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Epilogue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Epilogue-italic.fntdata"/><Relationship Id="rId10" Type="http://schemas.openxmlformats.org/officeDocument/2006/relationships/font" Target="fonts/Epilogue-bold.fntdata"/><Relationship Id="rId12" Type="http://schemas.openxmlformats.org/officeDocument/2006/relationships/font" Target="fonts/Epilogue-boldItalic.fntdata"/><Relationship Id="rId9" Type="http://schemas.openxmlformats.org/officeDocument/2006/relationships/font" Target="fonts/Epilog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b0915564d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b0915564d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b0915564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b0915564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571750"/>
            <a:ext cx="8520600" cy="118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pilogue"/>
                <a:ea typeface="Epilogue"/>
                <a:cs typeface="Epilogue"/>
                <a:sym typeface="Epilogue"/>
              </a:rPr>
              <a:t>Designer brief</a:t>
            </a:r>
            <a:endParaRPr b="1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93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pilogue"/>
                <a:ea typeface="Epilogue"/>
                <a:cs typeface="Epilogue"/>
                <a:sym typeface="Epilogue"/>
              </a:rPr>
              <a:t>CAWL Regional platform</a:t>
            </a:r>
            <a:endParaRPr b="1">
              <a:latin typeface="Epilogue"/>
              <a:ea typeface="Epilogue"/>
              <a:cs typeface="Epilogue"/>
              <a:sym typeface="Epilogue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35223" l="0" r="0" t="31135"/>
          <a:stretch/>
        </p:blipFill>
        <p:spPr>
          <a:xfrm>
            <a:off x="7967325" y="4691224"/>
            <a:ext cx="1176676" cy="2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6738" y="304800"/>
            <a:ext cx="4250532" cy="226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pilogue"/>
                <a:ea typeface="Epilogue"/>
                <a:cs typeface="Epilogue"/>
                <a:sym typeface="Epilogue"/>
              </a:rPr>
              <a:t>OBJECTIVES</a:t>
            </a:r>
            <a:endParaRPr b="1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pilogue"/>
              <a:buChar char="-"/>
            </a:pPr>
            <a:r>
              <a:rPr lang="en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It’s </a:t>
            </a:r>
            <a:r>
              <a:rPr b="1" lang="en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a new product</a:t>
            </a:r>
            <a:r>
              <a:rPr lang="en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n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that is to be released alongside the partner platform </a:t>
            </a:r>
            <a:r>
              <a:rPr b="1" lang="en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mid june 2026</a:t>
            </a:r>
            <a:endParaRPr b="1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pilogue"/>
              <a:buChar char="-"/>
            </a:pPr>
            <a:r>
              <a:rPr lang="en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Allow Credit Agricole employees and teams to have </a:t>
            </a:r>
            <a:r>
              <a:rPr b="1" lang="en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access to CAWL resources</a:t>
            </a:r>
            <a:endParaRPr b="1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pilogue"/>
              <a:buChar char="-"/>
            </a:pPr>
            <a:r>
              <a:rPr b="1" lang="en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Reuse the structure</a:t>
            </a:r>
            <a:r>
              <a:rPr lang="en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as the new design of the partner platform</a:t>
            </a:r>
            <a:endParaRPr b="1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35223" l="0" r="0" t="31135"/>
          <a:stretch/>
        </p:blipFill>
        <p:spPr>
          <a:xfrm>
            <a:off x="7967325" y="4691224"/>
            <a:ext cx="1176676" cy="2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pilogue"/>
                <a:ea typeface="Epilogue"/>
                <a:cs typeface="Epilogue"/>
                <a:sym typeface="Epilogue"/>
              </a:rPr>
              <a:t>Main menu</a:t>
            </a:r>
            <a:endParaRPr b="1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511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Epilogue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Accueil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(reuse similar dashboard structure)</a:t>
            </a:r>
            <a:endParaRPr b="1" sz="1100">
              <a:solidFill>
                <a:srgbClr val="222222"/>
              </a:solidFill>
              <a:highlight>
                <a:srgbClr val="FFFFFF"/>
              </a:highlight>
              <a:latin typeface="Epilogue"/>
              <a:ea typeface="Epilogue"/>
              <a:cs typeface="Epilogue"/>
              <a:sym typeface="Epilog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Epilogue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Ressources marketing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(reuse same page as partner platform)</a:t>
            </a:r>
            <a:endParaRPr b="1" sz="1100">
              <a:solidFill>
                <a:srgbClr val="222222"/>
              </a:solidFill>
              <a:highlight>
                <a:srgbClr val="FFFFFF"/>
              </a:highlight>
              <a:latin typeface="Epilogue"/>
              <a:ea typeface="Epilogue"/>
              <a:cs typeface="Epilogue"/>
              <a:sym typeface="Epilog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Epilogue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Ressources commerciales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(reuse same page as partner platform)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Epilogue"/>
              <a:ea typeface="Epilogue"/>
              <a:cs typeface="Epilogue"/>
              <a:sym typeface="Epilog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Epilogue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Formations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(reuse same page as ressources in partner platform)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Epilogue"/>
              <a:ea typeface="Epilogue"/>
              <a:cs typeface="Epilogue"/>
              <a:sym typeface="Epilog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Epilogue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Ressources techniques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(reuse same page as partner platform)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***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Epilogue"/>
              <a:ea typeface="Epilogue"/>
              <a:cs typeface="Epilogue"/>
              <a:sym typeface="Epilogue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Epilogue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Configurateur d’offre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(reuse same page as partner platform)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Epilogue"/>
              <a:ea typeface="Epilogue"/>
              <a:cs typeface="Epilogue"/>
              <a:sym typeface="Epilog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Epilogue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Etat des services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(reuse same page as partner platform)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Epilogue"/>
              <a:ea typeface="Epilogue"/>
              <a:cs typeface="Epilogue"/>
              <a:sym typeface="Epilog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Epilogue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Contacts assistance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(reuse same page as partner platform)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Epilogue"/>
              <a:ea typeface="Epilogue"/>
              <a:cs typeface="Epilogue"/>
              <a:sym typeface="Epilog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Epilogue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Tutoriel plateforme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  <a:latin typeface="Epilogue"/>
                <a:ea typeface="Epilogue"/>
                <a:cs typeface="Epilogue"/>
                <a:sym typeface="Epilogue"/>
              </a:rPr>
              <a:t>(reuse same structure as partner platform - not sold yet)</a:t>
            </a:r>
            <a:endParaRPr sz="16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35223" l="0" r="0" t="31135"/>
          <a:stretch/>
        </p:blipFill>
        <p:spPr>
          <a:xfrm>
            <a:off x="7967325" y="4691224"/>
            <a:ext cx="1176676" cy="2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6100" y="1787888"/>
            <a:ext cx="3413098" cy="2133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