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6696C-1B52-4898-8084-9ED305E27B71}" v="67" dt="2024-05-07T19:28:53.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7026696C-1B52-4898-8084-9ED305E27B71}"/>
    <pc:docChg chg="custSel modSld modMainMaster">
      <pc:chgData name="brady owens" userId="7a6fbe4f65d4933f" providerId="LiveId" clId="{7026696C-1B52-4898-8084-9ED305E27B71}" dt="2024-05-07T19:28:53.768" v="81"/>
      <pc:docMkLst>
        <pc:docMk/>
      </pc:docMkLst>
      <pc:sldChg chg="modSp mod setBg">
        <pc:chgData name="brady owens" userId="7a6fbe4f65d4933f" providerId="LiveId" clId="{7026696C-1B52-4898-8084-9ED305E27B71}" dt="2024-05-07T19:26:10.830" v="31"/>
        <pc:sldMkLst>
          <pc:docMk/>
          <pc:sldMk cId="0" sldId="257"/>
        </pc:sldMkLst>
        <pc:spChg chg="mod">
          <ac:chgData name="brady owens" userId="7a6fbe4f65d4933f" providerId="LiveId" clId="{7026696C-1B52-4898-8084-9ED305E27B71}" dt="2024-05-07T19:26:10.830" v="31"/>
          <ac:spMkLst>
            <pc:docMk/>
            <pc:sldMk cId="0" sldId="257"/>
            <ac:spMk id="2" creationId="{00000000-0000-0000-0000-000000000000}"/>
          </ac:spMkLst>
        </pc:spChg>
        <pc:spChg chg="mod">
          <ac:chgData name="brady owens" userId="7a6fbe4f65d4933f" providerId="LiveId" clId="{7026696C-1B52-4898-8084-9ED305E27B71}" dt="2024-05-07T19:26:03.361" v="8" actId="27636"/>
          <ac:spMkLst>
            <pc:docMk/>
            <pc:sldMk cId="0" sldId="257"/>
            <ac:spMk id="3" creationId="{00000000-0000-0000-0000-000000000000}"/>
          </ac:spMkLst>
        </pc:spChg>
        <pc:spChg chg="mod">
          <ac:chgData name="brady owens" userId="7a6fbe4f65d4933f" providerId="LiveId" clId="{7026696C-1B52-4898-8084-9ED305E27B71}" dt="2024-05-07T19:26:03.355" v="6" actId="27636"/>
          <ac:spMkLst>
            <pc:docMk/>
            <pc:sldMk cId="0" sldId="257"/>
            <ac:spMk id="4" creationId="{00000000-0000-0000-0000-000000000000}"/>
          </ac:spMkLst>
        </pc:spChg>
      </pc:sldChg>
      <pc:sldChg chg="modSp mod setBg">
        <pc:chgData name="brady owens" userId="7a6fbe4f65d4933f" providerId="LiveId" clId="{7026696C-1B52-4898-8084-9ED305E27B71}" dt="2024-05-07T19:26:14.054" v="32" actId="6549"/>
        <pc:sldMkLst>
          <pc:docMk/>
          <pc:sldMk cId="0" sldId="258"/>
        </pc:sldMkLst>
        <pc:spChg chg="mod">
          <ac:chgData name="brady owens" userId="7a6fbe4f65d4933f" providerId="LiveId" clId="{7026696C-1B52-4898-8084-9ED305E27B71}" dt="2024-05-07T19:26:14.054" v="32" actId="6549"/>
          <ac:spMkLst>
            <pc:docMk/>
            <pc:sldMk cId="0" sldId="258"/>
            <ac:spMk id="2" creationId="{00000000-0000-0000-0000-000000000000}"/>
          </ac:spMkLst>
        </pc:spChg>
      </pc:sldChg>
      <pc:sldChg chg="modSp mod setBg">
        <pc:chgData name="brady owens" userId="7a6fbe4f65d4933f" providerId="LiveId" clId="{7026696C-1B52-4898-8084-9ED305E27B71}" dt="2024-05-07T19:26:18.118" v="33"/>
        <pc:sldMkLst>
          <pc:docMk/>
          <pc:sldMk cId="0" sldId="259"/>
        </pc:sldMkLst>
        <pc:spChg chg="mod">
          <ac:chgData name="brady owens" userId="7a6fbe4f65d4933f" providerId="LiveId" clId="{7026696C-1B52-4898-8084-9ED305E27B71}" dt="2024-05-07T19:26:18.118" v="33"/>
          <ac:spMkLst>
            <pc:docMk/>
            <pc:sldMk cId="0" sldId="259"/>
            <ac:spMk id="2" creationId="{00000000-0000-0000-0000-000000000000}"/>
          </ac:spMkLst>
        </pc:spChg>
      </pc:sldChg>
      <pc:sldChg chg="modSp setBg">
        <pc:chgData name="brady owens" userId="7a6fbe4f65d4933f" providerId="LiveId" clId="{7026696C-1B52-4898-8084-9ED305E27B71}" dt="2024-05-07T19:26:20.603" v="34"/>
        <pc:sldMkLst>
          <pc:docMk/>
          <pc:sldMk cId="0" sldId="260"/>
        </pc:sldMkLst>
        <pc:spChg chg="mod">
          <ac:chgData name="brady owens" userId="7a6fbe4f65d4933f" providerId="LiveId" clId="{7026696C-1B52-4898-8084-9ED305E27B71}" dt="2024-05-07T19:26:20.603" v="34"/>
          <ac:spMkLst>
            <pc:docMk/>
            <pc:sldMk cId="0" sldId="260"/>
            <ac:spMk id="2" creationId="{00000000-0000-0000-0000-000000000000}"/>
          </ac:spMkLst>
        </pc:spChg>
      </pc:sldChg>
      <pc:sldChg chg="modSp setBg">
        <pc:chgData name="brady owens" userId="7a6fbe4f65d4933f" providerId="LiveId" clId="{7026696C-1B52-4898-8084-9ED305E27B71}" dt="2024-05-07T19:26:23.632" v="35"/>
        <pc:sldMkLst>
          <pc:docMk/>
          <pc:sldMk cId="0" sldId="261"/>
        </pc:sldMkLst>
        <pc:spChg chg="mod">
          <ac:chgData name="brady owens" userId="7a6fbe4f65d4933f" providerId="LiveId" clId="{7026696C-1B52-4898-8084-9ED305E27B71}" dt="2024-05-07T19:26:23.632" v="35"/>
          <ac:spMkLst>
            <pc:docMk/>
            <pc:sldMk cId="0" sldId="261"/>
            <ac:spMk id="2" creationId="{00000000-0000-0000-0000-000000000000}"/>
          </ac:spMkLst>
        </pc:spChg>
      </pc:sldChg>
      <pc:sldChg chg="modSp mod setBg">
        <pc:chgData name="brady owens" userId="7a6fbe4f65d4933f" providerId="LiveId" clId="{7026696C-1B52-4898-8084-9ED305E27B71}" dt="2024-05-07T19:26:27.141" v="36"/>
        <pc:sldMkLst>
          <pc:docMk/>
          <pc:sldMk cId="0" sldId="262"/>
        </pc:sldMkLst>
        <pc:spChg chg="mod">
          <ac:chgData name="brady owens" userId="7a6fbe4f65d4933f" providerId="LiveId" clId="{7026696C-1B52-4898-8084-9ED305E27B71}" dt="2024-05-07T19:26:27.141" v="36"/>
          <ac:spMkLst>
            <pc:docMk/>
            <pc:sldMk cId="0" sldId="262"/>
            <ac:spMk id="2" creationId="{00000000-0000-0000-0000-000000000000}"/>
          </ac:spMkLst>
        </pc:spChg>
      </pc:sldChg>
      <pc:sldChg chg="modSp mod setBg">
        <pc:chgData name="brady owens" userId="7a6fbe4f65d4933f" providerId="LiveId" clId="{7026696C-1B52-4898-8084-9ED305E27B71}" dt="2024-05-07T19:26:29.932" v="37"/>
        <pc:sldMkLst>
          <pc:docMk/>
          <pc:sldMk cId="0" sldId="263"/>
        </pc:sldMkLst>
        <pc:spChg chg="mod">
          <ac:chgData name="brady owens" userId="7a6fbe4f65d4933f" providerId="LiveId" clId="{7026696C-1B52-4898-8084-9ED305E27B71}" dt="2024-05-07T19:26:29.932" v="37"/>
          <ac:spMkLst>
            <pc:docMk/>
            <pc:sldMk cId="0" sldId="263"/>
            <ac:spMk id="2" creationId="{00000000-0000-0000-0000-000000000000}"/>
          </ac:spMkLst>
        </pc:spChg>
      </pc:sldChg>
      <pc:sldChg chg="modSp mod setBg">
        <pc:chgData name="brady owens" userId="7a6fbe4f65d4933f" providerId="LiveId" clId="{7026696C-1B52-4898-8084-9ED305E27B71}" dt="2024-05-07T19:26:32.970" v="38"/>
        <pc:sldMkLst>
          <pc:docMk/>
          <pc:sldMk cId="0" sldId="264"/>
        </pc:sldMkLst>
        <pc:spChg chg="mod">
          <ac:chgData name="brady owens" userId="7a6fbe4f65d4933f" providerId="LiveId" clId="{7026696C-1B52-4898-8084-9ED305E27B71}" dt="2024-05-07T19:26:32.970" v="38"/>
          <ac:spMkLst>
            <pc:docMk/>
            <pc:sldMk cId="0" sldId="264"/>
            <ac:spMk id="2" creationId="{00000000-0000-0000-0000-000000000000}"/>
          </ac:spMkLst>
        </pc:spChg>
      </pc:sldChg>
      <pc:sldChg chg="modSp setBg">
        <pc:chgData name="brady owens" userId="7a6fbe4f65d4933f" providerId="LiveId" clId="{7026696C-1B52-4898-8084-9ED305E27B71}" dt="2024-05-07T19:26:35.814" v="39"/>
        <pc:sldMkLst>
          <pc:docMk/>
          <pc:sldMk cId="0" sldId="265"/>
        </pc:sldMkLst>
        <pc:spChg chg="mod">
          <ac:chgData name="brady owens" userId="7a6fbe4f65d4933f" providerId="LiveId" clId="{7026696C-1B52-4898-8084-9ED305E27B71}" dt="2024-05-07T19:26:35.814" v="39"/>
          <ac:spMkLst>
            <pc:docMk/>
            <pc:sldMk cId="0" sldId="265"/>
            <ac:spMk id="2" creationId="{00000000-0000-0000-0000-000000000000}"/>
          </ac:spMkLst>
        </pc:spChg>
      </pc:sldChg>
      <pc:sldChg chg="modSp mod setBg">
        <pc:chgData name="brady owens" userId="7a6fbe4f65d4933f" providerId="LiveId" clId="{7026696C-1B52-4898-8084-9ED305E27B71}" dt="2024-05-07T19:26:38.204" v="40"/>
        <pc:sldMkLst>
          <pc:docMk/>
          <pc:sldMk cId="0" sldId="266"/>
        </pc:sldMkLst>
        <pc:spChg chg="mod">
          <ac:chgData name="brady owens" userId="7a6fbe4f65d4933f" providerId="LiveId" clId="{7026696C-1B52-4898-8084-9ED305E27B71}" dt="2024-05-07T19:26:38.204" v="40"/>
          <ac:spMkLst>
            <pc:docMk/>
            <pc:sldMk cId="0" sldId="266"/>
            <ac:spMk id="2" creationId="{00000000-0000-0000-0000-000000000000}"/>
          </ac:spMkLst>
        </pc:spChg>
      </pc:sldChg>
      <pc:sldChg chg="modSp setBg">
        <pc:chgData name="brady owens" userId="7a6fbe4f65d4933f" providerId="LiveId" clId="{7026696C-1B52-4898-8084-9ED305E27B71}" dt="2024-05-07T19:26:40.655" v="41"/>
        <pc:sldMkLst>
          <pc:docMk/>
          <pc:sldMk cId="0" sldId="267"/>
        </pc:sldMkLst>
        <pc:spChg chg="mod">
          <ac:chgData name="brady owens" userId="7a6fbe4f65d4933f" providerId="LiveId" clId="{7026696C-1B52-4898-8084-9ED305E27B71}" dt="2024-05-07T19:26:40.655" v="41"/>
          <ac:spMkLst>
            <pc:docMk/>
            <pc:sldMk cId="0" sldId="267"/>
            <ac:spMk id="2" creationId="{00000000-0000-0000-0000-000000000000}"/>
          </ac:spMkLst>
        </pc:spChg>
      </pc:sldChg>
      <pc:sldChg chg="modSp setBg">
        <pc:chgData name="brady owens" userId="7a6fbe4f65d4933f" providerId="LiveId" clId="{7026696C-1B52-4898-8084-9ED305E27B71}" dt="2024-05-07T19:26:43.569" v="42"/>
        <pc:sldMkLst>
          <pc:docMk/>
          <pc:sldMk cId="0" sldId="268"/>
        </pc:sldMkLst>
        <pc:spChg chg="mod">
          <ac:chgData name="brady owens" userId="7a6fbe4f65d4933f" providerId="LiveId" clId="{7026696C-1B52-4898-8084-9ED305E27B71}" dt="2024-05-07T19:26:43.569" v="42"/>
          <ac:spMkLst>
            <pc:docMk/>
            <pc:sldMk cId="0" sldId="268"/>
            <ac:spMk id="2" creationId="{00000000-0000-0000-0000-000000000000}"/>
          </ac:spMkLst>
        </pc:spChg>
      </pc:sldChg>
      <pc:sldChg chg="modSp mod setBg">
        <pc:chgData name="brady owens" userId="7a6fbe4f65d4933f" providerId="LiveId" clId="{7026696C-1B52-4898-8084-9ED305E27B71}" dt="2024-05-07T19:26:46.272" v="43"/>
        <pc:sldMkLst>
          <pc:docMk/>
          <pc:sldMk cId="0" sldId="269"/>
        </pc:sldMkLst>
        <pc:spChg chg="mod">
          <ac:chgData name="brady owens" userId="7a6fbe4f65d4933f" providerId="LiveId" clId="{7026696C-1B52-4898-8084-9ED305E27B71}" dt="2024-05-07T19:26:46.272" v="43"/>
          <ac:spMkLst>
            <pc:docMk/>
            <pc:sldMk cId="0" sldId="269"/>
            <ac:spMk id="2" creationId="{00000000-0000-0000-0000-000000000000}"/>
          </ac:spMkLst>
        </pc:spChg>
      </pc:sldChg>
      <pc:sldChg chg="modSp setBg">
        <pc:chgData name="brady owens" userId="7a6fbe4f65d4933f" providerId="LiveId" clId="{7026696C-1B52-4898-8084-9ED305E27B71}" dt="2024-05-07T19:26:48.769" v="44"/>
        <pc:sldMkLst>
          <pc:docMk/>
          <pc:sldMk cId="0" sldId="270"/>
        </pc:sldMkLst>
        <pc:spChg chg="mod">
          <ac:chgData name="brady owens" userId="7a6fbe4f65d4933f" providerId="LiveId" clId="{7026696C-1B52-4898-8084-9ED305E27B71}" dt="2024-05-07T19:26:48.769" v="44"/>
          <ac:spMkLst>
            <pc:docMk/>
            <pc:sldMk cId="0" sldId="270"/>
            <ac:spMk id="2" creationId="{00000000-0000-0000-0000-000000000000}"/>
          </ac:spMkLst>
        </pc:spChg>
      </pc:sldChg>
      <pc:sldChg chg="modSp setBg">
        <pc:chgData name="brady owens" userId="7a6fbe4f65d4933f" providerId="LiveId" clId="{7026696C-1B52-4898-8084-9ED305E27B71}" dt="2024-05-07T19:26:51.904" v="45"/>
        <pc:sldMkLst>
          <pc:docMk/>
          <pc:sldMk cId="0" sldId="271"/>
        </pc:sldMkLst>
        <pc:spChg chg="mod">
          <ac:chgData name="brady owens" userId="7a6fbe4f65d4933f" providerId="LiveId" clId="{7026696C-1B52-4898-8084-9ED305E27B71}" dt="2024-05-07T19:26:51.904" v="45"/>
          <ac:spMkLst>
            <pc:docMk/>
            <pc:sldMk cId="0" sldId="271"/>
            <ac:spMk id="2" creationId="{00000000-0000-0000-0000-000000000000}"/>
          </ac:spMkLst>
        </pc:spChg>
      </pc:sldChg>
      <pc:sldChg chg="modSp setBg">
        <pc:chgData name="brady owens" userId="7a6fbe4f65d4933f" providerId="LiveId" clId="{7026696C-1B52-4898-8084-9ED305E27B71}" dt="2024-05-07T19:26:55.293" v="46"/>
        <pc:sldMkLst>
          <pc:docMk/>
          <pc:sldMk cId="0" sldId="272"/>
        </pc:sldMkLst>
        <pc:spChg chg="mod">
          <ac:chgData name="brady owens" userId="7a6fbe4f65d4933f" providerId="LiveId" clId="{7026696C-1B52-4898-8084-9ED305E27B71}" dt="2024-05-07T19:26:55.293" v="46"/>
          <ac:spMkLst>
            <pc:docMk/>
            <pc:sldMk cId="0" sldId="272"/>
            <ac:spMk id="2" creationId="{00000000-0000-0000-0000-000000000000}"/>
          </ac:spMkLst>
        </pc:spChg>
      </pc:sldChg>
      <pc:sldChg chg="modSp mod setBg">
        <pc:chgData name="brady owens" userId="7a6fbe4f65d4933f" providerId="LiveId" clId="{7026696C-1B52-4898-8084-9ED305E27B71}" dt="2024-05-07T19:26:58.599" v="47"/>
        <pc:sldMkLst>
          <pc:docMk/>
          <pc:sldMk cId="0" sldId="273"/>
        </pc:sldMkLst>
        <pc:spChg chg="mod">
          <ac:chgData name="brady owens" userId="7a6fbe4f65d4933f" providerId="LiveId" clId="{7026696C-1B52-4898-8084-9ED305E27B71}" dt="2024-05-07T19:26:58.599" v="47"/>
          <ac:spMkLst>
            <pc:docMk/>
            <pc:sldMk cId="0" sldId="273"/>
            <ac:spMk id="2" creationId="{00000000-0000-0000-0000-000000000000}"/>
          </ac:spMkLst>
        </pc:spChg>
      </pc:sldChg>
      <pc:sldChg chg="modSp setBg">
        <pc:chgData name="brady owens" userId="7a6fbe4f65d4933f" providerId="LiveId" clId="{7026696C-1B52-4898-8084-9ED305E27B71}" dt="2024-05-07T19:27:01.452" v="48"/>
        <pc:sldMkLst>
          <pc:docMk/>
          <pc:sldMk cId="0" sldId="274"/>
        </pc:sldMkLst>
        <pc:spChg chg="mod">
          <ac:chgData name="brady owens" userId="7a6fbe4f65d4933f" providerId="LiveId" clId="{7026696C-1B52-4898-8084-9ED305E27B71}" dt="2024-05-07T19:27:01.452" v="48"/>
          <ac:spMkLst>
            <pc:docMk/>
            <pc:sldMk cId="0" sldId="274"/>
            <ac:spMk id="2" creationId="{00000000-0000-0000-0000-000000000000}"/>
          </ac:spMkLst>
        </pc:spChg>
      </pc:sldChg>
      <pc:sldChg chg="modSp setBg">
        <pc:chgData name="brady owens" userId="7a6fbe4f65d4933f" providerId="LiveId" clId="{7026696C-1B52-4898-8084-9ED305E27B71}" dt="2024-05-07T19:27:04.152" v="49"/>
        <pc:sldMkLst>
          <pc:docMk/>
          <pc:sldMk cId="0" sldId="275"/>
        </pc:sldMkLst>
        <pc:spChg chg="mod">
          <ac:chgData name="brady owens" userId="7a6fbe4f65d4933f" providerId="LiveId" clId="{7026696C-1B52-4898-8084-9ED305E27B71}" dt="2024-05-07T19:27:04.152" v="49"/>
          <ac:spMkLst>
            <pc:docMk/>
            <pc:sldMk cId="0" sldId="275"/>
            <ac:spMk id="2" creationId="{00000000-0000-0000-0000-000000000000}"/>
          </ac:spMkLst>
        </pc:spChg>
      </pc:sldChg>
      <pc:sldChg chg="modSp setBg">
        <pc:chgData name="brady owens" userId="7a6fbe4f65d4933f" providerId="LiveId" clId="{7026696C-1B52-4898-8084-9ED305E27B71}" dt="2024-05-07T19:27:10.992" v="50"/>
        <pc:sldMkLst>
          <pc:docMk/>
          <pc:sldMk cId="0" sldId="276"/>
        </pc:sldMkLst>
        <pc:spChg chg="mod">
          <ac:chgData name="brady owens" userId="7a6fbe4f65d4933f" providerId="LiveId" clId="{7026696C-1B52-4898-8084-9ED305E27B71}" dt="2024-05-07T19:27:10.992" v="50"/>
          <ac:spMkLst>
            <pc:docMk/>
            <pc:sldMk cId="0" sldId="276"/>
            <ac:spMk id="2" creationId="{00000000-0000-0000-0000-000000000000}"/>
          </ac:spMkLst>
        </pc:spChg>
      </pc:sldChg>
      <pc:sldChg chg="modSp setBg">
        <pc:chgData name="brady owens" userId="7a6fbe4f65d4933f" providerId="LiveId" clId="{7026696C-1B52-4898-8084-9ED305E27B71}" dt="2024-05-07T19:27:13.977" v="51"/>
        <pc:sldMkLst>
          <pc:docMk/>
          <pc:sldMk cId="0" sldId="277"/>
        </pc:sldMkLst>
        <pc:spChg chg="mod">
          <ac:chgData name="brady owens" userId="7a6fbe4f65d4933f" providerId="LiveId" clId="{7026696C-1B52-4898-8084-9ED305E27B71}" dt="2024-05-07T19:27:13.977" v="51"/>
          <ac:spMkLst>
            <pc:docMk/>
            <pc:sldMk cId="0" sldId="277"/>
            <ac:spMk id="2" creationId="{00000000-0000-0000-0000-000000000000}"/>
          </ac:spMkLst>
        </pc:spChg>
      </pc:sldChg>
      <pc:sldChg chg="modSp setBg">
        <pc:chgData name="brady owens" userId="7a6fbe4f65d4933f" providerId="LiveId" clId="{7026696C-1B52-4898-8084-9ED305E27B71}" dt="2024-05-07T19:27:16.827" v="52"/>
        <pc:sldMkLst>
          <pc:docMk/>
          <pc:sldMk cId="0" sldId="278"/>
        </pc:sldMkLst>
        <pc:spChg chg="mod">
          <ac:chgData name="brady owens" userId="7a6fbe4f65d4933f" providerId="LiveId" clId="{7026696C-1B52-4898-8084-9ED305E27B71}" dt="2024-05-07T19:27:16.827" v="52"/>
          <ac:spMkLst>
            <pc:docMk/>
            <pc:sldMk cId="0" sldId="278"/>
            <ac:spMk id="2" creationId="{00000000-0000-0000-0000-000000000000}"/>
          </ac:spMkLst>
        </pc:spChg>
      </pc:sldChg>
      <pc:sldChg chg="modSp setBg">
        <pc:chgData name="brady owens" userId="7a6fbe4f65d4933f" providerId="LiveId" clId="{7026696C-1B52-4898-8084-9ED305E27B71}" dt="2024-05-07T19:27:22.698" v="54"/>
        <pc:sldMkLst>
          <pc:docMk/>
          <pc:sldMk cId="0" sldId="279"/>
        </pc:sldMkLst>
        <pc:spChg chg="mod">
          <ac:chgData name="brady owens" userId="7a6fbe4f65d4933f" providerId="LiveId" clId="{7026696C-1B52-4898-8084-9ED305E27B71}" dt="2024-05-07T19:27:22.698" v="54"/>
          <ac:spMkLst>
            <pc:docMk/>
            <pc:sldMk cId="0" sldId="279"/>
            <ac:spMk id="2" creationId="{00000000-0000-0000-0000-000000000000}"/>
          </ac:spMkLst>
        </pc:spChg>
      </pc:sldChg>
      <pc:sldChg chg="modSp setBg">
        <pc:chgData name="brady owens" userId="7a6fbe4f65d4933f" providerId="LiveId" clId="{7026696C-1B52-4898-8084-9ED305E27B71}" dt="2024-05-07T19:27:25.664" v="55"/>
        <pc:sldMkLst>
          <pc:docMk/>
          <pc:sldMk cId="0" sldId="280"/>
        </pc:sldMkLst>
        <pc:spChg chg="mod">
          <ac:chgData name="brady owens" userId="7a6fbe4f65d4933f" providerId="LiveId" clId="{7026696C-1B52-4898-8084-9ED305E27B71}" dt="2024-05-07T19:27:25.664" v="55"/>
          <ac:spMkLst>
            <pc:docMk/>
            <pc:sldMk cId="0" sldId="280"/>
            <ac:spMk id="2" creationId="{00000000-0000-0000-0000-000000000000}"/>
          </ac:spMkLst>
        </pc:spChg>
      </pc:sldChg>
      <pc:sldChg chg="modSp setBg">
        <pc:chgData name="brady owens" userId="7a6fbe4f65d4933f" providerId="LiveId" clId="{7026696C-1B52-4898-8084-9ED305E27B71}" dt="2024-05-07T19:27:28.382" v="56"/>
        <pc:sldMkLst>
          <pc:docMk/>
          <pc:sldMk cId="0" sldId="281"/>
        </pc:sldMkLst>
        <pc:spChg chg="mod">
          <ac:chgData name="brady owens" userId="7a6fbe4f65d4933f" providerId="LiveId" clId="{7026696C-1B52-4898-8084-9ED305E27B71}" dt="2024-05-07T19:27:28.382" v="56"/>
          <ac:spMkLst>
            <pc:docMk/>
            <pc:sldMk cId="0" sldId="281"/>
            <ac:spMk id="2" creationId="{00000000-0000-0000-0000-000000000000}"/>
          </ac:spMkLst>
        </pc:spChg>
      </pc:sldChg>
      <pc:sldChg chg="modSp setBg">
        <pc:chgData name="brady owens" userId="7a6fbe4f65d4933f" providerId="LiveId" clId="{7026696C-1B52-4898-8084-9ED305E27B71}" dt="2024-05-07T19:27:31.688" v="57"/>
        <pc:sldMkLst>
          <pc:docMk/>
          <pc:sldMk cId="0" sldId="282"/>
        </pc:sldMkLst>
        <pc:spChg chg="mod">
          <ac:chgData name="brady owens" userId="7a6fbe4f65d4933f" providerId="LiveId" clId="{7026696C-1B52-4898-8084-9ED305E27B71}" dt="2024-05-07T19:27:31.688" v="57"/>
          <ac:spMkLst>
            <pc:docMk/>
            <pc:sldMk cId="0" sldId="282"/>
            <ac:spMk id="2" creationId="{00000000-0000-0000-0000-000000000000}"/>
          </ac:spMkLst>
        </pc:spChg>
      </pc:sldChg>
      <pc:sldChg chg="modSp mod setBg">
        <pc:chgData name="brady owens" userId="7a6fbe4f65d4933f" providerId="LiveId" clId="{7026696C-1B52-4898-8084-9ED305E27B71}" dt="2024-05-07T19:27:37.344" v="58"/>
        <pc:sldMkLst>
          <pc:docMk/>
          <pc:sldMk cId="0" sldId="283"/>
        </pc:sldMkLst>
        <pc:spChg chg="mod">
          <ac:chgData name="brady owens" userId="7a6fbe4f65d4933f" providerId="LiveId" clId="{7026696C-1B52-4898-8084-9ED305E27B71}" dt="2024-05-07T19:27:37.344" v="58"/>
          <ac:spMkLst>
            <pc:docMk/>
            <pc:sldMk cId="0" sldId="283"/>
            <ac:spMk id="2" creationId="{00000000-0000-0000-0000-000000000000}"/>
          </ac:spMkLst>
        </pc:spChg>
      </pc:sldChg>
      <pc:sldChg chg="modSp setBg">
        <pc:chgData name="brady owens" userId="7a6fbe4f65d4933f" providerId="LiveId" clId="{7026696C-1B52-4898-8084-9ED305E27B71}" dt="2024-05-07T19:27:40.540" v="59"/>
        <pc:sldMkLst>
          <pc:docMk/>
          <pc:sldMk cId="0" sldId="284"/>
        </pc:sldMkLst>
        <pc:spChg chg="mod">
          <ac:chgData name="brady owens" userId="7a6fbe4f65d4933f" providerId="LiveId" clId="{7026696C-1B52-4898-8084-9ED305E27B71}" dt="2024-05-07T19:27:40.540" v="59"/>
          <ac:spMkLst>
            <pc:docMk/>
            <pc:sldMk cId="0" sldId="284"/>
            <ac:spMk id="2" creationId="{00000000-0000-0000-0000-000000000000}"/>
          </ac:spMkLst>
        </pc:spChg>
      </pc:sldChg>
      <pc:sldChg chg="modSp setBg">
        <pc:chgData name="brady owens" userId="7a6fbe4f65d4933f" providerId="LiveId" clId="{7026696C-1B52-4898-8084-9ED305E27B71}" dt="2024-05-07T19:27:43.304" v="60"/>
        <pc:sldMkLst>
          <pc:docMk/>
          <pc:sldMk cId="0" sldId="285"/>
        </pc:sldMkLst>
        <pc:spChg chg="mod">
          <ac:chgData name="brady owens" userId="7a6fbe4f65d4933f" providerId="LiveId" clId="{7026696C-1B52-4898-8084-9ED305E27B71}" dt="2024-05-07T19:27:43.304" v="60"/>
          <ac:spMkLst>
            <pc:docMk/>
            <pc:sldMk cId="0" sldId="285"/>
            <ac:spMk id="2" creationId="{00000000-0000-0000-0000-000000000000}"/>
          </ac:spMkLst>
        </pc:spChg>
      </pc:sldChg>
      <pc:sldChg chg="modSp setBg">
        <pc:chgData name="brady owens" userId="7a6fbe4f65d4933f" providerId="LiveId" clId="{7026696C-1B52-4898-8084-9ED305E27B71}" dt="2024-05-07T19:27:46.211" v="61"/>
        <pc:sldMkLst>
          <pc:docMk/>
          <pc:sldMk cId="0" sldId="286"/>
        </pc:sldMkLst>
        <pc:spChg chg="mod">
          <ac:chgData name="brady owens" userId="7a6fbe4f65d4933f" providerId="LiveId" clId="{7026696C-1B52-4898-8084-9ED305E27B71}" dt="2024-05-07T19:27:46.211" v="61"/>
          <ac:spMkLst>
            <pc:docMk/>
            <pc:sldMk cId="0" sldId="286"/>
            <ac:spMk id="2" creationId="{00000000-0000-0000-0000-000000000000}"/>
          </ac:spMkLst>
        </pc:spChg>
      </pc:sldChg>
      <pc:sldChg chg="modSp setBg">
        <pc:chgData name="brady owens" userId="7a6fbe4f65d4933f" providerId="LiveId" clId="{7026696C-1B52-4898-8084-9ED305E27B71}" dt="2024-05-07T19:27:48.998" v="62"/>
        <pc:sldMkLst>
          <pc:docMk/>
          <pc:sldMk cId="0" sldId="287"/>
        </pc:sldMkLst>
        <pc:spChg chg="mod">
          <ac:chgData name="brady owens" userId="7a6fbe4f65d4933f" providerId="LiveId" clId="{7026696C-1B52-4898-8084-9ED305E27B71}" dt="2024-05-07T19:27:48.998" v="62"/>
          <ac:spMkLst>
            <pc:docMk/>
            <pc:sldMk cId="0" sldId="287"/>
            <ac:spMk id="2" creationId="{00000000-0000-0000-0000-000000000000}"/>
          </ac:spMkLst>
        </pc:spChg>
      </pc:sldChg>
      <pc:sldChg chg="modSp setBg">
        <pc:chgData name="brady owens" userId="7a6fbe4f65d4933f" providerId="LiveId" clId="{7026696C-1B52-4898-8084-9ED305E27B71}" dt="2024-05-07T19:27:53.142" v="63"/>
        <pc:sldMkLst>
          <pc:docMk/>
          <pc:sldMk cId="0" sldId="288"/>
        </pc:sldMkLst>
        <pc:spChg chg="mod">
          <ac:chgData name="brady owens" userId="7a6fbe4f65d4933f" providerId="LiveId" clId="{7026696C-1B52-4898-8084-9ED305E27B71}" dt="2024-05-07T19:27:53.142" v="63"/>
          <ac:spMkLst>
            <pc:docMk/>
            <pc:sldMk cId="0" sldId="288"/>
            <ac:spMk id="2" creationId="{00000000-0000-0000-0000-000000000000}"/>
          </ac:spMkLst>
        </pc:spChg>
      </pc:sldChg>
      <pc:sldChg chg="modSp setBg">
        <pc:chgData name="brady owens" userId="7a6fbe4f65d4933f" providerId="LiveId" clId="{7026696C-1B52-4898-8084-9ED305E27B71}" dt="2024-05-07T19:27:57.316" v="64"/>
        <pc:sldMkLst>
          <pc:docMk/>
          <pc:sldMk cId="0" sldId="289"/>
        </pc:sldMkLst>
        <pc:spChg chg="mod">
          <ac:chgData name="brady owens" userId="7a6fbe4f65d4933f" providerId="LiveId" clId="{7026696C-1B52-4898-8084-9ED305E27B71}" dt="2024-05-07T19:27:57.316" v="64"/>
          <ac:spMkLst>
            <pc:docMk/>
            <pc:sldMk cId="0" sldId="289"/>
            <ac:spMk id="2" creationId="{00000000-0000-0000-0000-000000000000}"/>
          </ac:spMkLst>
        </pc:spChg>
      </pc:sldChg>
      <pc:sldChg chg="modSp setBg">
        <pc:chgData name="brady owens" userId="7a6fbe4f65d4933f" providerId="LiveId" clId="{7026696C-1B52-4898-8084-9ED305E27B71}" dt="2024-05-07T19:28:00.324" v="65"/>
        <pc:sldMkLst>
          <pc:docMk/>
          <pc:sldMk cId="0" sldId="290"/>
        </pc:sldMkLst>
        <pc:spChg chg="mod">
          <ac:chgData name="brady owens" userId="7a6fbe4f65d4933f" providerId="LiveId" clId="{7026696C-1B52-4898-8084-9ED305E27B71}" dt="2024-05-07T19:28:00.324" v="65"/>
          <ac:spMkLst>
            <pc:docMk/>
            <pc:sldMk cId="0" sldId="290"/>
            <ac:spMk id="2" creationId="{00000000-0000-0000-0000-000000000000}"/>
          </ac:spMkLst>
        </pc:spChg>
      </pc:sldChg>
      <pc:sldChg chg="modSp setBg">
        <pc:chgData name="brady owens" userId="7a6fbe4f65d4933f" providerId="LiveId" clId="{7026696C-1B52-4898-8084-9ED305E27B71}" dt="2024-05-07T19:28:06.745" v="66"/>
        <pc:sldMkLst>
          <pc:docMk/>
          <pc:sldMk cId="0" sldId="291"/>
        </pc:sldMkLst>
        <pc:spChg chg="mod">
          <ac:chgData name="brady owens" userId="7a6fbe4f65d4933f" providerId="LiveId" clId="{7026696C-1B52-4898-8084-9ED305E27B71}" dt="2024-05-07T19:28:06.745" v="66"/>
          <ac:spMkLst>
            <pc:docMk/>
            <pc:sldMk cId="0" sldId="291"/>
            <ac:spMk id="2" creationId="{00000000-0000-0000-0000-000000000000}"/>
          </ac:spMkLst>
        </pc:spChg>
      </pc:sldChg>
      <pc:sldChg chg="modSp setBg">
        <pc:chgData name="brady owens" userId="7a6fbe4f65d4933f" providerId="LiveId" clId="{7026696C-1B52-4898-8084-9ED305E27B71}" dt="2024-05-07T19:28:10.443" v="67"/>
        <pc:sldMkLst>
          <pc:docMk/>
          <pc:sldMk cId="0" sldId="292"/>
        </pc:sldMkLst>
        <pc:spChg chg="mod">
          <ac:chgData name="brady owens" userId="7a6fbe4f65d4933f" providerId="LiveId" clId="{7026696C-1B52-4898-8084-9ED305E27B71}" dt="2024-05-07T19:28:10.443" v="67"/>
          <ac:spMkLst>
            <pc:docMk/>
            <pc:sldMk cId="0" sldId="292"/>
            <ac:spMk id="2" creationId="{00000000-0000-0000-0000-000000000000}"/>
          </ac:spMkLst>
        </pc:spChg>
      </pc:sldChg>
      <pc:sldChg chg="modSp setBg">
        <pc:chgData name="brady owens" userId="7a6fbe4f65d4933f" providerId="LiveId" clId="{7026696C-1B52-4898-8084-9ED305E27B71}" dt="2024-05-07T19:28:13.420" v="68"/>
        <pc:sldMkLst>
          <pc:docMk/>
          <pc:sldMk cId="0" sldId="293"/>
        </pc:sldMkLst>
        <pc:spChg chg="mod">
          <ac:chgData name="brady owens" userId="7a6fbe4f65d4933f" providerId="LiveId" clId="{7026696C-1B52-4898-8084-9ED305E27B71}" dt="2024-05-07T19:28:13.420" v="68"/>
          <ac:spMkLst>
            <pc:docMk/>
            <pc:sldMk cId="0" sldId="293"/>
            <ac:spMk id="2" creationId="{00000000-0000-0000-0000-000000000000}"/>
          </ac:spMkLst>
        </pc:spChg>
      </pc:sldChg>
      <pc:sldChg chg="modSp setBg">
        <pc:chgData name="brady owens" userId="7a6fbe4f65d4933f" providerId="LiveId" clId="{7026696C-1B52-4898-8084-9ED305E27B71}" dt="2024-05-07T19:28:16.395" v="69"/>
        <pc:sldMkLst>
          <pc:docMk/>
          <pc:sldMk cId="0" sldId="294"/>
        </pc:sldMkLst>
        <pc:spChg chg="mod">
          <ac:chgData name="brady owens" userId="7a6fbe4f65d4933f" providerId="LiveId" clId="{7026696C-1B52-4898-8084-9ED305E27B71}" dt="2024-05-07T19:28:16.395" v="69"/>
          <ac:spMkLst>
            <pc:docMk/>
            <pc:sldMk cId="0" sldId="294"/>
            <ac:spMk id="2" creationId="{00000000-0000-0000-0000-000000000000}"/>
          </ac:spMkLst>
        </pc:spChg>
      </pc:sldChg>
      <pc:sldChg chg="modSp mod setBg">
        <pc:chgData name="brady owens" userId="7a6fbe4f65d4933f" providerId="LiveId" clId="{7026696C-1B52-4898-8084-9ED305E27B71}" dt="2024-05-07T19:26:07.275" v="30"/>
        <pc:sldMkLst>
          <pc:docMk/>
          <pc:sldMk cId="0" sldId="295"/>
        </pc:sldMkLst>
        <pc:spChg chg="mod">
          <ac:chgData name="brady owens" userId="7a6fbe4f65d4933f" providerId="LiveId" clId="{7026696C-1B52-4898-8084-9ED305E27B71}" dt="2024-05-07T19:26:03.791" v="23" actId="27636"/>
          <ac:spMkLst>
            <pc:docMk/>
            <pc:sldMk cId="0" sldId="295"/>
            <ac:spMk id="2" creationId="{00000000-0000-0000-0000-000000000000}"/>
          </ac:spMkLst>
        </pc:spChg>
      </pc:sldChg>
      <pc:sldChg chg="modSp mod setBg">
        <pc:chgData name="brady owens" userId="7a6fbe4f65d4933f" providerId="LiveId" clId="{7026696C-1B52-4898-8084-9ED305E27B71}" dt="2024-05-07T19:26:07.275" v="30"/>
        <pc:sldMkLst>
          <pc:docMk/>
          <pc:sldMk cId="0" sldId="296"/>
        </pc:sldMkLst>
        <pc:spChg chg="mod">
          <ac:chgData name="brady owens" userId="7a6fbe4f65d4933f" providerId="LiveId" clId="{7026696C-1B52-4898-8084-9ED305E27B71}" dt="2024-05-07T19:26:03.795" v="24" actId="27636"/>
          <ac:spMkLst>
            <pc:docMk/>
            <pc:sldMk cId="0" sldId="296"/>
            <ac:spMk id="2" creationId="{00000000-0000-0000-0000-000000000000}"/>
          </ac:spMkLst>
        </pc:spChg>
      </pc:sldChg>
      <pc:sldChg chg="modSp setBg">
        <pc:chgData name="brady owens" userId="7a6fbe4f65d4933f" providerId="LiveId" clId="{7026696C-1B52-4898-8084-9ED305E27B71}" dt="2024-05-07T19:28:20.155" v="70"/>
        <pc:sldMkLst>
          <pc:docMk/>
          <pc:sldMk cId="0" sldId="297"/>
        </pc:sldMkLst>
        <pc:spChg chg="mod">
          <ac:chgData name="brady owens" userId="7a6fbe4f65d4933f" providerId="LiveId" clId="{7026696C-1B52-4898-8084-9ED305E27B71}" dt="2024-05-07T19:28:20.155" v="70"/>
          <ac:spMkLst>
            <pc:docMk/>
            <pc:sldMk cId="0" sldId="297"/>
            <ac:spMk id="2" creationId="{00000000-0000-0000-0000-000000000000}"/>
          </ac:spMkLst>
        </pc:spChg>
      </pc:sldChg>
      <pc:sldChg chg="modSp setBg">
        <pc:chgData name="brady owens" userId="7a6fbe4f65d4933f" providerId="LiveId" clId="{7026696C-1B52-4898-8084-9ED305E27B71}" dt="2024-05-07T19:28:22.888" v="71"/>
        <pc:sldMkLst>
          <pc:docMk/>
          <pc:sldMk cId="0" sldId="298"/>
        </pc:sldMkLst>
        <pc:spChg chg="mod">
          <ac:chgData name="brady owens" userId="7a6fbe4f65d4933f" providerId="LiveId" clId="{7026696C-1B52-4898-8084-9ED305E27B71}" dt="2024-05-07T19:28:22.888" v="71"/>
          <ac:spMkLst>
            <pc:docMk/>
            <pc:sldMk cId="0" sldId="298"/>
            <ac:spMk id="2" creationId="{00000000-0000-0000-0000-000000000000}"/>
          </ac:spMkLst>
        </pc:spChg>
      </pc:sldChg>
      <pc:sldChg chg="modSp mod setBg">
        <pc:chgData name="brady owens" userId="7a6fbe4f65d4933f" providerId="LiveId" clId="{7026696C-1B52-4898-8084-9ED305E27B71}" dt="2024-05-07T19:28:26.140" v="72"/>
        <pc:sldMkLst>
          <pc:docMk/>
          <pc:sldMk cId="0" sldId="299"/>
        </pc:sldMkLst>
        <pc:spChg chg="mod">
          <ac:chgData name="brady owens" userId="7a6fbe4f65d4933f" providerId="LiveId" clId="{7026696C-1B52-4898-8084-9ED305E27B71}" dt="2024-05-07T19:28:26.140" v="72"/>
          <ac:spMkLst>
            <pc:docMk/>
            <pc:sldMk cId="0" sldId="299"/>
            <ac:spMk id="2" creationId="{00000000-0000-0000-0000-000000000000}"/>
          </ac:spMkLst>
        </pc:spChg>
      </pc:sldChg>
      <pc:sldChg chg="modSp setBg">
        <pc:chgData name="brady owens" userId="7a6fbe4f65d4933f" providerId="LiveId" clId="{7026696C-1B52-4898-8084-9ED305E27B71}" dt="2024-05-07T19:28:29.376" v="73"/>
        <pc:sldMkLst>
          <pc:docMk/>
          <pc:sldMk cId="0" sldId="300"/>
        </pc:sldMkLst>
        <pc:spChg chg="mod">
          <ac:chgData name="brady owens" userId="7a6fbe4f65d4933f" providerId="LiveId" clId="{7026696C-1B52-4898-8084-9ED305E27B71}" dt="2024-05-07T19:28:29.376" v="73"/>
          <ac:spMkLst>
            <pc:docMk/>
            <pc:sldMk cId="0" sldId="300"/>
            <ac:spMk id="2" creationId="{00000000-0000-0000-0000-000000000000}"/>
          </ac:spMkLst>
        </pc:spChg>
      </pc:sldChg>
      <pc:sldChg chg="modSp setBg">
        <pc:chgData name="brady owens" userId="7a6fbe4f65d4933f" providerId="LiveId" clId="{7026696C-1B52-4898-8084-9ED305E27B71}" dt="2024-05-07T19:28:32.093" v="74"/>
        <pc:sldMkLst>
          <pc:docMk/>
          <pc:sldMk cId="0" sldId="301"/>
        </pc:sldMkLst>
        <pc:spChg chg="mod">
          <ac:chgData name="brady owens" userId="7a6fbe4f65d4933f" providerId="LiveId" clId="{7026696C-1B52-4898-8084-9ED305E27B71}" dt="2024-05-07T19:28:32.093" v="74"/>
          <ac:spMkLst>
            <pc:docMk/>
            <pc:sldMk cId="0" sldId="301"/>
            <ac:spMk id="2" creationId="{00000000-0000-0000-0000-000000000000}"/>
          </ac:spMkLst>
        </pc:spChg>
      </pc:sldChg>
      <pc:sldChg chg="modSp setBg">
        <pc:chgData name="brady owens" userId="7a6fbe4f65d4933f" providerId="LiveId" clId="{7026696C-1B52-4898-8084-9ED305E27B71}" dt="2024-05-07T19:28:35.280" v="75"/>
        <pc:sldMkLst>
          <pc:docMk/>
          <pc:sldMk cId="0" sldId="302"/>
        </pc:sldMkLst>
        <pc:spChg chg="mod">
          <ac:chgData name="brady owens" userId="7a6fbe4f65d4933f" providerId="LiveId" clId="{7026696C-1B52-4898-8084-9ED305E27B71}" dt="2024-05-07T19:28:35.280" v="75"/>
          <ac:spMkLst>
            <pc:docMk/>
            <pc:sldMk cId="0" sldId="302"/>
            <ac:spMk id="2" creationId="{00000000-0000-0000-0000-000000000000}"/>
          </ac:spMkLst>
        </pc:spChg>
      </pc:sldChg>
      <pc:sldChg chg="modSp setBg">
        <pc:chgData name="brady owens" userId="7a6fbe4f65d4933f" providerId="LiveId" clId="{7026696C-1B52-4898-8084-9ED305E27B71}" dt="2024-05-07T19:28:39.487" v="76"/>
        <pc:sldMkLst>
          <pc:docMk/>
          <pc:sldMk cId="0" sldId="303"/>
        </pc:sldMkLst>
        <pc:spChg chg="mod">
          <ac:chgData name="brady owens" userId="7a6fbe4f65d4933f" providerId="LiveId" clId="{7026696C-1B52-4898-8084-9ED305E27B71}" dt="2024-05-07T19:28:39.487" v="76"/>
          <ac:spMkLst>
            <pc:docMk/>
            <pc:sldMk cId="0" sldId="303"/>
            <ac:spMk id="2" creationId="{00000000-0000-0000-0000-000000000000}"/>
          </ac:spMkLst>
        </pc:spChg>
      </pc:sldChg>
      <pc:sldChg chg="modSp setBg">
        <pc:chgData name="brady owens" userId="7a6fbe4f65d4933f" providerId="LiveId" clId="{7026696C-1B52-4898-8084-9ED305E27B71}" dt="2024-05-07T19:28:42.190" v="77"/>
        <pc:sldMkLst>
          <pc:docMk/>
          <pc:sldMk cId="0" sldId="304"/>
        </pc:sldMkLst>
        <pc:spChg chg="mod">
          <ac:chgData name="brady owens" userId="7a6fbe4f65d4933f" providerId="LiveId" clId="{7026696C-1B52-4898-8084-9ED305E27B71}" dt="2024-05-07T19:28:42.190" v="77"/>
          <ac:spMkLst>
            <pc:docMk/>
            <pc:sldMk cId="0" sldId="304"/>
            <ac:spMk id="2" creationId="{00000000-0000-0000-0000-000000000000}"/>
          </ac:spMkLst>
        </pc:spChg>
      </pc:sldChg>
      <pc:sldChg chg="modSp setBg">
        <pc:chgData name="brady owens" userId="7a6fbe4f65d4933f" providerId="LiveId" clId="{7026696C-1B52-4898-8084-9ED305E27B71}" dt="2024-05-07T19:28:45.151" v="78"/>
        <pc:sldMkLst>
          <pc:docMk/>
          <pc:sldMk cId="0" sldId="305"/>
        </pc:sldMkLst>
        <pc:spChg chg="mod">
          <ac:chgData name="brady owens" userId="7a6fbe4f65d4933f" providerId="LiveId" clId="{7026696C-1B52-4898-8084-9ED305E27B71}" dt="2024-05-07T19:28:45.151" v="78"/>
          <ac:spMkLst>
            <pc:docMk/>
            <pc:sldMk cId="0" sldId="305"/>
            <ac:spMk id="2" creationId="{00000000-0000-0000-0000-000000000000}"/>
          </ac:spMkLst>
        </pc:spChg>
      </pc:sldChg>
      <pc:sldChg chg="modSp setBg">
        <pc:chgData name="brady owens" userId="7a6fbe4f65d4933f" providerId="LiveId" clId="{7026696C-1B52-4898-8084-9ED305E27B71}" dt="2024-05-07T19:28:47.886" v="79"/>
        <pc:sldMkLst>
          <pc:docMk/>
          <pc:sldMk cId="0" sldId="306"/>
        </pc:sldMkLst>
        <pc:spChg chg="mod">
          <ac:chgData name="brady owens" userId="7a6fbe4f65d4933f" providerId="LiveId" clId="{7026696C-1B52-4898-8084-9ED305E27B71}" dt="2024-05-07T19:28:47.886" v="79"/>
          <ac:spMkLst>
            <pc:docMk/>
            <pc:sldMk cId="0" sldId="306"/>
            <ac:spMk id="2" creationId="{00000000-0000-0000-0000-000000000000}"/>
          </ac:spMkLst>
        </pc:spChg>
      </pc:sldChg>
      <pc:sldChg chg="modSp setBg">
        <pc:chgData name="brady owens" userId="7a6fbe4f65d4933f" providerId="LiveId" clId="{7026696C-1B52-4898-8084-9ED305E27B71}" dt="2024-05-07T19:28:50.533" v="80"/>
        <pc:sldMkLst>
          <pc:docMk/>
          <pc:sldMk cId="0" sldId="307"/>
        </pc:sldMkLst>
        <pc:spChg chg="mod">
          <ac:chgData name="brady owens" userId="7a6fbe4f65d4933f" providerId="LiveId" clId="{7026696C-1B52-4898-8084-9ED305E27B71}" dt="2024-05-07T19:28:50.533" v="80"/>
          <ac:spMkLst>
            <pc:docMk/>
            <pc:sldMk cId="0" sldId="307"/>
            <ac:spMk id="2" creationId="{00000000-0000-0000-0000-000000000000}"/>
          </ac:spMkLst>
        </pc:spChg>
      </pc:sldChg>
      <pc:sldChg chg="modSp setBg">
        <pc:chgData name="brady owens" userId="7a6fbe4f65d4933f" providerId="LiveId" clId="{7026696C-1B52-4898-8084-9ED305E27B71}" dt="2024-05-07T19:28:53.768" v="81"/>
        <pc:sldMkLst>
          <pc:docMk/>
          <pc:sldMk cId="0" sldId="308"/>
        </pc:sldMkLst>
        <pc:spChg chg="mod">
          <ac:chgData name="brady owens" userId="7a6fbe4f65d4933f" providerId="LiveId" clId="{7026696C-1B52-4898-8084-9ED305E27B71}" dt="2024-05-07T19:28:53.768" v="81"/>
          <ac:spMkLst>
            <pc:docMk/>
            <pc:sldMk cId="0" sldId="308"/>
            <ac:spMk id="2" creationId="{00000000-0000-0000-0000-000000000000}"/>
          </ac:spMkLst>
        </pc:spChg>
      </pc:sldChg>
      <pc:sldMasterChg chg="setBg modSldLayout">
        <pc:chgData name="brady owens" userId="7a6fbe4f65d4933f" providerId="LiveId" clId="{7026696C-1B52-4898-8084-9ED305E27B71}" dt="2024-05-07T19:26:07.275" v="30"/>
        <pc:sldMasterMkLst>
          <pc:docMk/>
          <pc:sldMasterMk cId="0" sldId="2147483648"/>
        </pc:sldMasterMkLst>
        <pc:sldLayoutChg chg="setBg">
          <pc:chgData name="brady owens" userId="7a6fbe4f65d4933f" providerId="LiveId" clId="{7026696C-1B52-4898-8084-9ED305E27B71}" dt="2024-05-07T19:26:07.275" v="30"/>
          <pc:sldLayoutMkLst>
            <pc:docMk/>
            <pc:sldMasterMk cId="0" sldId="2147483648"/>
            <pc:sldLayoutMk cId="0" sldId="2147483649"/>
          </pc:sldLayoutMkLst>
        </pc:sldLayoutChg>
        <pc:sldLayoutChg chg="setBg">
          <pc:chgData name="brady owens" userId="7a6fbe4f65d4933f" providerId="LiveId" clId="{7026696C-1B52-4898-8084-9ED305E27B71}" dt="2024-05-07T19:26:07.275" v="30"/>
          <pc:sldLayoutMkLst>
            <pc:docMk/>
            <pc:sldMasterMk cId="0" sldId="2147483648"/>
            <pc:sldLayoutMk cId="0" sldId="2147483650"/>
          </pc:sldLayoutMkLst>
        </pc:sldLayoutChg>
        <pc:sldLayoutChg chg="setBg">
          <pc:chgData name="brady owens" userId="7a6fbe4f65d4933f" providerId="LiveId" clId="{7026696C-1B52-4898-8084-9ED305E27B71}" dt="2024-05-07T19:26:07.275" v="30"/>
          <pc:sldLayoutMkLst>
            <pc:docMk/>
            <pc:sldMasterMk cId="0" sldId="2147483648"/>
            <pc:sldLayoutMk cId="0" sldId="2147483651"/>
          </pc:sldLayoutMkLst>
        </pc:sldLayoutChg>
        <pc:sldLayoutChg chg="setBg">
          <pc:chgData name="brady owens" userId="7a6fbe4f65d4933f" providerId="LiveId" clId="{7026696C-1B52-4898-8084-9ED305E27B71}" dt="2024-05-07T19:26:07.275" v="30"/>
          <pc:sldLayoutMkLst>
            <pc:docMk/>
            <pc:sldMasterMk cId="0" sldId="2147483648"/>
            <pc:sldLayoutMk cId="0" sldId="2147483652"/>
          </pc:sldLayoutMkLst>
        </pc:sldLayoutChg>
        <pc:sldLayoutChg chg="setBg">
          <pc:chgData name="brady owens" userId="7a6fbe4f65d4933f" providerId="LiveId" clId="{7026696C-1B52-4898-8084-9ED305E27B71}" dt="2024-05-07T19:26:07.275" v="30"/>
          <pc:sldLayoutMkLst>
            <pc:docMk/>
            <pc:sldMasterMk cId="0" sldId="2147483648"/>
            <pc:sldLayoutMk cId="0" sldId="2147483653"/>
          </pc:sldLayoutMkLst>
        </pc:sldLayoutChg>
        <pc:sldLayoutChg chg="setBg">
          <pc:chgData name="brady owens" userId="7a6fbe4f65d4933f" providerId="LiveId" clId="{7026696C-1B52-4898-8084-9ED305E27B71}" dt="2024-05-07T19:26:07.275" v="30"/>
          <pc:sldLayoutMkLst>
            <pc:docMk/>
            <pc:sldMasterMk cId="0" sldId="2147483648"/>
            <pc:sldLayoutMk cId="0" sldId="2147483654"/>
          </pc:sldLayoutMkLst>
        </pc:sldLayoutChg>
        <pc:sldLayoutChg chg="setBg">
          <pc:chgData name="brady owens" userId="7a6fbe4f65d4933f" providerId="LiveId" clId="{7026696C-1B52-4898-8084-9ED305E27B71}" dt="2024-05-07T19:26:07.275" v="30"/>
          <pc:sldLayoutMkLst>
            <pc:docMk/>
            <pc:sldMasterMk cId="0" sldId="2147483648"/>
            <pc:sldLayoutMk cId="0" sldId="2147483655"/>
          </pc:sldLayoutMkLst>
        </pc:sldLayoutChg>
        <pc:sldLayoutChg chg="setBg">
          <pc:chgData name="brady owens" userId="7a6fbe4f65d4933f" providerId="LiveId" clId="{7026696C-1B52-4898-8084-9ED305E27B71}" dt="2024-05-07T19:26:07.275" v="30"/>
          <pc:sldLayoutMkLst>
            <pc:docMk/>
            <pc:sldMasterMk cId="0" sldId="2147483648"/>
            <pc:sldLayoutMk cId="0" sldId="2147483656"/>
          </pc:sldLayoutMkLst>
        </pc:sldLayoutChg>
        <pc:sldLayoutChg chg="setBg">
          <pc:chgData name="brady owens" userId="7a6fbe4f65d4933f" providerId="LiveId" clId="{7026696C-1B52-4898-8084-9ED305E27B71}" dt="2024-05-07T19:26:07.275" v="30"/>
          <pc:sldLayoutMkLst>
            <pc:docMk/>
            <pc:sldMasterMk cId="0" sldId="2147483648"/>
            <pc:sldLayoutMk cId="0" sldId="2147483657"/>
          </pc:sldLayoutMkLst>
        </pc:sldLayoutChg>
        <pc:sldLayoutChg chg="setBg">
          <pc:chgData name="brady owens" userId="7a6fbe4f65d4933f" providerId="LiveId" clId="{7026696C-1B52-4898-8084-9ED305E27B71}" dt="2024-05-07T19:26:07.275" v="30"/>
          <pc:sldLayoutMkLst>
            <pc:docMk/>
            <pc:sldMasterMk cId="0" sldId="2147483648"/>
            <pc:sldLayoutMk cId="0" sldId="2147483658"/>
          </pc:sldLayoutMkLst>
        </pc:sldLayoutChg>
        <pc:sldLayoutChg chg="setBg">
          <pc:chgData name="brady owens" userId="7a6fbe4f65d4933f" providerId="LiveId" clId="{7026696C-1B52-4898-8084-9ED305E27B71}" dt="2024-05-07T19:26:07.275" v="30"/>
          <pc:sldLayoutMkLst>
            <pc:docMk/>
            <pc:sldMasterMk cId="0" sldId="2147483648"/>
            <pc:sldLayoutMk cId="0" sldId="2147483659"/>
          </pc:sldLayoutMkLst>
        </pc:sldLayoutChg>
        <pc:sldLayoutChg chg="setBg">
          <pc:chgData name="brady owens" userId="7a6fbe4f65d4933f" providerId="LiveId" clId="{7026696C-1B52-4898-8084-9ED305E27B71}" dt="2024-05-07T19:26:07.275" v="30"/>
          <pc:sldLayoutMkLst>
            <pc:docMk/>
            <pc:sldMasterMk cId="0" sldId="2147483648"/>
            <pc:sldLayoutMk cId="0" sldId="2147483660"/>
          </pc:sldLayoutMkLst>
        </pc:sldLayoutChg>
        <pc:sldLayoutChg chg="setBg">
          <pc:chgData name="brady owens" userId="7a6fbe4f65d4933f" providerId="LiveId" clId="{7026696C-1B52-4898-8084-9ED305E27B71}" dt="2024-05-07T19:26:07.275" v="30"/>
          <pc:sldLayoutMkLst>
            <pc:docMk/>
            <pc:sldMasterMk cId="0" sldId="2147483648"/>
            <pc:sldLayoutMk cId="0" sldId="2147483661"/>
          </pc:sldLayoutMkLst>
        </pc:sldLayoutChg>
        <pc:sldLayoutChg chg="setBg">
          <pc:chgData name="brady owens" userId="7a6fbe4f65d4933f" providerId="LiveId" clId="{7026696C-1B52-4898-8084-9ED305E27B71}" dt="2024-05-07T19:26:07.275" v="30"/>
          <pc:sldLayoutMkLst>
            <pc:docMk/>
            <pc:sldMasterMk cId="0" sldId="2147483648"/>
            <pc:sldLayoutMk cId="0" sldId="2147483662"/>
          </pc:sldLayoutMkLst>
        </pc:sldLayoutChg>
        <pc:sldLayoutChg chg="setBg">
          <pc:chgData name="brady owens" userId="7a6fbe4f65d4933f" providerId="LiveId" clId="{7026696C-1B52-4898-8084-9ED305E27B71}" dt="2024-05-07T19:26:07.275" v="30"/>
          <pc:sldLayoutMkLst>
            <pc:docMk/>
            <pc:sldMasterMk cId="0" sldId="2147483648"/>
            <pc:sldLayoutMk cId="0" sldId="2147483663"/>
          </pc:sldLayoutMkLst>
        </pc:sldLayoutChg>
        <pc:sldLayoutChg chg="setBg">
          <pc:chgData name="brady owens" userId="7a6fbe4f65d4933f" providerId="LiveId" clId="{7026696C-1B52-4898-8084-9ED305E27B71}" dt="2024-05-07T19:26:07.275" v="30"/>
          <pc:sldLayoutMkLst>
            <pc:docMk/>
            <pc:sldMasterMk cId="0" sldId="2147483648"/>
            <pc:sldLayoutMk cId="0" sldId="2147483664"/>
          </pc:sldLayoutMkLst>
        </pc:sldLayoutChg>
        <pc:sldLayoutChg chg="setBg">
          <pc:chgData name="brady owens" userId="7a6fbe4f65d4933f" providerId="LiveId" clId="{7026696C-1B52-4898-8084-9ED305E27B71}" dt="2024-05-07T19:26:07.275" v="30"/>
          <pc:sldLayoutMkLst>
            <pc:docMk/>
            <pc:sldMasterMk cId="0" sldId="2147483648"/>
            <pc:sldLayoutMk cId="0" sldId="2147483665"/>
          </pc:sldLayoutMkLst>
        </pc:sldLayoutChg>
        <pc:sldLayoutChg chg="setBg">
          <pc:chgData name="brady owens" userId="7a6fbe4f65d4933f" providerId="LiveId" clId="{7026696C-1B52-4898-8084-9ED305E27B71}" dt="2024-05-07T19:26:07.275" v="30"/>
          <pc:sldLayoutMkLst>
            <pc:docMk/>
            <pc:sldMasterMk cId="0" sldId="2147483648"/>
            <pc:sldLayoutMk cId="0" sldId="2147483666"/>
          </pc:sldLayoutMkLst>
        </pc:sldLayoutChg>
        <pc:sldLayoutChg chg="setBg">
          <pc:chgData name="brady owens" userId="7a6fbe4f65d4933f" providerId="LiveId" clId="{7026696C-1B52-4898-8084-9ED305E27B71}" dt="2024-05-07T19:26:07.275" v="30"/>
          <pc:sldLayoutMkLst>
            <pc:docMk/>
            <pc:sldMasterMk cId="0" sldId="2147483648"/>
            <pc:sldLayoutMk cId="0" sldId="2147483667"/>
          </pc:sldLayoutMkLst>
        </pc:sldLayoutChg>
        <pc:sldLayoutChg chg="setBg">
          <pc:chgData name="brady owens" userId="7a6fbe4f65d4933f" providerId="LiveId" clId="{7026696C-1B52-4898-8084-9ED305E27B71}" dt="2024-05-07T19:26:07.275" v="30"/>
          <pc:sldLayoutMkLst>
            <pc:docMk/>
            <pc:sldMasterMk cId="0" sldId="2147483648"/>
            <pc:sldLayoutMk cId="0" sldId="2147483668"/>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22">
            <a:extLst>
              <a:ext uri="{BEBA8EAE-BF5A-486C-A8C5-ECC9F3942E4B}">
                <a14:imgProps xmlns:a14="http://schemas.microsoft.com/office/drawing/2010/main">
                  <a14:imgLayer r:embed="rId23">
                    <a14:imgEffect>
                      <a14:brightnessContrast bright="-61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8306">
                <a:solidFill>
                  <a:srgbClr val="FFFFFF"/>
                </a:solidFill>
              </a:defRPr>
            </a:lvl1pPr>
          </a:lstStyle>
          <a:p>
            <a:pPr algn="ctr"/>
            <a:r>
              <a:rPr sz="8306" b="0" dirty="0">
                <a:solidFill>
                  <a:srgbClr val="FFFFFF"/>
                </a:solidFill>
                <a:effectLst>
                  <a:outerShdw blurRad="38100" dist="38100" dir="2700000" algn="tl">
                    <a:srgbClr val="000000">
                      <a:alpha val="43137"/>
                    </a:srgbClr>
                  </a:outerShdw>
                </a:effectLst>
              </a:rPr>
              <a:t>Lesson 12 The Law of God</a:t>
            </a: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806">
                <a:solidFill>
                  <a:srgbClr val="FFFFFF"/>
                </a:solidFill>
              </a:defRPr>
            </a:lvl1pPr>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15 They show that the work of the law is written on their hearts, while their conscience also bears witness, and their conflicting thoughts accuse or even excuse them</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2:14–15</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20 For by works of the law no human being will be justified in his sight, since through the law comes knowledge of sin.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3:20</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22 So Paul, standing in the midst of the Areopagus, said: “Men of Athens, I perceive that in every way you are very religious.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Acts 17:22–23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23 For as I passed along and observed the objects of your worship, I found also an altar with this inscription: ‘To the unknown god.’ What therefore you worship as unknown, this I proclaim to you.</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Acts 17:22–23</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16 Jesus said to her, “Go, call your husband, and come here.”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4:16–18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17 The woman answered him, “I have no husband.” Jesus said to her, “You are right in saying, ‘I have no husband’;</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4:16–18</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18 for you have had five husbands, and the one you now have is not your husband. What you have said is true.”</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4:16–18</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3. Use the Law to disciple Christians</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25 Therefore, having put away falsehood, let each one of you speak the truth with his neighbor, for we are members one of another.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4:25–28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26 Be angry and do not sin; do not let the sun go down on your anger,</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4:25–28</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sz="7420" b="0" dirty="0">
              <a:solidFill>
                <a:srgbClr val="FFFFFF"/>
              </a:solidFill>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27 and give no opportunity to the devil.</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4:25–28</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28 Let the thief no longer steal, but rather let him labor, doing honest work with his own hands, so that he may have something to share with anyone in need.</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4:25–28</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Not many of you should become teachers, my brothers, for you know that we who teach will be judged with greater strictness.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 For we all stumble in many ways. And if anyone does not stumble in what he says, he is a perfect man, able also to bridle his whole body.</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3 If we put bits into the mouths of horses so that they obey us, we guide their whole bodies as well.</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Look at the ships also: though they are so large and are driven by strong winds, they are guided by a very small rudder wherever the will of the pilot directs.</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2"/>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 So also the tongue is a small member, yet it boasts of great things. How great a forest is set ablaze by such a small fire!</a:t>
            </a:r>
          </a:p>
        </p:txBody>
      </p:sp>
      <p:sp>
        <p:nvSpPr>
          <p:cNvPr id="3" name="New Shape"/>
          <p:cNvSpPr>
            <a:spLocks noGrp="1"/>
          </p:cNvSpPr>
          <p:nvPr>
            <p:ph type="body" idx="13"/>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14"/>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5"/>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6 And the tongue is a fire, a world of unrighteousness. The tongue is set among our members, staining the whole body, setting on fire the entire course of life, and set on fire by hell.</a:t>
            </a:r>
          </a:p>
        </p:txBody>
      </p:sp>
      <p:sp>
        <p:nvSpPr>
          <p:cNvPr id="3" name="New Shape"/>
          <p:cNvSpPr>
            <a:spLocks noGrp="1"/>
          </p:cNvSpPr>
          <p:nvPr>
            <p:ph type="body" idx="16"/>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17"/>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8"/>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7 For every kind of beast and bird, of reptile and sea creature, can be tamed and has been tamed by mankind,</a:t>
            </a:r>
          </a:p>
        </p:txBody>
      </p:sp>
      <p:sp>
        <p:nvSpPr>
          <p:cNvPr id="3" name="New Shape"/>
          <p:cNvSpPr>
            <a:spLocks noGrp="1"/>
          </p:cNvSpPr>
          <p:nvPr>
            <p:ph type="body" idx="19"/>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20"/>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21"/>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8 but no human being can tame the tongue. It is a restless evil, full of deadly poison.</a:t>
            </a:r>
          </a:p>
        </p:txBody>
      </p:sp>
      <p:sp>
        <p:nvSpPr>
          <p:cNvPr id="3" name="New Shape"/>
          <p:cNvSpPr>
            <a:spLocks noGrp="1"/>
          </p:cNvSpPr>
          <p:nvPr>
            <p:ph type="body" idx="22"/>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23"/>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1. Understand the Moral Law</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24"/>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9 With it we bless our Lord and Father, and with it we curse people who are made in the likeness of God.</a:t>
            </a:r>
          </a:p>
        </p:txBody>
      </p:sp>
      <p:sp>
        <p:nvSpPr>
          <p:cNvPr id="3" name="New Shape"/>
          <p:cNvSpPr>
            <a:spLocks noGrp="1"/>
          </p:cNvSpPr>
          <p:nvPr>
            <p:ph type="body" idx="25"/>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26"/>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27"/>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10 From the same mouth come blessing and cursing. My brothers, these things ought not to be so.</a:t>
            </a:r>
          </a:p>
        </p:txBody>
      </p:sp>
      <p:sp>
        <p:nvSpPr>
          <p:cNvPr id="3" name="New Shape"/>
          <p:cNvSpPr>
            <a:spLocks noGrp="1"/>
          </p:cNvSpPr>
          <p:nvPr>
            <p:ph type="body" idx="28"/>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29"/>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0"/>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11 Does a spring pour forth from the same opening both fresh and salt water?</a:t>
            </a:r>
          </a:p>
        </p:txBody>
      </p:sp>
      <p:sp>
        <p:nvSpPr>
          <p:cNvPr id="3" name="New Shape"/>
          <p:cNvSpPr>
            <a:spLocks noGrp="1"/>
          </p:cNvSpPr>
          <p:nvPr>
            <p:ph type="body" idx="3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3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12 Can a fig tree, my brothers, bear olives, or a grapevine produce figs? Neither can a salt pond yield fresh water.</a:t>
            </a:r>
          </a:p>
        </p:txBody>
      </p:sp>
      <p:sp>
        <p:nvSpPr>
          <p:cNvPr id="3" name="New Shape"/>
          <p:cNvSpPr>
            <a:spLocks noGrp="1"/>
          </p:cNvSpPr>
          <p:nvPr>
            <p:ph type="body" idx="3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3:1–12</a:t>
            </a:r>
          </a:p>
        </p:txBody>
      </p:sp>
      <p:sp>
        <p:nvSpPr>
          <p:cNvPr id="4" name="New Shape"/>
          <p:cNvSpPr>
            <a:spLocks noGrp="1"/>
          </p:cNvSpPr>
          <p:nvPr>
            <p:ph type="body" idx="3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Brothers, if anyone is caught in any transgression, you who are spiritual should restore him in a spirit of gentleness. Keep watch on yourself, lest you too be tempted.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Galatians 6:1–2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 Bear one another’s burdens, and so fulfill the law of Christ.</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Galatians 6:1–2</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15 “If your brother sins against you, go and tell him his fault, between you and him alone. If he listens to you, you have gained your brother.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18:15–17</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16 But if he does not listen, take one or two others along with you, that every charge may be established by the evidence of two or three witnesses.</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18:15–17</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17 If he refuses to listen to them, tell it to the church. And if he refuses to listen even to the church, let him be to you as a Gentile and a tax collector.</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18:15–17</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5226" b="0">
                <a:solidFill>
                  <a:srgbClr val="FFFFFF"/>
                </a:solidFill>
              </a:rPr>
              <a:t>33 For this is the covenant that I will make with the house of Israel after those days, declares the Lord: I will put my law within them, and I will write it on their hearts. And I will be their God, and they shall be my people.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Jeremiah 31:33–34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13 for sin indeed was in the world before the law was given, but sin is not counted where there is no law.</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5:13–14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FFFFFF"/>
                </a:solidFill>
              </a:defRPr>
            </a:lvl1pPr>
          </a:lstStyle>
          <a:p>
            <a:pPr algn="l"/>
            <a:r>
              <a:rPr sz="5226" b="0">
                <a:solidFill>
                  <a:srgbClr val="FFFFFF"/>
                </a:solidFill>
              </a:rPr>
              <a:t>34 And no longer shall each one teach his neighbor and each his brother, saying, ‘Know the Lord,’ for they shall all know me, from the least of them to the greatest, declares the Lord. For I will forgive their iniquity, and I will remember their sin no more.”</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Jeremiah 31:33–34</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26 And I will give you a new heart, and a new spirit I will put within you. And I will remove the heart of stone from your flesh and give you a heart of flesh.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Ezekiel 36:26–27</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27 And I will put my Spirit within you, and cause you to walk in my statutes and be careful to obey my rules.</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Ezekiel 36:26–27</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Finally, then, brothers, we ask and urge you in the Lord Jesus, that as you received from us how you ought to walk and to please God, just as you are doing, that you do so more and more.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Thessalonians 4:1–8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 For you know what instructions we gave you through the Lord Jesus.</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Thessalonians 4:1–8</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3 For this is the will of God, your sanctification: that you abstain from sexual immorality;</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Thessalonians 4:1–8</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that each one of you know how to control his own body in holiness and honor,</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Thessalonians 4:1–8</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2"/>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 not in the passion of lust like the Gentiles who do not know God;</a:t>
            </a:r>
          </a:p>
        </p:txBody>
      </p:sp>
      <p:sp>
        <p:nvSpPr>
          <p:cNvPr id="3" name="New Shape"/>
          <p:cNvSpPr>
            <a:spLocks noGrp="1"/>
          </p:cNvSpPr>
          <p:nvPr>
            <p:ph type="body" idx="13"/>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Thessalonians 4:1–8</a:t>
            </a:r>
          </a:p>
        </p:txBody>
      </p:sp>
      <p:sp>
        <p:nvSpPr>
          <p:cNvPr id="4" name="New Shape"/>
          <p:cNvSpPr>
            <a:spLocks noGrp="1"/>
          </p:cNvSpPr>
          <p:nvPr>
            <p:ph type="body" idx="14"/>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5"/>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6 that no one transgress and wrong his brother in this matter, because the Lord is an avenger in all these things, as we told you beforehand and solemnly warned you.</a:t>
            </a:r>
          </a:p>
        </p:txBody>
      </p:sp>
      <p:sp>
        <p:nvSpPr>
          <p:cNvPr id="3" name="New Shape"/>
          <p:cNvSpPr>
            <a:spLocks noGrp="1"/>
          </p:cNvSpPr>
          <p:nvPr>
            <p:ph type="body" idx="16"/>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Thessalonians 4:1–8</a:t>
            </a:r>
          </a:p>
        </p:txBody>
      </p:sp>
      <p:sp>
        <p:nvSpPr>
          <p:cNvPr id="4" name="New Shape"/>
          <p:cNvSpPr>
            <a:spLocks noGrp="1"/>
          </p:cNvSpPr>
          <p:nvPr>
            <p:ph type="body" idx="17"/>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8"/>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7 For God has not called us for impurity, but in holiness.</a:t>
            </a:r>
          </a:p>
        </p:txBody>
      </p:sp>
      <p:sp>
        <p:nvSpPr>
          <p:cNvPr id="3" name="New Shape"/>
          <p:cNvSpPr>
            <a:spLocks noGrp="1"/>
          </p:cNvSpPr>
          <p:nvPr>
            <p:ph type="body" idx="19"/>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Thessalonians 4:1–8</a:t>
            </a:r>
          </a:p>
        </p:txBody>
      </p:sp>
      <p:sp>
        <p:nvSpPr>
          <p:cNvPr id="4" name="New Shape"/>
          <p:cNvSpPr>
            <a:spLocks noGrp="1"/>
          </p:cNvSpPr>
          <p:nvPr>
            <p:ph type="body" idx="20"/>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14 Yet death reigned from Adam to Moses, even over those whose sinning was not like the transgression of Adam, who was a type of the one who was to come.</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5:13–14</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21"/>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8 Therefore whoever disregards this, disregards not man but God, who gives his Holy Spirit to you.</a:t>
            </a:r>
          </a:p>
        </p:txBody>
      </p:sp>
      <p:sp>
        <p:nvSpPr>
          <p:cNvPr id="3" name="New Shape"/>
          <p:cNvSpPr>
            <a:spLocks noGrp="1"/>
          </p:cNvSpPr>
          <p:nvPr>
            <p:ph type="body" idx="22"/>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Thessalonians 4:1–8</a:t>
            </a:r>
          </a:p>
        </p:txBody>
      </p:sp>
      <p:sp>
        <p:nvSpPr>
          <p:cNvPr id="4" name="New Shape"/>
          <p:cNvSpPr>
            <a:spLocks noGrp="1"/>
          </p:cNvSpPr>
          <p:nvPr>
            <p:ph type="body" idx="23"/>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19 Go therefore and make disciples of all nations, baptizing them in the name of the Father and of the Son and of the Holy Spirit,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28:19–20</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20 teaching them to observe all that I have commanded you. And behold, I am with you always, to the end of the age.”</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28:19–20</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16 yet we know that a person is not justified by works of the law but through faith in Jesus Christ, so we also have believed in Christ Jesus, in order to be justified by faith in Christ and not by works of the law, because by works of the law no one will be justified.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Galatians 2:16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7 What then shall we say? That the law is sin? By no means! Yet if it had not been for the law, I would not have known sin. For I would not have known what it is to covet if the law had not said, “You shall not covet.”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7:7</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2. Apply the Law to the lost.</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14 For when Gentiles, who do not have the law, by nature do what the law requires, they are a law to themselves, even though they do not have the law.</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2:14–15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1579</Words>
  <Application>Microsoft Office PowerPoint</Application>
  <PresentationFormat>Widescreen</PresentationFormat>
  <Paragraphs>145</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2024-05-07T19:28:54Z</dcterms:modified>
</cp:coreProperties>
</file>