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mbria"/>
          <a:ea typeface="Cambria"/>
          <a:cs typeface="Cambr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mbria"/>
          <a:ea typeface="Cambria"/>
          <a:cs typeface="Cambr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mbria"/>
          <a:ea typeface="Cambria"/>
          <a:cs typeface="Cambr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mbria"/>
          <a:ea typeface="Cambria"/>
          <a:cs typeface="Cambri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ambria"/>
          <a:ea typeface="Cambria"/>
          <a:cs typeface="Cambri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mbria"/>
          <a:ea typeface="Cambria"/>
          <a:cs typeface="Cambri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mbria"/>
          <a:ea typeface="Cambria"/>
          <a:cs typeface="Cambri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mbria"/>
          <a:ea typeface="Cambria"/>
          <a:cs typeface="Cambr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mbria"/>
          <a:ea typeface="Cambria"/>
          <a:cs typeface="Cambr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mbria"/>
          <a:ea typeface="Cambria"/>
          <a:cs typeface="Cambri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ambria"/>
          <a:ea typeface="Cambria"/>
          <a:cs typeface="Cambri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mbria"/>
          <a:ea typeface="Cambria"/>
          <a:cs typeface="Cambri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mbria"/>
          <a:ea typeface="Cambria"/>
          <a:cs typeface="Cambri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15" name="Shape 215"/>
          <p:cNvSpPr/>
          <p:nvPr>
            <p:ph type="sldImg"/>
          </p:nvPr>
        </p:nvSpPr>
        <p:spPr>
          <a:xfrm>
            <a:off x="1143000" y="685800"/>
            <a:ext cx="4572000" cy="3429000"/>
          </a:xfrm>
          <a:prstGeom prst="rect">
            <a:avLst/>
          </a:prstGeom>
        </p:spPr>
        <p:txBody>
          <a:bodyPr/>
          <a:lstStyle/>
          <a:p>
            <a:pPr/>
          </a:p>
        </p:txBody>
      </p:sp>
      <p:sp>
        <p:nvSpPr>
          <p:cNvPr id="216" name="Shape 21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Helvetica Neue"/>
      </a:defRPr>
    </a:lvl1pPr>
    <a:lvl2pPr indent="228600" latinLnBrk="0">
      <a:defRPr sz="1200">
        <a:latin typeface="+mn-lt"/>
        <a:ea typeface="+mn-ea"/>
        <a:cs typeface="+mn-cs"/>
        <a:sym typeface="Helvetica Neue"/>
      </a:defRPr>
    </a:lvl2pPr>
    <a:lvl3pPr indent="457200" latinLnBrk="0">
      <a:defRPr sz="1200">
        <a:latin typeface="+mn-lt"/>
        <a:ea typeface="+mn-ea"/>
        <a:cs typeface="+mn-cs"/>
        <a:sym typeface="Helvetica Neue"/>
      </a:defRPr>
    </a:lvl3pPr>
    <a:lvl4pPr indent="685800" latinLnBrk="0">
      <a:defRPr sz="1200">
        <a:latin typeface="+mn-lt"/>
        <a:ea typeface="+mn-ea"/>
        <a:cs typeface="+mn-cs"/>
        <a:sym typeface="Helvetica Neue"/>
      </a:defRPr>
    </a:lvl4pPr>
    <a:lvl5pPr indent="914400" latinLnBrk="0">
      <a:defRPr sz="1200">
        <a:latin typeface="+mn-lt"/>
        <a:ea typeface="+mn-ea"/>
        <a:cs typeface="+mn-cs"/>
        <a:sym typeface="Helvetica Neue"/>
      </a:defRPr>
    </a:lvl5pPr>
    <a:lvl6pPr indent="1143000" latinLnBrk="0">
      <a:defRPr sz="1200">
        <a:latin typeface="+mn-lt"/>
        <a:ea typeface="+mn-ea"/>
        <a:cs typeface="+mn-cs"/>
        <a:sym typeface="Helvetica Neue"/>
      </a:defRPr>
    </a:lvl6pPr>
    <a:lvl7pPr indent="1371600" latinLnBrk="0">
      <a:defRPr sz="1200">
        <a:latin typeface="+mn-lt"/>
        <a:ea typeface="+mn-ea"/>
        <a:cs typeface="+mn-cs"/>
        <a:sym typeface="Helvetica Neue"/>
      </a:defRPr>
    </a:lvl7pPr>
    <a:lvl8pPr indent="1600200" latinLnBrk="0">
      <a:defRPr sz="1200">
        <a:latin typeface="+mn-lt"/>
        <a:ea typeface="+mn-ea"/>
        <a:cs typeface="+mn-cs"/>
        <a:sym typeface="Helvetica Neue"/>
      </a:defRPr>
    </a:lvl8pPr>
    <a:lvl9pPr indent="1828800" latinLnBrk="0">
      <a:defRPr sz="1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 name="Body Level One…"/>
          <p:cNvSpPr txBox="1"/>
          <p:nvPr>
            <p:ph type="body" sz="quarter" idx="1"/>
          </p:nvPr>
        </p:nvSpPr>
        <p:spPr>
          <a:xfrm>
            <a:off x="698500" y="2222500"/>
            <a:ext cx="10795000" cy="1079500"/>
          </a:xfrm>
          <a:prstGeom prst="rect">
            <a:avLst/>
          </a:prstGeom>
        </p:spPr>
        <p:txBody>
          <a:bodyPr anchor="b"/>
          <a:lstStyle>
            <a:lvl1pPr algn="ctr">
              <a:defRPr sz="7200"/>
            </a:lvl1pPr>
            <a:lvl2pPr algn="ctr">
              <a:defRPr sz="7200"/>
            </a:lvl2pPr>
            <a:lvl3pPr algn="ctr">
              <a:defRPr sz="7200"/>
            </a:lvl3pPr>
            <a:lvl4pPr algn="ctr">
              <a:defRPr sz="7200"/>
            </a:lvl4pPr>
            <a:lvl5pPr algn="ctr">
              <a:defRPr sz="7200"/>
            </a:lvl5pPr>
          </a:lstStyle>
          <a:p>
            <a:pPr/>
            <a:r>
              <a:t>Body Level One</a:t>
            </a:r>
          </a:p>
          <a:p>
            <a:pPr lvl="1"/>
            <a:r>
              <a:t>Body Level Two</a:t>
            </a:r>
          </a:p>
          <a:p>
            <a:pPr lvl="2"/>
            <a:r>
              <a:t>Body Level Three</a:t>
            </a:r>
          </a:p>
          <a:p>
            <a:pPr lvl="3"/>
            <a:r>
              <a:t>Body Level Four</a:t>
            </a:r>
          </a:p>
          <a:p>
            <a:pPr lvl="4"/>
            <a:r>
              <a:t>Body Level Five</a:t>
            </a:r>
          </a:p>
        </p:txBody>
      </p:sp>
      <p:sp>
        <p:nvSpPr>
          <p:cNvPr id="12" name="New Shape"/>
          <p:cNvSpPr/>
          <p:nvPr>
            <p:ph type="body" sz="quarter" idx="21"/>
          </p:nvPr>
        </p:nvSpPr>
        <p:spPr>
          <a:xfrm>
            <a:off x="1269999" y="3314700"/>
            <a:ext cx="9652001" cy="908050"/>
          </a:xfrm>
          <a:prstGeom prst="rect">
            <a:avLst/>
          </a:prstGeom>
        </p:spPr>
        <p:txBody>
          <a:bodyPr/>
          <a:lstStyle/>
          <a:p>
            <a:pPr algn="ctr">
              <a:defRPr sz="4300"/>
            </a:pPr>
          </a:p>
        </p:txBody>
      </p:sp>
      <p:sp>
        <p:nvSpPr>
          <p:cNvPr id="13" name="New Shape"/>
          <p:cNvSpPr/>
          <p:nvPr>
            <p:ph type="body" sz="quarter" idx="22"/>
          </p:nvPr>
        </p:nvSpPr>
        <p:spPr>
          <a:xfrm>
            <a:off x="1847850" y="4248150"/>
            <a:ext cx="8496300" cy="647700"/>
          </a:xfrm>
          <a:prstGeom prst="rect">
            <a:avLst/>
          </a:prstGeom>
        </p:spPr>
        <p:txBody>
          <a:bodyPr anchor="t"/>
          <a:lstStyle/>
          <a:p>
            <a:pPr algn="ctr">
              <a:defRPr sz="4300"/>
            </a:pPr>
          </a:p>
        </p:txBody>
      </p:sp>
      <p:sp>
        <p:nvSpPr>
          <p:cNvPr id="14"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9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9" name="New Shape"/>
          <p:cNvSpPr/>
          <p:nvPr>
            <p:ph type="body" sz="quarter" idx="21"/>
          </p:nvPr>
        </p:nvSpPr>
        <p:spPr>
          <a:xfrm>
            <a:off x="698500" y="5346698"/>
            <a:ext cx="9144000" cy="692151"/>
          </a:xfrm>
          <a:prstGeom prst="rect">
            <a:avLst/>
          </a:prstGeom>
        </p:spPr>
        <p:txBody>
          <a:bodyPr anchor="b"/>
          <a:lstStyle/>
          <a:p>
            <a:pPr>
              <a:defRPr sz="4300"/>
            </a:pPr>
          </a:p>
        </p:txBody>
      </p:sp>
      <p:sp>
        <p:nvSpPr>
          <p:cNvPr id="10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0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0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9" name="New Shape"/>
          <p:cNvSpPr/>
          <p:nvPr>
            <p:ph type="body" sz="quarter" idx="21"/>
          </p:nvPr>
        </p:nvSpPr>
        <p:spPr>
          <a:xfrm>
            <a:off x="698500" y="5346698"/>
            <a:ext cx="9144000" cy="692151"/>
          </a:xfrm>
          <a:prstGeom prst="rect">
            <a:avLst/>
          </a:prstGeom>
        </p:spPr>
        <p:txBody>
          <a:bodyPr anchor="b"/>
          <a:lstStyle/>
          <a:p>
            <a:pPr>
              <a:defRPr sz="4300"/>
            </a:pPr>
          </a:p>
        </p:txBody>
      </p:sp>
      <p:sp>
        <p:nvSpPr>
          <p:cNvPr id="11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1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1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19" name="New Shape"/>
          <p:cNvSpPr/>
          <p:nvPr>
            <p:ph type="body" sz="quarter" idx="21"/>
          </p:nvPr>
        </p:nvSpPr>
        <p:spPr>
          <a:xfrm>
            <a:off x="698500" y="5346698"/>
            <a:ext cx="9144000" cy="692151"/>
          </a:xfrm>
          <a:prstGeom prst="rect">
            <a:avLst/>
          </a:prstGeom>
        </p:spPr>
        <p:txBody>
          <a:bodyPr anchor="b"/>
          <a:lstStyle/>
          <a:p>
            <a:pPr>
              <a:defRPr sz="4300"/>
            </a:pPr>
          </a:p>
        </p:txBody>
      </p:sp>
      <p:sp>
        <p:nvSpPr>
          <p:cNvPr id="12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2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2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9" name="New Shape"/>
          <p:cNvSpPr/>
          <p:nvPr>
            <p:ph type="body" sz="quarter" idx="21"/>
          </p:nvPr>
        </p:nvSpPr>
        <p:spPr>
          <a:xfrm>
            <a:off x="698500" y="5346698"/>
            <a:ext cx="9144000" cy="692151"/>
          </a:xfrm>
          <a:prstGeom prst="rect">
            <a:avLst/>
          </a:prstGeom>
        </p:spPr>
        <p:txBody>
          <a:bodyPr anchor="b"/>
          <a:lstStyle/>
          <a:p>
            <a:pPr>
              <a:defRPr sz="4300"/>
            </a:pPr>
          </a:p>
        </p:txBody>
      </p:sp>
      <p:sp>
        <p:nvSpPr>
          <p:cNvPr id="13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3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3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9" name="New Shape"/>
          <p:cNvSpPr/>
          <p:nvPr>
            <p:ph type="body" sz="quarter" idx="21"/>
          </p:nvPr>
        </p:nvSpPr>
        <p:spPr>
          <a:xfrm>
            <a:off x="698500" y="5346698"/>
            <a:ext cx="9144000" cy="692151"/>
          </a:xfrm>
          <a:prstGeom prst="rect">
            <a:avLst/>
          </a:prstGeom>
        </p:spPr>
        <p:txBody>
          <a:bodyPr anchor="b"/>
          <a:lstStyle/>
          <a:p>
            <a:pPr>
              <a:defRPr sz="4300"/>
            </a:pPr>
          </a:p>
        </p:txBody>
      </p:sp>
      <p:sp>
        <p:nvSpPr>
          <p:cNvPr id="14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4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4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49" name="New Shape"/>
          <p:cNvSpPr/>
          <p:nvPr>
            <p:ph type="body" sz="quarter" idx="21"/>
          </p:nvPr>
        </p:nvSpPr>
        <p:spPr>
          <a:xfrm>
            <a:off x="698500" y="5346698"/>
            <a:ext cx="9144000" cy="692151"/>
          </a:xfrm>
          <a:prstGeom prst="rect">
            <a:avLst/>
          </a:prstGeom>
        </p:spPr>
        <p:txBody>
          <a:bodyPr anchor="b"/>
          <a:lstStyle/>
          <a:p>
            <a:pPr>
              <a:defRPr sz="4300"/>
            </a:pPr>
          </a:p>
        </p:txBody>
      </p:sp>
      <p:sp>
        <p:nvSpPr>
          <p:cNvPr id="15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5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8" name="Body Level One…"/>
          <p:cNvSpPr txBox="1"/>
          <p:nvPr>
            <p:ph type="body" sz="quarter" idx="1"/>
          </p:nvPr>
        </p:nvSpPr>
        <p:spPr>
          <a:xfrm>
            <a:off x="666750" y="2597149"/>
            <a:ext cx="10858500" cy="1149351"/>
          </a:xfrm>
          <a:prstGeom prst="rect">
            <a:avLst/>
          </a:prstGeom>
        </p:spPr>
        <p:txBody>
          <a:bodyPr anchor="b"/>
          <a:lstStyle>
            <a:lvl1pPr algn="ctr">
              <a:defRPr sz="7500"/>
            </a:lvl1pPr>
            <a:lvl2pPr algn="ctr">
              <a:defRPr sz="7500"/>
            </a:lvl2pPr>
            <a:lvl3pPr algn="ctr">
              <a:defRPr sz="7500"/>
            </a:lvl3pPr>
            <a:lvl4pPr algn="ctr">
              <a:defRPr sz="7500"/>
            </a:lvl4pPr>
            <a:lvl5pPr algn="ctr">
              <a:defRPr sz="7500"/>
            </a:lvl5pPr>
          </a:lstStyle>
          <a:p>
            <a:pPr/>
            <a:r>
              <a:t>Body Level One</a:t>
            </a:r>
          </a:p>
          <a:p>
            <a:pPr lvl="1"/>
            <a:r>
              <a:t>Body Level Two</a:t>
            </a:r>
          </a:p>
          <a:p>
            <a:pPr lvl="2"/>
            <a:r>
              <a:t>Body Level Three</a:t>
            </a:r>
          </a:p>
          <a:p>
            <a:pPr lvl="3"/>
            <a:r>
              <a:t>Body Level Four</a:t>
            </a:r>
          </a:p>
          <a:p>
            <a:pPr lvl="4"/>
            <a:r>
              <a:t>Body Level Five</a:t>
            </a:r>
          </a:p>
        </p:txBody>
      </p:sp>
      <p:sp>
        <p:nvSpPr>
          <p:cNvPr id="159" name="New Shape"/>
          <p:cNvSpPr/>
          <p:nvPr>
            <p:ph type="body" sz="quarter" idx="21"/>
          </p:nvPr>
        </p:nvSpPr>
        <p:spPr>
          <a:xfrm>
            <a:off x="1301750" y="3790950"/>
            <a:ext cx="9588500" cy="692150"/>
          </a:xfrm>
          <a:prstGeom prst="rect">
            <a:avLst/>
          </a:prstGeom>
        </p:spPr>
        <p:txBody>
          <a:bodyPr anchor="t"/>
          <a:lstStyle/>
          <a:p>
            <a:pPr algn="ctr">
              <a:defRPr sz="4300"/>
            </a:pPr>
          </a:p>
        </p:txBody>
      </p:sp>
      <p:sp>
        <p:nvSpPr>
          <p:cNvPr id="160"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7" name="Body Level One…"/>
          <p:cNvSpPr txBox="1"/>
          <p:nvPr>
            <p:ph type="body" sz="quarter" idx="1"/>
          </p:nvPr>
        </p:nvSpPr>
        <p:spPr>
          <a:xfrm>
            <a:off x="666750" y="2597149"/>
            <a:ext cx="10858500" cy="1149351"/>
          </a:xfrm>
          <a:prstGeom prst="rect">
            <a:avLst/>
          </a:prstGeom>
        </p:spPr>
        <p:txBody>
          <a:bodyPr anchor="b"/>
          <a:lstStyle>
            <a:lvl1pPr algn="ctr">
              <a:defRPr sz="7500"/>
            </a:lvl1pPr>
            <a:lvl2pPr algn="ctr">
              <a:defRPr sz="7500"/>
            </a:lvl2pPr>
            <a:lvl3pPr algn="ctr">
              <a:defRPr sz="7500"/>
            </a:lvl3pPr>
            <a:lvl4pPr algn="ctr">
              <a:defRPr sz="7500"/>
            </a:lvl4pPr>
            <a:lvl5pPr algn="ctr">
              <a:defRPr sz="7500"/>
            </a:lvl5pPr>
          </a:lstStyle>
          <a:p>
            <a:pPr/>
            <a:r>
              <a:t>Body Level One</a:t>
            </a:r>
          </a:p>
          <a:p>
            <a:pPr lvl="1"/>
            <a:r>
              <a:t>Body Level Two</a:t>
            </a:r>
          </a:p>
          <a:p>
            <a:pPr lvl="2"/>
            <a:r>
              <a:t>Body Level Three</a:t>
            </a:r>
          </a:p>
          <a:p>
            <a:pPr lvl="3"/>
            <a:r>
              <a:t>Body Level Four</a:t>
            </a:r>
          </a:p>
          <a:p>
            <a:pPr lvl="4"/>
            <a:r>
              <a:t>Body Level Five</a:t>
            </a:r>
          </a:p>
        </p:txBody>
      </p:sp>
      <p:sp>
        <p:nvSpPr>
          <p:cNvPr id="168" name="New Shape"/>
          <p:cNvSpPr/>
          <p:nvPr>
            <p:ph type="body" sz="quarter" idx="21"/>
          </p:nvPr>
        </p:nvSpPr>
        <p:spPr>
          <a:xfrm>
            <a:off x="1301750" y="3790950"/>
            <a:ext cx="9588500" cy="692150"/>
          </a:xfrm>
          <a:prstGeom prst="rect">
            <a:avLst/>
          </a:prstGeom>
        </p:spPr>
        <p:txBody>
          <a:bodyPr anchor="t"/>
          <a:lstStyle/>
          <a:p>
            <a:pPr algn="ctr">
              <a:defRPr sz="4300"/>
            </a:pPr>
          </a:p>
        </p:txBody>
      </p:sp>
      <p:sp>
        <p:nvSpPr>
          <p:cNvPr id="169"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7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77" name="New Shape"/>
          <p:cNvSpPr/>
          <p:nvPr>
            <p:ph type="body" sz="quarter" idx="21"/>
          </p:nvPr>
        </p:nvSpPr>
        <p:spPr>
          <a:xfrm>
            <a:off x="698500" y="5346698"/>
            <a:ext cx="9144000" cy="692151"/>
          </a:xfrm>
          <a:prstGeom prst="rect">
            <a:avLst/>
          </a:prstGeom>
        </p:spPr>
        <p:txBody>
          <a:bodyPr anchor="b"/>
          <a:lstStyle/>
          <a:p>
            <a:pPr>
              <a:defRPr sz="4300"/>
            </a:pPr>
          </a:p>
        </p:txBody>
      </p:sp>
      <p:sp>
        <p:nvSpPr>
          <p:cNvPr id="178"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79"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8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87" name="New Shape"/>
          <p:cNvSpPr/>
          <p:nvPr>
            <p:ph type="body" sz="quarter" idx="21"/>
          </p:nvPr>
        </p:nvSpPr>
        <p:spPr>
          <a:xfrm>
            <a:off x="698500" y="5346698"/>
            <a:ext cx="9144000" cy="692151"/>
          </a:xfrm>
          <a:prstGeom prst="rect">
            <a:avLst/>
          </a:prstGeom>
        </p:spPr>
        <p:txBody>
          <a:bodyPr anchor="b"/>
          <a:lstStyle/>
          <a:p>
            <a:pPr>
              <a:defRPr sz="4300"/>
            </a:pPr>
          </a:p>
        </p:txBody>
      </p:sp>
      <p:sp>
        <p:nvSpPr>
          <p:cNvPr id="188"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89"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 name="Body Level One…"/>
          <p:cNvSpPr txBox="1"/>
          <p:nvPr>
            <p:ph type="body" sz="quarter" idx="1"/>
          </p:nvPr>
        </p:nvSpPr>
        <p:spPr>
          <a:xfrm>
            <a:off x="666750" y="2597149"/>
            <a:ext cx="10858500" cy="1149351"/>
          </a:xfrm>
          <a:prstGeom prst="rect">
            <a:avLst/>
          </a:prstGeom>
        </p:spPr>
        <p:txBody>
          <a:bodyPr anchor="b"/>
          <a:lstStyle>
            <a:lvl1pPr algn="ctr">
              <a:defRPr sz="7500"/>
            </a:lvl1pPr>
            <a:lvl2pPr algn="ctr">
              <a:defRPr sz="7500"/>
            </a:lvl2pPr>
            <a:lvl3pPr algn="ctr">
              <a:defRPr sz="7500"/>
            </a:lvl3pPr>
            <a:lvl4pPr algn="ctr">
              <a:defRPr sz="7500"/>
            </a:lvl4pPr>
            <a:lvl5pPr algn="ctr">
              <a:defRPr sz="7500"/>
            </a:lvl5pPr>
          </a:lstStyle>
          <a:p>
            <a:pPr/>
            <a:r>
              <a:t>Body Level One</a:t>
            </a:r>
          </a:p>
          <a:p>
            <a:pPr lvl="1"/>
            <a:r>
              <a:t>Body Level Two</a:t>
            </a:r>
          </a:p>
          <a:p>
            <a:pPr lvl="2"/>
            <a:r>
              <a:t>Body Level Three</a:t>
            </a:r>
          </a:p>
          <a:p>
            <a:pPr lvl="3"/>
            <a:r>
              <a:t>Body Level Four</a:t>
            </a:r>
          </a:p>
          <a:p>
            <a:pPr lvl="4"/>
            <a:r>
              <a:t>Body Level Five</a:t>
            </a:r>
          </a:p>
        </p:txBody>
      </p:sp>
      <p:sp>
        <p:nvSpPr>
          <p:cNvPr id="22" name="New Shape"/>
          <p:cNvSpPr/>
          <p:nvPr>
            <p:ph type="body" sz="quarter" idx="21"/>
          </p:nvPr>
        </p:nvSpPr>
        <p:spPr>
          <a:xfrm>
            <a:off x="1301750" y="3790950"/>
            <a:ext cx="9588500" cy="692150"/>
          </a:xfrm>
          <a:prstGeom prst="rect">
            <a:avLst/>
          </a:prstGeom>
        </p:spPr>
        <p:txBody>
          <a:bodyPr anchor="t"/>
          <a:lstStyle/>
          <a:p>
            <a:pPr algn="ctr">
              <a:defRPr sz="4300"/>
            </a:pPr>
          </a:p>
        </p:txBody>
      </p:sp>
      <p:sp>
        <p:nvSpPr>
          <p:cNvPr id="23"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19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97" name="New Shape"/>
          <p:cNvSpPr/>
          <p:nvPr>
            <p:ph type="body" sz="quarter" idx="21"/>
          </p:nvPr>
        </p:nvSpPr>
        <p:spPr>
          <a:xfrm>
            <a:off x="698500" y="5346698"/>
            <a:ext cx="9144000" cy="692151"/>
          </a:xfrm>
          <a:prstGeom prst="rect">
            <a:avLst/>
          </a:prstGeom>
        </p:spPr>
        <p:txBody>
          <a:bodyPr anchor="b"/>
          <a:lstStyle/>
          <a:p>
            <a:pPr>
              <a:defRPr sz="4300"/>
            </a:pPr>
          </a:p>
        </p:txBody>
      </p:sp>
      <p:sp>
        <p:nvSpPr>
          <p:cNvPr id="198"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199"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20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07" name="New Shape"/>
          <p:cNvSpPr/>
          <p:nvPr>
            <p:ph type="body" sz="quarter" idx="21"/>
          </p:nvPr>
        </p:nvSpPr>
        <p:spPr>
          <a:xfrm>
            <a:off x="698500" y="5346698"/>
            <a:ext cx="9144000" cy="692151"/>
          </a:xfrm>
          <a:prstGeom prst="rect">
            <a:avLst/>
          </a:prstGeom>
        </p:spPr>
        <p:txBody>
          <a:bodyPr anchor="b"/>
          <a:lstStyle/>
          <a:p>
            <a:pPr>
              <a:defRPr sz="4300"/>
            </a:pPr>
          </a:p>
        </p:txBody>
      </p:sp>
      <p:sp>
        <p:nvSpPr>
          <p:cNvPr id="208"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209"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0" name="Body Level One…"/>
          <p:cNvSpPr txBox="1"/>
          <p:nvPr>
            <p:ph type="body" sz="quarter" idx="1"/>
          </p:nvPr>
        </p:nvSpPr>
        <p:spPr>
          <a:xfrm>
            <a:off x="666750" y="2597149"/>
            <a:ext cx="10858500" cy="1149351"/>
          </a:xfrm>
          <a:prstGeom prst="rect">
            <a:avLst/>
          </a:prstGeom>
        </p:spPr>
        <p:txBody>
          <a:bodyPr anchor="b"/>
          <a:lstStyle>
            <a:lvl1pPr algn="ctr">
              <a:defRPr sz="7500"/>
            </a:lvl1pPr>
            <a:lvl2pPr algn="ctr">
              <a:defRPr sz="7500"/>
            </a:lvl2pPr>
            <a:lvl3pPr algn="ctr">
              <a:defRPr sz="7500"/>
            </a:lvl3pPr>
            <a:lvl4pPr algn="ctr">
              <a:defRPr sz="7500"/>
            </a:lvl4pPr>
            <a:lvl5pPr algn="ctr">
              <a:defRPr sz="7500"/>
            </a:lvl5pPr>
          </a:lstStyle>
          <a:p>
            <a:pPr/>
            <a:r>
              <a:t>Body Level One</a:t>
            </a:r>
          </a:p>
          <a:p>
            <a:pPr lvl="1"/>
            <a:r>
              <a:t>Body Level Two</a:t>
            </a:r>
          </a:p>
          <a:p>
            <a:pPr lvl="2"/>
            <a:r>
              <a:t>Body Level Three</a:t>
            </a:r>
          </a:p>
          <a:p>
            <a:pPr lvl="3"/>
            <a:r>
              <a:t>Body Level Four</a:t>
            </a:r>
          </a:p>
          <a:p>
            <a:pPr lvl="4"/>
            <a:r>
              <a:t>Body Level Five</a:t>
            </a:r>
          </a:p>
        </p:txBody>
      </p:sp>
      <p:sp>
        <p:nvSpPr>
          <p:cNvPr id="31" name="New Shape"/>
          <p:cNvSpPr/>
          <p:nvPr>
            <p:ph type="body" sz="quarter" idx="21"/>
          </p:nvPr>
        </p:nvSpPr>
        <p:spPr>
          <a:xfrm>
            <a:off x="1301750" y="3790950"/>
            <a:ext cx="9588500" cy="692150"/>
          </a:xfrm>
          <a:prstGeom prst="rect">
            <a:avLst/>
          </a:prstGeom>
        </p:spPr>
        <p:txBody>
          <a:bodyPr anchor="t"/>
          <a:lstStyle/>
          <a:p>
            <a:pPr algn="ctr">
              <a:defRPr sz="4300"/>
            </a:pPr>
          </a:p>
        </p:txBody>
      </p:sp>
      <p:sp>
        <p:nvSpPr>
          <p:cNvPr id="32"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39"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New Shape"/>
          <p:cNvSpPr/>
          <p:nvPr>
            <p:ph type="body" sz="quarter" idx="21"/>
          </p:nvPr>
        </p:nvSpPr>
        <p:spPr>
          <a:xfrm>
            <a:off x="698500" y="5346698"/>
            <a:ext cx="9144000" cy="692151"/>
          </a:xfrm>
          <a:prstGeom prst="rect">
            <a:avLst/>
          </a:prstGeom>
        </p:spPr>
        <p:txBody>
          <a:bodyPr anchor="b"/>
          <a:lstStyle/>
          <a:p>
            <a:pPr>
              <a:defRPr sz="4300"/>
            </a:pPr>
          </a:p>
        </p:txBody>
      </p:sp>
      <p:sp>
        <p:nvSpPr>
          <p:cNvPr id="41"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42"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49"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0" name="New Shape"/>
          <p:cNvSpPr/>
          <p:nvPr>
            <p:ph type="body" sz="quarter" idx="21"/>
          </p:nvPr>
        </p:nvSpPr>
        <p:spPr>
          <a:xfrm>
            <a:off x="698500" y="5346698"/>
            <a:ext cx="9144000" cy="692151"/>
          </a:xfrm>
          <a:prstGeom prst="rect">
            <a:avLst/>
          </a:prstGeom>
        </p:spPr>
        <p:txBody>
          <a:bodyPr anchor="b"/>
          <a:lstStyle/>
          <a:p>
            <a:pPr>
              <a:defRPr sz="4300"/>
            </a:pPr>
          </a:p>
        </p:txBody>
      </p:sp>
      <p:sp>
        <p:nvSpPr>
          <p:cNvPr id="51"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52"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59"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60" name="New Shape"/>
          <p:cNvSpPr/>
          <p:nvPr>
            <p:ph type="body" sz="quarter" idx="21"/>
          </p:nvPr>
        </p:nvSpPr>
        <p:spPr>
          <a:xfrm>
            <a:off x="698500" y="5346698"/>
            <a:ext cx="9144000" cy="692151"/>
          </a:xfrm>
          <a:prstGeom prst="rect">
            <a:avLst/>
          </a:prstGeom>
        </p:spPr>
        <p:txBody>
          <a:bodyPr anchor="b"/>
          <a:lstStyle/>
          <a:p>
            <a:pPr>
              <a:defRPr sz="4300"/>
            </a:pPr>
          </a:p>
        </p:txBody>
      </p:sp>
      <p:sp>
        <p:nvSpPr>
          <p:cNvPr id="61"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62"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69"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0" name="New Shape"/>
          <p:cNvSpPr/>
          <p:nvPr>
            <p:ph type="body" sz="quarter" idx="21"/>
          </p:nvPr>
        </p:nvSpPr>
        <p:spPr>
          <a:xfrm>
            <a:off x="698500" y="5346698"/>
            <a:ext cx="9144000" cy="692151"/>
          </a:xfrm>
          <a:prstGeom prst="rect">
            <a:avLst/>
          </a:prstGeom>
        </p:spPr>
        <p:txBody>
          <a:bodyPr anchor="b"/>
          <a:lstStyle/>
          <a:p>
            <a:pPr>
              <a:defRPr sz="4300"/>
            </a:pPr>
          </a:p>
        </p:txBody>
      </p:sp>
      <p:sp>
        <p:nvSpPr>
          <p:cNvPr id="71"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72"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79" name="Body Level One…"/>
          <p:cNvSpPr txBox="1"/>
          <p:nvPr>
            <p:ph type="body" sz="quarter" idx="1"/>
          </p:nvPr>
        </p:nvSpPr>
        <p:spPr>
          <a:xfrm>
            <a:off x="666750" y="2597149"/>
            <a:ext cx="10858500" cy="1149351"/>
          </a:xfrm>
          <a:prstGeom prst="rect">
            <a:avLst/>
          </a:prstGeom>
        </p:spPr>
        <p:txBody>
          <a:bodyPr anchor="b"/>
          <a:lstStyle>
            <a:lvl1pPr algn="ctr">
              <a:defRPr sz="7500"/>
            </a:lvl1pPr>
            <a:lvl2pPr algn="ctr">
              <a:defRPr sz="7500"/>
            </a:lvl2pPr>
            <a:lvl3pPr algn="ctr">
              <a:defRPr sz="7500"/>
            </a:lvl3pPr>
            <a:lvl4pPr algn="ctr">
              <a:defRPr sz="7500"/>
            </a:lvl4pPr>
            <a:lvl5pPr algn="ctr">
              <a:defRPr sz="7500"/>
            </a:lvl5pPr>
          </a:lstStyle>
          <a:p>
            <a:pPr/>
            <a:r>
              <a:t>Body Level One</a:t>
            </a:r>
          </a:p>
          <a:p>
            <a:pPr lvl="1"/>
            <a:r>
              <a:t>Body Level Two</a:t>
            </a:r>
          </a:p>
          <a:p>
            <a:pPr lvl="2"/>
            <a:r>
              <a:t>Body Level Three</a:t>
            </a:r>
          </a:p>
          <a:p>
            <a:pPr lvl="3"/>
            <a:r>
              <a:t>Body Level Four</a:t>
            </a:r>
          </a:p>
          <a:p>
            <a:pPr lvl="4"/>
            <a:r>
              <a:t>Body Level Five</a:t>
            </a:r>
          </a:p>
        </p:txBody>
      </p:sp>
      <p:sp>
        <p:nvSpPr>
          <p:cNvPr id="80" name="New Shape"/>
          <p:cNvSpPr/>
          <p:nvPr>
            <p:ph type="body" sz="quarter" idx="21"/>
          </p:nvPr>
        </p:nvSpPr>
        <p:spPr>
          <a:xfrm>
            <a:off x="1301750" y="3790950"/>
            <a:ext cx="9588500" cy="692150"/>
          </a:xfrm>
          <a:prstGeom prst="rect">
            <a:avLst/>
          </a:prstGeom>
        </p:spPr>
        <p:txBody>
          <a:bodyPr anchor="t"/>
          <a:lstStyle/>
          <a:p>
            <a:pPr algn="ctr">
              <a:defRPr sz="4300"/>
            </a:pPr>
          </a:p>
        </p:txBody>
      </p:sp>
      <p:sp>
        <p:nvSpPr>
          <p:cNvPr id="8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de Master">
    <p:spTree>
      <p:nvGrpSpPr>
        <p:cNvPr id="1" name=""/>
        <p:cNvGrpSpPr/>
        <p:nvPr/>
      </p:nvGrpSpPr>
      <p:grpSpPr>
        <a:xfrm>
          <a:off x="0" y="0"/>
          <a:ext cx="0" cy="0"/>
          <a:chOff x="0" y="0"/>
          <a:chExt cx="0" cy="0"/>
        </a:xfrm>
      </p:grpSpPr>
      <p:sp>
        <p:nvSpPr>
          <p:cNvPr id="8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89" name="New Shape"/>
          <p:cNvSpPr/>
          <p:nvPr>
            <p:ph type="body" sz="quarter" idx="21"/>
          </p:nvPr>
        </p:nvSpPr>
        <p:spPr>
          <a:xfrm>
            <a:off x="698500" y="5346698"/>
            <a:ext cx="9144000" cy="692151"/>
          </a:xfrm>
          <a:prstGeom prst="rect">
            <a:avLst/>
          </a:prstGeom>
        </p:spPr>
        <p:txBody>
          <a:bodyPr anchor="b"/>
          <a:lstStyle/>
          <a:p>
            <a:pPr>
              <a:defRPr sz="4300"/>
            </a:pPr>
          </a:p>
        </p:txBody>
      </p:sp>
      <p:sp>
        <p:nvSpPr>
          <p:cNvPr id="90" name="New Shape"/>
          <p:cNvSpPr/>
          <p:nvPr>
            <p:ph type="body" sz="quarter" idx="22"/>
          </p:nvPr>
        </p:nvSpPr>
        <p:spPr>
          <a:xfrm>
            <a:off x="10064749" y="5581650"/>
            <a:ext cx="1447801" cy="457200"/>
          </a:xfrm>
          <a:prstGeom prst="rect">
            <a:avLst/>
          </a:prstGeom>
        </p:spPr>
        <p:txBody>
          <a:bodyPr anchor="b"/>
          <a:lstStyle/>
          <a:p>
            <a:pPr algn="r">
              <a:defRPr sz="4300"/>
            </a:pPr>
          </a:p>
        </p:txBody>
      </p:sp>
      <p:sp>
        <p:nvSpPr>
          <p:cNvPr id="91" name="01"/>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 Id="rId20" Type="http://schemas.openxmlformats.org/officeDocument/2006/relationships/slideLayout" Target="../slideLayouts/slideLayout18.xml"/><Relationship Id="rId21" Type="http://schemas.openxmlformats.org/officeDocument/2006/relationships/slideLayout" Target="../slideLayouts/slideLayout19.xml"/><Relationship Id="rId22" Type="http://schemas.openxmlformats.org/officeDocument/2006/relationships/slideLayout" Target="../slideLayouts/slideLayout20.xml"/><Relationship Id="rId23"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Body Level One…"/>
          <p:cNvSpPr txBox="1"/>
          <p:nvPr>
            <p:ph type="body" idx="1"/>
          </p:nvPr>
        </p:nvSpPr>
        <p:spPr>
          <a:xfrm>
            <a:off x="698500" y="698500"/>
            <a:ext cx="10795000" cy="45085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3" name="Title Text"/>
          <p:cNvSpPr txBox="1"/>
          <p:nvPr>
            <p:ph type="title"/>
          </p:nvPr>
        </p:nvSpPr>
        <p:spPr>
          <a:xfrm>
            <a:off x="609600" y="274637"/>
            <a:ext cx="109728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Title Text</a:t>
            </a:r>
          </a:p>
        </p:txBody>
      </p:sp>
      <p:sp>
        <p:nvSpPr>
          <p:cNvPr id="4" name="01"/>
          <p:cNvSpPr txBox="1"/>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atin typeface="+mj-lt"/>
                <a:ea typeface="+mj-ea"/>
                <a:cs typeface="+mj-cs"/>
                <a:sym typeface="Helvetica"/>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1pPr>
      <a:lvl2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2pPr>
      <a:lvl3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3pPr>
      <a:lvl4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4pPr>
      <a:lvl5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5pPr>
      <a:lvl6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6pPr>
      <a:lvl7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7pPr>
      <a:lvl8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8pPr>
      <a:lvl9pPr marL="0" marR="0" indent="0" algn="l"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9pPr>
    </p:titleStyle>
    <p:bodyStyle>
      <a:lvl1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1pPr>
      <a:lvl2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2pPr>
      <a:lvl3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3pPr>
      <a:lvl4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4pPr>
      <a:lvl5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5pPr>
      <a:lvl6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6pPr>
      <a:lvl7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7pPr>
      <a:lvl8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8pPr>
      <a:lvl9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FFF2D2"/>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0.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New Shape"/>
          <p:cNvSpPr txBox="1"/>
          <p:nvPr>
            <p:ph type="subTitle" idx="1"/>
          </p:nvPr>
        </p:nvSpPr>
        <p:spPr>
          <a:xfrm>
            <a:off x="698500" y="896292"/>
            <a:ext cx="10795000" cy="3351858"/>
          </a:xfrm>
          <a:prstGeom prst="rect">
            <a:avLst/>
          </a:prstGeom>
        </p:spPr>
        <p:txBody>
          <a:bodyPr/>
          <a:lstStyle/>
          <a:p>
            <a:pPr/>
            <a:r>
              <a:t>Lesson 10, Daniel 7</a:t>
            </a:r>
          </a:p>
          <a:p>
            <a:pPr/>
            <a:r>
              <a:t> part 3</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5" name="New Shape"/>
          <p:cNvSpPr txBox="1"/>
          <p:nvPr>
            <p:ph type="body" idx="1"/>
          </p:nvPr>
        </p:nvSpPr>
        <p:spPr>
          <a:prstGeom prst="rect">
            <a:avLst/>
          </a:prstGeom>
        </p:spPr>
        <p:txBody>
          <a:bodyPr/>
          <a:lstStyle>
            <a:lvl1pPr>
              <a:defRPr sz="3600"/>
            </a:lvl1pPr>
          </a:lstStyle>
          <a:p>
            <a:pPr/>
            <a:r>
              <a:t>Let no one in any way deceive you, for it will not come unless the apostasy comes first, and the man of lawlessness is revealed, the son of destruction, who opposes and exalts himself above every so-called god or object of worship, so that he takes his seat in the temple of God, displaying himself as being God. Do you not remember that while I was still with you, I was telling you these things? </a:t>
            </a:r>
          </a:p>
        </p:txBody>
      </p:sp>
      <p:sp>
        <p:nvSpPr>
          <p:cNvPr id="246"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2 Thessalonians 2:1–10</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8" name="New Shape"/>
          <p:cNvSpPr txBox="1"/>
          <p:nvPr>
            <p:ph type="body" idx="1"/>
          </p:nvPr>
        </p:nvSpPr>
        <p:spPr>
          <a:prstGeom prst="rect">
            <a:avLst/>
          </a:prstGeom>
        </p:spPr>
        <p:txBody>
          <a:bodyPr/>
          <a:lstStyle>
            <a:lvl1pPr>
              <a:defRPr sz="3600"/>
            </a:lvl1pPr>
          </a:lstStyle>
          <a:p>
            <a:pPr/>
            <a:r>
              <a:t>And you know what restrains him now, so that in his time he will be revealed. For the mystery of lawlessness is already at work; only he who now restrains will do so until he is taken out of the way. Then that lawless one will be revealed whom the Lord will slay with the breath of His mouth and bring to an end by the appearance of His coming; </a:t>
            </a:r>
          </a:p>
        </p:txBody>
      </p:sp>
      <p:sp>
        <p:nvSpPr>
          <p:cNvPr id="249"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2 Thessalonians 2:1–10</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New Shape"/>
          <p:cNvSpPr txBox="1"/>
          <p:nvPr>
            <p:ph type="body" idx="1"/>
          </p:nvPr>
        </p:nvSpPr>
        <p:spPr>
          <a:prstGeom prst="rect">
            <a:avLst/>
          </a:prstGeom>
        </p:spPr>
        <p:txBody>
          <a:bodyPr/>
          <a:lstStyle>
            <a:lvl1pPr>
              <a:defRPr sz="4000"/>
            </a:lvl1pPr>
          </a:lstStyle>
          <a:p>
            <a:pPr/>
            <a:r>
              <a:t>that is, the one whose coming is in accord with the activity of Satan, with all power and signs and false wonders, and with all the deception of wickedness for those who perish, because they did not receive the love of the truth so as to be saved.</a:t>
            </a:r>
          </a:p>
        </p:txBody>
      </p:sp>
      <p:sp>
        <p:nvSpPr>
          <p:cNvPr id="252"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2 Thessalonians 2:1–10</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New Shape"/>
          <p:cNvSpPr txBox="1"/>
          <p:nvPr>
            <p:ph type="body" idx="1"/>
          </p:nvPr>
        </p:nvSpPr>
        <p:spPr>
          <a:prstGeom prst="rect">
            <a:avLst/>
          </a:prstGeom>
        </p:spPr>
        <p:txBody>
          <a:bodyPr/>
          <a:lstStyle/>
          <a:p>
            <a:pPr/>
            <a:r>
              <a:t>Do you not know that you are a temple of God and that the Spirit of God dwells in you?</a:t>
            </a:r>
          </a:p>
        </p:txBody>
      </p:sp>
      <p:sp>
        <p:nvSpPr>
          <p:cNvPr id="255"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1 Corinthians 3:16</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New Shape"/>
          <p:cNvSpPr txBox="1"/>
          <p:nvPr>
            <p:ph type="body" idx="1"/>
          </p:nvPr>
        </p:nvSpPr>
        <p:spPr>
          <a:prstGeom prst="rect">
            <a:avLst/>
          </a:prstGeom>
        </p:spPr>
        <p:txBody>
          <a:bodyPr/>
          <a:lstStyle/>
          <a:p>
            <a:pPr/>
            <a:r>
              <a:t>If any man destroys the temple of God, God will destroy him, for the temple of God is holy, and that is what you are.</a:t>
            </a:r>
          </a:p>
        </p:txBody>
      </p:sp>
      <p:sp>
        <p:nvSpPr>
          <p:cNvPr id="258"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1 Corinthians 3:17</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New Shape"/>
          <p:cNvSpPr txBox="1"/>
          <p:nvPr>
            <p:ph type="body" idx="1"/>
          </p:nvPr>
        </p:nvSpPr>
        <p:spPr>
          <a:prstGeom prst="rect">
            <a:avLst/>
          </a:prstGeom>
        </p:spPr>
        <p:txBody>
          <a:bodyPr/>
          <a:lstStyle/>
          <a:p>
            <a:pPr/>
            <a:r>
              <a:t>Or do you not know that your body is a temple of the Holy Spirit who is in you, whom you have from God, and that you are not your own?</a:t>
            </a:r>
          </a:p>
        </p:txBody>
      </p:sp>
      <p:sp>
        <p:nvSpPr>
          <p:cNvPr id="261"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1 Corinthians 6:19</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New Shape"/>
          <p:cNvSpPr txBox="1"/>
          <p:nvPr>
            <p:ph type="body" idx="1"/>
          </p:nvPr>
        </p:nvSpPr>
        <p:spPr>
          <a:prstGeom prst="rect">
            <a:avLst/>
          </a:prstGeom>
        </p:spPr>
        <p:txBody>
          <a:bodyPr/>
          <a:lstStyle>
            <a:lvl1pPr defTabSz="886968">
              <a:defRPr sz="4850"/>
            </a:lvl1pPr>
          </a:lstStyle>
          <a:p>
            <a:pPr/>
            <a:r>
              <a:t>Or what agreement has the temple of God with idols? For we are the temple of the living God; just as God said, “I will dwell in them and walk among them; And I will be their God, and they shall be My people.</a:t>
            </a:r>
          </a:p>
        </p:txBody>
      </p:sp>
      <p:sp>
        <p:nvSpPr>
          <p:cNvPr id="264"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2 Corinthians 6:16</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New Shape"/>
          <p:cNvSpPr txBox="1"/>
          <p:nvPr>
            <p:ph type="body" idx="1"/>
          </p:nvPr>
        </p:nvSpPr>
        <p:spPr>
          <a:prstGeom prst="rect">
            <a:avLst/>
          </a:prstGeom>
        </p:spPr>
        <p:txBody>
          <a:bodyPr/>
          <a:lstStyle/>
          <a:p>
            <a:pPr/>
            <a:r>
              <a:t>in whom the whole building, being fitted together, is growing into a holy temple in the Lord,</a:t>
            </a:r>
          </a:p>
        </p:txBody>
      </p:sp>
      <p:sp>
        <p:nvSpPr>
          <p:cNvPr id="267"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Ephesians 2:21</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9" name="New Shape"/>
          <p:cNvSpPr txBox="1"/>
          <p:nvPr>
            <p:ph type="body" idx="1"/>
          </p:nvPr>
        </p:nvSpPr>
        <p:spPr>
          <a:prstGeom prst="rect">
            <a:avLst/>
          </a:prstGeom>
        </p:spPr>
        <p:txBody>
          <a:bodyPr/>
          <a:lstStyle>
            <a:lvl1pPr>
              <a:defRPr sz="3200"/>
            </a:lvl1pPr>
          </a:lstStyle>
          <a:p>
            <a:pPr/>
            <a:r>
              <a:t>And the dragon stood on the sand of the seashore. Then I saw a beast coming up out of the sea, having ten horns and seven heads, and on his horns were ten diadems, and on his heads were blasphemous names. And the beast which I saw was like a leopard, and his feet were like those of a bear, and his mouth like the mouth of a lion. And the dragon gave him his power and his throne and great authority. I saw one of his heads as if it had been slain, and his fatal wound was healed. </a:t>
            </a:r>
          </a:p>
        </p:txBody>
      </p:sp>
      <p:sp>
        <p:nvSpPr>
          <p:cNvPr id="270"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Revelation 13:1–10</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2" name="New Shape"/>
          <p:cNvSpPr txBox="1"/>
          <p:nvPr>
            <p:ph type="body" idx="1"/>
          </p:nvPr>
        </p:nvSpPr>
        <p:spPr>
          <a:prstGeom prst="rect">
            <a:avLst/>
          </a:prstGeom>
        </p:spPr>
        <p:txBody>
          <a:bodyPr/>
          <a:lstStyle/>
          <a:p>
            <a:pPr>
              <a:defRPr sz="3200"/>
            </a:pPr>
            <a:r>
              <a:t>And the whole earth was amazed and followed after the beast; they worshiped the dragon because he gave his authority to the beast; and they worshiped the beast, saying, “Who is like the beast, and who is able to wage war with him?” There was given to him a mouth speaking arrogant words and blasphemies, and authority to act for forty-two months was given to him. And he opened his mouth in blasphemies against God, to blaspheme His name and His tabernacle, that is, those who dwell in heaven</a:t>
            </a:r>
            <a:r>
              <a:t>.</a:t>
            </a:r>
          </a:p>
        </p:txBody>
      </p:sp>
      <p:sp>
        <p:nvSpPr>
          <p:cNvPr id="273"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Revelation 13:1–10</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New Shape"/>
          <p:cNvSpPr txBox="1"/>
          <p:nvPr>
            <p:ph type="body" sz="quarter" idx="1"/>
          </p:nvPr>
        </p:nvSpPr>
        <p:spPr>
          <a:prstGeom prst="rect">
            <a:avLst/>
          </a:prstGeom>
        </p:spPr>
        <p:txBody>
          <a:bodyPr/>
          <a:lstStyle/>
          <a:p>
            <a:pPr/>
            <a:r>
              <a:t>1. What is the Little Horn?</a:t>
            </a:r>
          </a:p>
        </p:txBody>
      </p:sp>
      <p:sp>
        <p:nvSpPr>
          <p:cNvPr id="221" name="New Shape"/>
          <p:cNvSpPr/>
          <p:nvPr>
            <p:ph type="body" idx="21"/>
          </p:nvPr>
        </p:nvSpPr>
        <p:spPr>
          <a:prstGeom prst="rect">
            <a:avLst/>
          </a:prstGeom>
        </p:spPr>
        <p:txBody>
          <a:bodyPr/>
          <a:lstStyle/>
          <a:p>
            <a:pPr algn="ctr">
              <a:defRPr sz="4300"/>
            </a:pP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5" name="New Shape"/>
          <p:cNvSpPr txBox="1"/>
          <p:nvPr>
            <p:ph type="body" idx="1"/>
          </p:nvPr>
        </p:nvSpPr>
        <p:spPr>
          <a:prstGeom prst="rect">
            <a:avLst/>
          </a:prstGeom>
        </p:spPr>
        <p:txBody>
          <a:bodyPr/>
          <a:lstStyle/>
          <a:p>
            <a:pPr>
              <a:defRPr sz="3600"/>
            </a:pPr>
            <a:r>
              <a:t>It was also given to him to make war with the saints and to overcome them, and authority over every tribe and people and tongue and nation was given to him. All who dwell on the earth will worship him, everyone whose name has not been written from the foundation of the world in the book of life of the Lamb who has been slain</a:t>
            </a:r>
            <a:r>
              <a:t>. </a:t>
            </a:r>
          </a:p>
        </p:txBody>
      </p:sp>
      <p:sp>
        <p:nvSpPr>
          <p:cNvPr id="276"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Revelation 13:1–10</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8" name="New Shape"/>
          <p:cNvSpPr txBox="1"/>
          <p:nvPr>
            <p:ph type="body" idx="1"/>
          </p:nvPr>
        </p:nvSpPr>
        <p:spPr>
          <a:prstGeom prst="rect">
            <a:avLst/>
          </a:prstGeom>
        </p:spPr>
        <p:txBody>
          <a:bodyPr/>
          <a:lstStyle>
            <a:lvl1pPr>
              <a:defRPr sz="4400"/>
            </a:lvl1pPr>
          </a:lstStyle>
          <a:p>
            <a:pPr/>
            <a:r>
              <a:t>If anyone has an ear, let him hear. If anyone is destined for captivity, to captivity he goes; if anyone kills with the sword, with the sword he must be killed. Here is the perseverance and the faith of the saints.</a:t>
            </a:r>
          </a:p>
        </p:txBody>
      </p:sp>
      <p:sp>
        <p:nvSpPr>
          <p:cNvPr id="279"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Revelation 13:1–10</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1" name="New Shape"/>
          <p:cNvSpPr txBox="1"/>
          <p:nvPr>
            <p:ph type="body" sz="quarter" idx="1"/>
          </p:nvPr>
        </p:nvSpPr>
        <p:spPr>
          <a:prstGeom prst="rect">
            <a:avLst/>
          </a:prstGeom>
        </p:spPr>
        <p:txBody>
          <a:bodyPr/>
          <a:lstStyle>
            <a:lvl1pPr defTabSz="832104">
              <a:defRPr sz="6825"/>
            </a:lvl1pPr>
          </a:lstStyle>
          <a:p>
            <a:pPr/>
            <a:r>
              <a:t>3. What others say about this?</a:t>
            </a:r>
          </a:p>
        </p:txBody>
      </p:sp>
      <p:sp>
        <p:nvSpPr>
          <p:cNvPr id="282" name="New Shape"/>
          <p:cNvSpPr/>
          <p:nvPr>
            <p:ph type="body" idx="21"/>
          </p:nvPr>
        </p:nvSpPr>
        <p:spPr>
          <a:prstGeom prst="rect">
            <a:avLst/>
          </a:prstGeom>
        </p:spPr>
        <p:txBody>
          <a:bodyPr/>
          <a:lstStyle/>
          <a:p>
            <a:pPr algn="ctr">
              <a:defRPr sz="4300"/>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4" name="New Shape"/>
          <p:cNvSpPr/>
          <p:nvPr>
            <p:ph type="body" idx="21"/>
          </p:nvPr>
        </p:nvSpPr>
        <p:spPr>
          <a:xfrm>
            <a:off x="1301750" y="793750"/>
            <a:ext cx="9588500" cy="5422900"/>
          </a:xfrm>
          <a:prstGeom prst="rect">
            <a:avLst/>
          </a:prstGeom>
          <a:extLst>
            <a:ext uri="{C572A759-6A51-4108-AA02-DFA0A04FC94B}">
              <ma14:wrappingTextBoxFlag xmlns:ma14="http://schemas.microsoft.com/office/mac/drawingml/2011/main" val="1"/>
            </a:ext>
          </a:extLst>
        </p:spPr>
        <p:txBody>
          <a:bodyPr/>
          <a:lstStyle/>
          <a:p>
            <a:pPr algn="ctr">
              <a:defRPr b="1" sz="4300" u="sng"/>
            </a:pPr>
            <a:r>
              <a:t>Futurist</a:t>
            </a:r>
          </a:p>
          <a:p>
            <a:pPr>
              <a:defRPr sz="4300"/>
            </a:pPr>
            <a:r>
              <a:t>10 Horns		Revived Roman Empire</a:t>
            </a:r>
          </a:p>
          <a:p>
            <a:pPr>
              <a:defRPr sz="4300"/>
            </a:pPr>
            <a:r>
              <a:t>Little Horn		Future Anti-Christ</a:t>
            </a:r>
          </a:p>
          <a:p>
            <a:pPr>
              <a:defRPr sz="4300"/>
            </a:pPr>
            <a:r>
              <a:t>Laws and Times	Religious Laws of the Jews</a:t>
            </a:r>
          </a:p>
          <a:p>
            <a:pPr>
              <a:defRPr sz="4300"/>
            </a:pPr>
            <a:r>
              <a:t>Time, Times...	First 3 1/2 Years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New Shape"/>
          <p:cNvSpPr/>
          <p:nvPr>
            <p:ph type="body" idx="21"/>
          </p:nvPr>
        </p:nvSpPr>
        <p:spPr>
          <a:xfrm>
            <a:off x="1301750" y="793750"/>
            <a:ext cx="9588500" cy="5422900"/>
          </a:xfrm>
          <a:prstGeom prst="rect">
            <a:avLst/>
          </a:prstGeom>
          <a:extLst>
            <a:ext uri="{C572A759-6A51-4108-AA02-DFA0A04FC94B}">
              <ma14:wrappingTextBoxFlag xmlns:ma14="http://schemas.microsoft.com/office/mac/drawingml/2011/main" val="1"/>
            </a:ext>
          </a:extLst>
        </p:spPr>
        <p:txBody>
          <a:bodyPr/>
          <a:lstStyle/>
          <a:p>
            <a:pPr algn="ctr">
              <a:defRPr b="1" sz="4300" u="sng"/>
            </a:pPr>
            <a:r>
              <a:t>Preterist 1</a:t>
            </a:r>
          </a:p>
          <a:p>
            <a:pPr>
              <a:defRPr sz="4300"/>
            </a:pPr>
            <a:r>
              <a:t>10 Horns		10 Provinces or Senate</a:t>
            </a:r>
          </a:p>
          <a:p>
            <a:pPr>
              <a:defRPr sz="4300"/>
            </a:pPr>
            <a:r>
              <a:t>Little Horn		All of the Caesars</a:t>
            </a:r>
          </a:p>
          <a:p>
            <a:pPr>
              <a:defRPr sz="4300"/>
            </a:pPr>
            <a:r>
              <a:t>Laws and Times	Perversion of all laws</a:t>
            </a:r>
          </a:p>
          <a:p>
            <a:pPr>
              <a:defRPr sz="4300"/>
            </a:pPr>
            <a:r>
              <a:t>Time, Times...	Symbolic - appointed</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8" name="New Shape"/>
          <p:cNvSpPr/>
          <p:nvPr>
            <p:ph type="body" idx="21"/>
          </p:nvPr>
        </p:nvSpPr>
        <p:spPr>
          <a:xfrm>
            <a:off x="1301750" y="793750"/>
            <a:ext cx="9588500" cy="5422900"/>
          </a:xfrm>
          <a:prstGeom prst="rect">
            <a:avLst/>
          </a:prstGeom>
          <a:extLst>
            <a:ext uri="{C572A759-6A51-4108-AA02-DFA0A04FC94B}">
              <ma14:wrappingTextBoxFlag xmlns:ma14="http://schemas.microsoft.com/office/mac/drawingml/2011/main" val="1"/>
            </a:ext>
          </a:extLst>
        </p:spPr>
        <p:txBody>
          <a:bodyPr/>
          <a:lstStyle/>
          <a:p>
            <a:pPr algn="ctr">
              <a:defRPr b="1" sz="4300" u="sng"/>
            </a:pPr>
            <a:r>
              <a:t>Preterist 2</a:t>
            </a:r>
          </a:p>
          <a:p>
            <a:pPr>
              <a:defRPr sz="4300"/>
            </a:pPr>
            <a:r>
              <a:t>10 Horns		Caesars</a:t>
            </a:r>
          </a:p>
          <a:p>
            <a:pPr>
              <a:defRPr sz="4300"/>
            </a:pPr>
            <a:r>
              <a:t>Little Horn		Herod the Great</a:t>
            </a:r>
          </a:p>
          <a:p>
            <a:pPr>
              <a:defRPr sz="4300"/>
            </a:pPr>
            <a:r>
              <a:t>Laws and Times	Spoke out against God</a:t>
            </a:r>
          </a:p>
          <a:p>
            <a:pPr>
              <a:defRPr sz="4300"/>
            </a:pPr>
            <a:r>
              <a:t>Time, Times...	3 1/2 years Nero's reign</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New Shape"/>
          <p:cNvSpPr/>
          <p:nvPr>
            <p:ph type="body" idx="21"/>
          </p:nvPr>
        </p:nvSpPr>
        <p:spPr>
          <a:xfrm>
            <a:off x="1301750" y="793750"/>
            <a:ext cx="9588500" cy="5422900"/>
          </a:xfrm>
          <a:prstGeom prst="rect">
            <a:avLst/>
          </a:prstGeom>
          <a:extLst>
            <a:ext uri="{C572A759-6A51-4108-AA02-DFA0A04FC94B}">
              <ma14:wrappingTextBoxFlag xmlns:ma14="http://schemas.microsoft.com/office/mac/drawingml/2011/main" val="1"/>
            </a:ext>
          </a:extLst>
        </p:spPr>
        <p:txBody>
          <a:bodyPr/>
          <a:lstStyle/>
          <a:p>
            <a:pPr algn="ctr">
              <a:defRPr b="1" sz="4300" u="sng"/>
            </a:pPr>
            <a:r>
              <a:t>Historicist</a:t>
            </a:r>
          </a:p>
          <a:p>
            <a:pPr>
              <a:defRPr sz="4300"/>
            </a:pPr>
            <a:r>
              <a:t>10 Horns		10 Province after Rome</a:t>
            </a:r>
          </a:p>
          <a:p>
            <a:pPr>
              <a:defRPr sz="4300"/>
            </a:pPr>
            <a:r>
              <a:t>Little Horn		Power of the Pope</a:t>
            </a:r>
          </a:p>
          <a:p>
            <a:pPr>
              <a:defRPr sz="4300"/>
            </a:pPr>
            <a:r>
              <a:t>Laws and Times	Holy Days, laws</a:t>
            </a:r>
          </a:p>
          <a:p>
            <a:pPr>
              <a:defRPr sz="4300"/>
            </a:pPr>
            <a:r>
              <a:t>Time, Times...	1260 years (1700's)</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2" name="New Shape"/>
          <p:cNvSpPr/>
          <p:nvPr>
            <p:ph type="body" idx="21"/>
          </p:nvPr>
        </p:nvSpPr>
        <p:spPr>
          <a:xfrm>
            <a:off x="1301750" y="793750"/>
            <a:ext cx="9588500" cy="5422900"/>
          </a:xfrm>
          <a:prstGeom prst="rect">
            <a:avLst/>
          </a:prstGeom>
          <a:extLst>
            <a:ext uri="{C572A759-6A51-4108-AA02-DFA0A04FC94B}">
              <ma14:wrappingTextBoxFlag xmlns:ma14="http://schemas.microsoft.com/office/mac/drawingml/2011/main" val="1"/>
            </a:ext>
          </a:extLst>
        </p:spPr>
        <p:txBody>
          <a:bodyPr/>
          <a:lstStyle/>
          <a:p>
            <a:pPr algn="ctr">
              <a:defRPr b="1" sz="4300" u="sng"/>
            </a:pPr>
            <a:r>
              <a:t>Idealists</a:t>
            </a:r>
          </a:p>
          <a:p>
            <a:pPr>
              <a:defRPr sz="4300"/>
            </a:pPr>
            <a:r>
              <a:t>10 Horns		Fragmented kingdoms</a:t>
            </a:r>
          </a:p>
          <a:p>
            <a:pPr>
              <a:defRPr sz="4300"/>
            </a:pPr>
            <a:r>
              <a:t>Little Horn		Type and Anti-Type</a:t>
            </a:r>
          </a:p>
          <a:p>
            <a:pPr>
              <a:defRPr sz="4300"/>
            </a:pPr>
            <a:r>
              <a:t>Laws and Times	Any sort of Corruption</a:t>
            </a:r>
          </a:p>
          <a:p>
            <a:pPr>
              <a:defRPr sz="4300"/>
            </a:pPr>
            <a:r>
              <a:t>Time, Times...	Inter-Advental Period</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New Shape"/>
          <p:cNvSpPr txBox="1"/>
          <p:nvPr>
            <p:ph type="body" sz="quarter" idx="1"/>
          </p:nvPr>
        </p:nvSpPr>
        <p:spPr>
          <a:prstGeom prst="rect">
            <a:avLst/>
          </a:prstGeom>
        </p:spPr>
        <p:txBody>
          <a:bodyPr/>
          <a:lstStyle/>
          <a:p>
            <a:pPr/>
            <a:r>
              <a:t>4. What can we learn?</a:t>
            </a:r>
          </a:p>
        </p:txBody>
      </p:sp>
      <p:sp>
        <p:nvSpPr>
          <p:cNvPr id="295" name="New Shape"/>
          <p:cNvSpPr/>
          <p:nvPr>
            <p:ph type="body" idx="21"/>
          </p:nvPr>
        </p:nvSpPr>
        <p:spPr>
          <a:prstGeom prst="rect">
            <a:avLst/>
          </a:prstGeom>
        </p:spPr>
        <p:txBody>
          <a:bodyPr/>
          <a:lstStyle/>
          <a:p>
            <a:pPr algn="ctr">
              <a:defRPr sz="4300"/>
            </a:pP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7" name="New Shape"/>
          <p:cNvSpPr txBox="1"/>
          <p:nvPr>
            <p:ph type="body" idx="1"/>
          </p:nvPr>
        </p:nvSpPr>
        <p:spPr>
          <a:prstGeom prst="rect">
            <a:avLst/>
          </a:prstGeom>
        </p:spPr>
        <p:txBody>
          <a:bodyPr/>
          <a:lstStyle/>
          <a:p>
            <a:pPr/>
            <a:r>
              <a:t>“At this point the revelation ended. As for me, Daniel, my thoughts were greatly alarming me and my face grew pale, but I kept the matter to myself.”</a:t>
            </a:r>
          </a:p>
        </p:txBody>
      </p:sp>
      <p:sp>
        <p:nvSpPr>
          <p:cNvPr id="298"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7:28</a:t>
            </a:r>
          </a:p>
        </p:txBody>
      </p:sp>
      <p:sp>
        <p:nvSpPr>
          <p:cNvPr id="299" name="New Shape"/>
          <p:cNvSpPr/>
          <p:nvPr>
            <p:ph type="body" idx="22"/>
          </p:nvPr>
        </p:nvSpPr>
        <p:spPr>
          <a:prstGeom prst="rect">
            <a:avLst/>
          </a:prstGeom>
          <a:extLst>
            <a:ext uri="{C572A759-6A51-4108-AA02-DFA0A04FC94B}">
              <ma14:wrappingTextBoxFlag xmlns:ma14="http://schemas.microsoft.com/office/mac/drawingml/2011/main" val="1"/>
            </a:ext>
          </a:extLst>
        </p:spPr>
        <p:txBody>
          <a:bodyPr/>
          <a:lstStyle>
            <a:lvl1pPr algn="r" defTabSz="621791">
              <a:defRPr sz="2924"/>
            </a:lvl1pPr>
          </a:lstStyle>
          <a:p>
            <a:pPr/>
            <a:r>
              <a:t>NASB95</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New Shape"/>
          <p:cNvSpPr txBox="1"/>
          <p:nvPr>
            <p:ph type="body" idx="1"/>
          </p:nvPr>
        </p:nvSpPr>
        <p:spPr>
          <a:prstGeom prst="rect">
            <a:avLst/>
          </a:prstGeom>
        </p:spPr>
        <p:txBody>
          <a:bodyPr/>
          <a:lstStyle>
            <a:lvl1pPr>
              <a:defRPr sz="4400"/>
            </a:lvl1pPr>
          </a:lstStyle>
          <a:p>
            <a:pPr/>
            <a:r>
              <a:t>“While I was contemplating the horns, behold, another horn, a little one, came up among them, and three of the first horns were pulled out by the roots before it; and behold, this horn possessed eyes like the eyes of a man and a mouth uttering great boasts.</a:t>
            </a:r>
          </a:p>
        </p:txBody>
      </p:sp>
      <p:sp>
        <p:nvSpPr>
          <p:cNvPr id="224"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7:8</a:t>
            </a:r>
          </a:p>
        </p:txBody>
      </p:sp>
      <p:sp>
        <p:nvSpPr>
          <p:cNvPr id="225" name="New Shape"/>
          <p:cNvSpPr/>
          <p:nvPr>
            <p:ph type="body" idx="22"/>
          </p:nvPr>
        </p:nvSpPr>
        <p:spPr>
          <a:prstGeom prst="rect">
            <a:avLst/>
          </a:prstGeom>
        </p:spPr>
        <p:txBody>
          <a:bodyPr/>
          <a:lstStyle/>
          <a:p>
            <a:pPr algn="r">
              <a:defRPr sz="4300"/>
            </a:pP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1" name="New Shape"/>
          <p:cNvSpPr txBox="1"/>
          <p:nvPr>
            <p:ph type="body" idx="1"/>
          </p:nvPr>
        </p:nvSpPr>
        <p:spPr>
          <a:prstGeom prst="rect">
            <a:avLst/>
          </a:prstGeom>
        </p:spPr>
        <p:txBody>
          <a:bodyPr/>
          <a:lstStyle/>
          <a:p>
            <a:pPr/>
            <a:r>
              <a:t>“Then I kept looking because of the sound of the boastful words which the horn was speaking; I kept looking until the beast was slain, and its body was destroyed and given to the burning fire.</a:t>
            </a:r>
          </a:p>
        </p:txBody>
      </p:sp>
      <p:sp>
        <p:nvSpPr>
          <p:cNvPr id="302"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7:11</a:t>
            </a:r>
          </a:p>
        </p:txBody>
      </p:sp>
      <p:sp>
        <p:nvSpPr>
          <p:cNvPr id="303" name="New Shape"/>
          <p:cNvSpPr/>
          <p:nvPr>
            <p:ph type="body" idx="22"/>
          </p:nvPr>
        </p:nvSpPr>
        <p:spPr>
          <a:prstGeom prst="rect">
            <a:avLst/>
          </a:prstGeom>
          <a:extLst>
            <a:ext uri="{C572A759-6A51-4108-AA02-DFA0A04FC94B}">
              <ma14:wrappingTextBoxFlag xmlns:ma14="http://schemas.microsoft.com/office/mac/drawingml/2011/main" val="1"/>
            </a:ext>
          </a:extLst>
        </p:spPr>
        <p:txBody>
          <a:bodyPr/>
          <a:lstStyle>
            <a:lvl1pPr algn="r" defTabSz="621791">
              <a:defRPr sz="2924"/>
            </a:lvl1pPr>
          </a:lstStyle>
          <a:p>
            <a:pPr/>
            <a:r>
              <a:t>NASB95</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5" name="New Shape"/>
          <p:cNvSpPr txBox="1"/>
          <p:nvPr>
            <p:ph type="body" idx="1"/>
          </p:nvPr>
        </p:nvSpPr>
        <p:spPr>
          <a:prstGeom prst="rect">
            <a:avLst/>
          </a:prstGeom>
        </p:spPr>
        <p:txBody>
          <a:bodyPr/>
          <a:lstStyle/>
          <a:p>
            <a:pPr/>
            <a:r>
              <a:t>until the Ancient of Days came and judgment was passed in favor of the saints of the Highest One, and the time arrived when the saints took possession of the kingdom.</a:t>
            </a:r>
          </a:p>
        </p:txBody>
      </p:sp>
      <p:sp>
        <p:nvSpPr>
          <p:cNvPr id="306"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7:22</a:t>
            </a:r>
          </a:p>
        </p:txBody>
      </p:sp>
      <p:sp>
        <p:nvSpPr>
          <p:cNvPr id="307" name="New Shape"/>
          <p:cNvSpPr/>
          <p:nvPr>
            <p:ph type="body" idx="22"/>
          </p:nvPr>
        </p:nvSpPr>
        <p:spPr>
          <a:prstGeom prst="rect">
            <a:avLst/>
          </a:prstGeom>
          <a:extLst>
            <a:ext uri="{C572A759-6A51-4108-AA02-DFA0A04FC94B}">
              <ma14:wrappingTextBoxFlag xmlns:ma14="http://schemas.microsoft.com/office/mac/drawingml/2011/main" val="1"/>
            </a:ext>
          </a:extLst>
        </p:spPr>
        <p:txBody>
          <a:bodyPr/>
          <a:lstStyle>
            <a:lvl1pPr algn="r" defTabSz="621791">
              <a:defRPr sz="2924"/>
            </a:lvl1pPr>
          </a:lstStyle>
          <a:p>
            <a:pPr/>
            <a:r>
              <a:t>NASB95</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9" name="New Shape"/>
          <p:cNvSpPr txBox="1"/>
          <p:nvPr>
            <p:ph type="body" idx="1"/>
          </p:nvPr>
        </p:nvSpPr>
        <p:spPr>
          <a:prstGeom prst="rect">
            <a:avLst/>
          </a:prstGeom>
        </p:spPr>
        <p:txBody>
          <a:bodyPr/>
          <a:lstStyle/>
          <a:p>
            <a:pPr/>
            <a:r>
              <a:t>‘But the court will sit for judgment, and his dominion will be taken away, annihilated and destroyed forever.</a:t>
            </a:r>
          </a:p>
        </p:txBody>
      </p:sp>
      <p:sp>
        <p:nvSpPr>
          <p:cNvPr id="310"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7:26</a:t>
            </a:r>
          </a:p>
        </p:txBody>
      </p:sp>
      <p:sp>
        <p:nvSpPr>
          <p:cNvPr id="311" name="New Shape"/>
          <p:cNvSpPr/>
          <p:nvPr>
            <p:ph type="body" idx="22"/>
          </p:nvPr>
        </p:nvSpPr>
        <p:spPr>
          <a:prstGeom prst="rect">
            <a:avLst/>
          </a:prstGeom>
          <a:extLst>
            <a:ext uri="{C572A759-6A51-4108-AA02-DFA0A04FC94B}">
              <ma14:wrappingTextBoxFlag xmlns:ma14="http://schemas.microsoft.com/office/mac/drawingml/2011/main" val="1"/>
            </a:ext>
          </a:extLst>
        </p:spPr>
        <p:txBody>
          <a:bodyPr/>
          <a:lstStyle>
            <a:lvl1pPr algn="r" defTabSz="621791">
              <a:defRPr sz="2924"/>
            </a:lvl1pPr>
          </a:lstStyle>
          <a:p>
            <a:pPr/>
            <a:r>
              <a:t>NASB95</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New Shape"/>
          <p:cNvSpPr txBox="1"/>
          <p:nvPr>
            <p:ph type="body" idx="1"/>
          </p:nvPr>
        </p:nvSpPr>
        <p:spPr>
          <a:prstGeom prst="rect">
            <a:avLst/>
          </a:prstGeom>
        </p:spPr>
        <p:txBody>
          <a:bodyPr/>
          <a:lstStyle/>
          <a:p>
            <a:pPr/>
            <a:r>
              <a:t>“Then I kept looking because of the sound of the boastful words which the horn was speaking; I kept looking until the beast was slain, and its body was destroyed and given to the burning fire.</a:t>
            </a:r>
          </a:p>
        </p:txBody>
      </p:sp>
      <p:sp>
        <p:nvSpPr>
          <p:cNvPr id="228"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7:11</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New Shape"/>
          <p:cNvSpPr txBox="1"/>
          <p:nvPr>
            <p:ph type="body" idx="1"/>
          </p:nvPr>
        </p:nvSpPr>
        <p:spPr>
          <a:prstGeom prst="rect">
            <a:avLst/>
          </a:prstGeom>
        </p:spPr>
        <p:txBody>
          <a:bodyPr/>
          <a:lstStyle>
            <a:lvl1pPr>
              <a:defRPr sz="4000"/>
            </a:lvl1pPr>
          </a:lstStyle>
          <a:p>
            <a:pPr/>
            <a:r>
              <a:t>and the meaning of the ten horns that were on its head and the other horn which came up, and before which three of them fell, namely, that horn which had eyes and a mouth uttering great boasts and which was larger in appearance than its associates. “I kept looking, and that horn was waging war with the saints and overpowering them</a:t>
            </a:r>
          </a:p>
        </p:txBody>
      </p:sp>
      <p:sp>
        <p:nvSpPr>
          <p:cNvPr id="231"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7:20–21</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New Shape"/>
          <p:cNvSpPr txBox="1"/>
          <p:nvPr>
            <p:ph type="body" idx="1"/>
          </p:nvPr>
        </p:nvSpPr>
        <p:spPr>
          <a:prstGeom prst="rect">
            <a:avLst/>
          </a:prstGeom>
        </p:spPr>
        <p:txBody>
          <a:bodyPr/>
          <a:lstStyle>
            <a:lvl1pPr>
              <a:defRPr sz="3600"/>
            </a:lvl1pPr>
          </a:lstStyle>
          <a:p>
            <a:pPr/>
            <a:r>
              <a:t>“Thus he said: ‘The fourth beast will be a fourth kingdom on the earth, which will be different from all the other kingdoms and will devour the whole earth and tread it down and crush it. ‘As for the ten horns, out of this kingdom ten kings will arise; and another will arise after them, and he will be different from the previous ones and will subdue three kings.</a:t>
            </a:r>
          </a:p>
        </p:txBody>
      </p:sp>
      <p:sp>
        <p:nvSpPr>
          <p:cNvPr id="234"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Daniel 7:23–25</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New Shape"/>
          <p:cNvSpPr txBox="1"/>
          <p:nvPr>
            <p:ph type="body" idx="1"/>
          </p:nvPr>
        </p:nvSpPr>
        <p:spPr>
          <a:prstGeom prst="rect">
            <a:avLst/>
          </a:prstGeom>
        </p:spPr>
        <p:txBody>
          <a:bodyPr/>
          <a:lstStyle>
            <a:lvl1pPr>
              <a:defRPr sz="4400"/>
            </a:lvl1pPr>
          </a:lstStyle>
          <a:p>
            <a:pPr/>
            <a:r>
              <a:t>‘He will speak out against the Most High and wear down the saints of the Highest One, and he will intend to make alterations in times and in law; and they will be given into his hand for a time, times, and half a time.</a:t>
            </a:r>
          </a:p>
        </p:txBody>
      </p:sp>
      <p:sp>
        <p:nvSpPr>
          <p:cNvPr id="237"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lnSpc>
                <a:spcPct val="90000"/>
              </a:lnSpc>
              <a:defRPr sz="3900"/>
            </a:lvl1pPr>
          </a:lstStyle>
          <a:p>
            <a:pPr/>
            <a:r>
              <a:t>Daniel 7:23–25</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9" name="New Shape"/>
          <p:cNvSpPr txBox="1"/>
          <p:nvPr>
            <p:ph type="body" sz="quarter" idx="1"/>
          </p:nvPr>
        </p:nvSpPr>
        <p:spPr>
          <a:prstGeom prst="rect">
            <a:avLst/>
          </a:prstGeom>
        </p:spPr>
        <p:txBody>
          <a:bodyPr/>
          <a:lstStyle>
            <a:lvl1pPr defTabSz="521208">
              <a:defRPr sz="4275"/>
            </a:lvl1pPr>
          </a:lstStyle>
          <a:p>
            <a:pPr/>
            <a:r>
              <a:t>2. How does the New Testament talk about this?</a:t>
            </a:r>
          </a:p>
        </p:txBody>
      </p:sp>
      <p:sp>
        <p:nvSpPr>
          <p:cNvPr id="240" name="New Shape"/>
          <p:cNvSpPr/>
          <p:nvPr>
            <p:ph type="body" idx="21"/>
          </p:nvPr>
        </p:nvSpPr>
        <p:spPr>
          <a:prstGeom prst="rect">
            <a:avLst/>
          </a:prstGeom>
        </p:spPr>
        <p:txBody>
          <a:bodyPr/>
          <a:lstStyle/>
          <a:p>
            <a:pPr algn="ctr">
              <a:defRPr sz="4300"/>
            </a:p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New Shape"/>
          <p:cNvSpPr txBox="1"/>
          <p:nvPr>
            <p:ph type="body" idx="1"/>
          </p:nvPr>
        </p:nvSpPr>
        <p:spPr>
          <a:prstGeom prst="rect">
            <a:avLst/>
          </a:prstGeom>
        </p:spPr>
        <p:txBody>
          <a:bodyPr/>
          <a:lstStyle/>
          <a:p>
            <a:pPr>
              <a:defRPr sz="4000"/>
            </a:pPr>
            <a:r>
              <a:t>Now we request you, brethren, with regard to the coming of our Lord Jesus Christ and our gathering together to Him, that you not be quickly shaken from your composure or be disturbed either by a spirit or a message or a letter as if from us, to the effect that the day of the Lord has come.</a:t>
            </a:r>
            <a:r>
              <a:t> </a:t>
            </a:r>
          </a:p>
        </p:txBody>
      </p:sp>
      <p:sp>
        <p:nvSpPr>
          <p:cNvPr id="243" name="New Shape"/>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a:defRPr sz="4300"/>
            </a:lvl1pPr>
          </a:lstStyle>
          <a:p>
            <a:pPr/>
            <a:r>
              <a:t>2 Thessalonians 2:1–10</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0000" dir="5400000">
              <a:srgbClr val="000000">
                <a:alpha val="38000"/>
              </a:srgbClr>
            </a:outerShdw>
          </a:effectLst>
        </a:effectStyle>
        <a:effectStyle>
          <a:effectLst>
            <a:outerShdw sx="100000" sy="100000" kx="0" ky="0" algn="b" rotWithShape="0" blurRad="38100" dist="20000" dir="5400000">
              <a:srgbClr val="000000">
                <a:alpha val="38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9525" cap="flat">
          <a:solidFill>
            <a:srgbClr val="4A7EBB"/>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9525" cap="flat">
          <a:solidFill>
            <a:srgbClr val="4A7EBB"/>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0000" dir="5400000">
              <a:srgbClr val="000000">
                <a:alpha val="38000"/>
              </a:srgbClr>
            </a:outerShdw>
          </a:effectLst>
        </a:effectStyle>
        <a:effectStyle>
          <a:effectLst>
            <a:outerShdw sx="100000" sy="100000" kx="0" ky="0" algn="b" rotWithShape="0" blurRad="38100" dist="20000" dir="5400000">
              <a:srgbClr val="000000">
                <a:alpha val="38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9525" cap="flat">
          <a:solidFill>
            <a:srgbClr val="4A7EBB"/>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9525" cap="flat">
          <a:solidFill>
            <a:srgbClr val="4A7EBB"/>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mbria"/>
            <a:ea typeface="Cambria"/>
            <a:cs typeface="Cambria"/>
            <a:sym typeface="Cambr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