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306" r:id="rId4"/>
    <p:sldId id="260" r:id="rId5"/>
    <p:sldId id="304"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05"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4DEB9C-F72E-400A-BAF9-31D0599C4660}" v="7" dt="2023-12-05T18:22:02.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CF4DEB9C-F72E-400A-BAF9-31D0599C4660}"/>
    <pc:docChg chg="undo custSel addSld delSld modSld">
      <pc:chgData name="brady owens" userId="7a6fbe4f65d4933f" providerId="LiveId" clId="{CF4DEB9C-F72E-400A-BAF9-31D0599C4660}" dt="2023-12-05T18:22:38.296" v="428" actId="1076"/>
      <pc:docMkLst>
        <pc:docMk/>
      </pc:docMkLst>
      <pc:sldChg chg="addSp delSp modSp mod">
        <pc:chgData name="brady owens" userId="7a6fbe4f65d4933f" providerId="LiveId" clId="{CF4DEB9C-F72E-400A-BAF9-31D0599C4660}" dt="2023-12-05T18:10:00.763" v="7" actId="478"/>
        <pc:sldMkLst>
          <pc:docMk/>
          <pc:sldMk cId="0" sldId="257"/>
        </pc:sldMkLst>
        <pc:spChg chg="add del mod">
          <ac:chgData name="brady owens" userId="7a6fbe4f65d4933f" providerId="LiveId" clId="{CF4DEB9C-F72E-400A-BAF9-31D0599C4660}" dt="2023-12-05T18:09:56.683" v="5" actId="27636"/>
          <ac:spMkLst>
            <pc:docMk/>
            <pc:sldMk cId="0" sldId="257"/>
            <ac:spMk id="2" creationId="{00000000-0000-0000-0000-000000000000}"/>
          </ac:spMkLst>
        </pc:spChg>
        <pc:spChg chg="del">
          <ac:chgData name="brady owens" userId="7a6fbe4f65d4933f" providerId="LiveId" clId="{CF4DEB9C-F72E-400A-BAF9-31D0599C4660}" dt="2023-12-05T18:10:00.763" v="7" actId="478"/>
          <ac:spMkLst>
            <pc:docMk/>
            <pc:sldMk cId="0" sldId="257"/>
            <ac:spMk id="3" creationId="{00000000-0000-0000-0000-000000000000}"/>
          </ac:spMkLst>
        </pc:spChg>
        <pc:spChg chg="del mod">
          <ac:chgData name="brady owens" userId="7a6fbe4f65d4933f" providerId="LiveId" clId="{CF4DEB9C-F72E-400A-BAF9-31D0599C4660}" dt="2023-12-05T18:09:59.516" v="6" actId="478"/>
          <ac:spMkLst>
            <pc:docMk/>
            <pc:sldMk cId="0" sldId="257"/>
            <ac:spMk id="4" creationId="{00000000-0000-0000-0000-000000000000}"/>
          </ac:spMkLst>
        </pc:spChg>
        <pc:spChg chg="add del mod">
          <ac:chgData name="brady owens" userId="7a6fbe4f65d4933f" providerId="LiveId" clId="{CF4DEB9C-F72E-400A-BAF9-31D0599C4660}" dt="2023-12-05T18:09:56.680" v="4" actId="478"/>
          <ac:spMkLst>
            <pc:docMk/>
            <pc:sldMk cId="0" sldId="257"/>
            <ac:spMk id="6" creationId="{D342E788-803D-8F20-967B-1C49C4CF249F}"/>
          </ac:spMkLst>
        </pc:spChg>
      </pc:sldChg>
      <pc:sldChg chg="del">
        <pc:chgData name="brady owens" userId="7a6fbe4f65d4933f" providerId="LiveId" clId="{CF4DEB9C-F72E-400A-BAF9-31D0599C4660}" dt="2023-12-05T18:10:03.475" v="8" actId="47"/>
        <pc:sldMkLst>
          <pc:docMk/>
          <pc:sldMk cId="0" sldId="258"/>
        </pc:sldMkLst>
      </pc:sldChg>
      <pc:sldChg chg="modSp mod">
        <pc:chgData name="brady owens" userId="7a6fbe4f65d4933f" providerId="LiveId" clId="{CF4DEB9C-F72E-400A-BAF9-31D0599C4660}" dt="2023-12-05T18:16:39.445" v="254" actId="27636"/>
        <pc:sldMkLst>
          <pc:docMk/>
          <pc:sldMk cId="0" sldId="259"/>
        </pc:sldMkLst>
        <pc:spChg chg="mod">
          <ac:chgData name="brady owens" userId="7a6fbe4f65d4933f" providerId="LiveId" clId="{CF4DEB9C-F72E-400A-BAF9-31D0599C4660}" dt="2023-12-05T18:16:39.445" v="254" actId="27636"/>
          <ac:spMkLst>
            <pc:docMk/>
            <pc:sldMk cId="0" sldId="259"/>
            <ac:spMk id="2" creationId="{00000000-0000-0000-0000-000000000000}"/>
          </ac:spMkLst>
        </pc:spChg>
        <pc:spChg chg="mod">
          <ac:chgData name="brady owens" userId="7a6fbe4f65d4933f" providerId="LiveId" clId="{CF4DEB9C-F72E-400A-BAF9-31D0599C4660}" dt="2023-12-05T18:16:39.442" v="253" actId="27636"/>
          <ac:spMkLst>
            <pc:docMk/>
            <pc:sldMk cId="0" sldId="259"/>
            <ac:spMk id="3" creationId="{00000000-0000-0000-0000-000000000000}"/>
          </ac:spMkLst>
        </pc:spChg>
      </pc:sldChg>
      <pc:sldChg chg="modSp mod">
        <pc:chgData name="brady owens" userId="7a6fbe4f65d4933f" providerId="LiveId" clId="{CF4DEB9C-F72E-400A-BAF9-31D0599C4660}" dt="2023-12-05T18:16:38.969" v="197" actId="27636"/>
        <pc:sldMkLst>
          <pc:docMk/>
          <pc:sldMk cId="0" sldId="260"/>
        </pc:sldMkLst>
        <pc:spChg chg="mod">
          <ac:chgData name="brady owens" userId="7a6fbe4f65d4933f" providerId="LiveId" clId="{CF4DEB9C-F72E-400A-BAF9-31D0599C4660}" dt="2023-12-05T18:10:27.746" v="18" actId="403"/>
          <ac:spMkLst>
            <pc:docMk/>
            <pc:sldMk cId="0" sldId="260"/>
            <ac:spMk id="2" creationId="{00000000-0000-0000-0000-000000000000}"/>
          </ac:spMkLst>
        </pc:spChg>
        <pc:spChg chg="mod">
          <ac:chgData name="brady owens" userId="7a6fbe4f65d4933f" providerId="LiveId" clId="{CF4DEB9C-F72E-400A-BAF9-31D0599C4660}" dt="2023-12-05T18:16:38.966" v="196" actId="27636"/>
          <ac:spMkLst>
            <pc:docMk/>
            <pc:sldMk cId="0" sldId="260"/>
            <ac:spMk id="3" creationId="{00000000-0000-0000-0000-000000000000}"/>
          </ac:spMkLst>
        </pc:spChg>
        <pc:spChg chg="mod">
          <ac:chgData name="brady owens" userId="7a6fbe4f65d4933f" providerId="LiveId" clId="{CF4DEB9C-F72E-400A-BAF9-31D0599C4660}" dt="2023-12-05T18:16:38.969" v="197" actId="27636"/>
          <ac:spMkLst>
            <pc:docMk/>
            <pc:sldMk cId="0" sldId="260"/>
            <ac:spMk id="4" creationId="{00000000-0000-0000-0000-000000000000}"/>
          </ac:spMkLst>
        </pc:spChg>
      </pc:sldChg>
      <pc:sldChg chg="modSp mod">
        <pc:chgData name="brady owens" userId="7a6fbe4f65d4933f" providerId="LiveId" clId="{CF4DEB9C-F72E-400A-BAF9-31D0599C4660}" dt="2023-12-05T18:16:38.986" v="199" actId="27636"/>
        <pc:sldMkLst>
          <pc:docMk/>
          <pc:sldMk cId="0" sldId="261"/>
        </pc:sldMkLst>
        <pc:spChg chg="mod">
          <ac:chgData name="brady owens" userId="7a6fbe4f65d4933f" providerId="LiveId" clId="{CF4DEB9C-F72E-400A-BAF9-31D0599C4660}" dt="2023-12-05T18:16:38.986" v="199" actId="27636"/>
          <ac:spMkLst>
            <pc:docMk/>
            <pc:sldMk cId="0" sldId="261"/>
            <ac:spMk id="2" creationId="{00000000-0000-0000-0000-000000000000}"/>
          </ac:spMkLst>
        </pc:spChg>
        <pc:spChg chg="mod">
          <ac:chgData name="brady owens" userId="7a6fbe4f65d4933f" providerId="LiveId" clId="{CF4DEB9C-F72E-400A-BAF9-31D0599C4660}" dt="2023-12-05T18:16:38.983" v="198" actId="27636"/>
          <ac:spMkLst>
            <pc:docMk/>
            <pc:sldMk cId="0" sldId="261"/>
            <ac:spMk id="3" creationId="{00000000-0000-0000-0000-000000000000}"/>
          </ac:spMkLst>
        </pc:spChg>
      </pc:sldChg>
      <pc:sldChg chg="addSp delSp modSp mod">
        <pc:chgData name="brady owens" userId="7a6fbe4f65d4933f" providerId="LiveId" clId="{CF4DEB9C-F72E-400A-BAF9-31D0599C4660}" dt="2023-12-05T18:16:38.996" v="201" actId="27636"/>
        <pc:sldMkLst>
          <pc:docMk/>
          <pc:sldMk cId="0" sldId="262"/>
        </pc:sldMkLst>
        <pc:spChg chg="mod">
          <ac:chgData name="brady owens" userId="7a6fbe4f65d4933f" providerId="LiveId" clId="{CF4DEB9C-F72E-400A-BAF9-31D0599C4660}" dt="2023-12-05T18:16:38.994" v="200" actId="27636"/>
          <ac:spMkLst>
            <pc:docMk/>
            <pc:sldMk cId="0" sldId="262"/>
            <ac:spMk id="2" creationId="{00000000-0000-0000-0000-000000000000}"/>
          </ac:spMkLst>
        </pc:spChg>
        <pc:spChg chg="mod">
          <ac:chgData name="brady owens" userId="7a6fbe4f65d4933f" providerId="LiveId" clId="{CF4DEB9C-F72E-400A-BAF9-31D0599C4660}" dt="2023-12-05T18:16:38.996" v="201" actId="27636"/>
          <ac:spMkLst>
            <pc:docMk/>
            <pc:sldMk cId="0" sldId="262"/>
            <ac:spMk id="3" creationId="{00000000-0000-0000-0000-000000000000}"/>
          </ac:spMkLst>
        </pc:spChg>
        <pc:spChg chg="del">
          <ac:chgData name="brady owens" userId="7a6fbe4f65d4933f" providerId="LiveId" clId="{CF4DEB9C-F72E-400A-BAF9-31D0599C4660}" dt="2023-12-05T18:10:41.919" v="23" actId="478"/>
          <ac:spMkLst>
            <pc:docMk/>
            <pc:sldMk cId="0" sldId="262"/>
            <ac:spMk id="4" creationId="{00000000-0000-0000-0000-000000000000}"/>
          </ac:spMkLst>
        </pc:spChg>
        <pc:spChg chg="add mod">
          <ac:chgData name="brady owens" userId="7a6fbe4f65d4933f" providerId="LiveId" clId="{CF4DEB9C-F72E-400A-BAF9-31D0599C4660}" dt="2023-12-05T18:10:41.921" v="24" actId="27636"/>
          <ac:spMkLst>
            <pc:docMk/>
            <pc:sldMk cId="0" sldId="262"/>
            <ac:spMk id="6" creationId="{0D84AE99-0A8D-9F3A-206D-8BC981735CA4}"/>
          </ac:spMkLst>
        </pc:spChg>
      </pc:sldChg>
      <pc:sldChg chg="addSp delSp modSp mod">
        <pc:chgData name="brady owens" userId="7a6fbe4f65d4933f" providerId="LiveId" clId="{CF4DEB9C-F72E-400A-BAF9-31D0599C4660}" dt="2023-12-05T18:16:39.007" v="203" actId="27636"/>
        <pc:sldMkLst>
          <pc:docMk/>
          <pc:sldMk cId="0" sldId="263"/>
        </pc:sldMkLst>
        <pc:spChg chg="mod">
          <ac:chgData name="brady owens" userId="7a6fbe4f65d4933f" providerId="LiveId" clId="{CF4DEB9C-F72E-400A-BAF9-31D0599C4660}" dt="2023-12-05T18:16:39.005" v="202" actId="27636"/>
          <ac:spMkLst>
            <pc:docMk/>
            <pc:sldMk cId="0" sldId="263"/>
            <ac:spMk id="2" creationId="{00000000-0000-0000-0000-000000000000}"/>
          </ac:spMkLst>
        </pc:spChg>
        <pc:spChg chg="mod">
          <ac:chgData name="brady owens" userId="7a6fbe4f65d4933f" providerId="LiveId" clId="{CF4DEB9C-F72E-400A-BAF9-31D0599C4660}" dt="2023-12-05T18:16:39.007" v="203" actId="27636"/>
          <ac:spMkLst>
            <pc:docMk/>
            <pc:sldMk cId="0" sldId="263"/>
            <ac:spMk id="3" creationId="{00000000-0000-0000-0000-000000000000}"/>
          </ac:spMkLst>
        </pc:spChg>
        <pc:spChg chg="del">
          <ac:chgData name="brady owens" userId="7a6fbe4f65d4933f" providerId="LiveId" clId="{CF4DEB9C-F72E-400A-BAF9-31D0599C4660}" dt="2023-12-05T18:10:49.614" v="25" actId="478"/>
          <ac:spMkLst>
            <pc:docMk/>
            <pc:sldMk cId="0" sldId="263"/>
            <ac:spMk id="4" creationId="{00000000-0000-0000-0000-000000000000}"/>
          </ac:spMkLst>
        </pc:spChg>
        <pc:spChg chg="add del mod">
          <ac:chgData name="brady owens" userId="7a6fbe4f65d4933f" providerId="LiveId" clId="{CF4DEB9C-F72E-400A-BAF9-31D0599C4660}" dt="2023-12-05T18:10:50.769" v="27" actId="478"/>
          <ac:spMkLst>
            <pc:docMk/>
            <pc:sldMk cId="0" sldId="263"/>
            <ac:spMk id="6" creationId="{204813F4-FFA7-5D69-44F2-551A4739F010}"/>
          </ac:spMkLst>
        </pc:spChg>
      </pc:sldChg>
      <pc:sldChg chg="addSp delSp modSp mod">
        <pc:chgData name="brady owens" userId="7a6fbe4f65d4933f" providerId="LiveId" clId="{CF4DEB9C-F72E-400A-BAF9-31D0599C4660}" dt="2023-12-05T18:16:39.013" v="204" actId="27636"/>
        <pc:sldMkLst>
          <pc:docMk/>
          <pc:sldMk cId="0" sldId="264"/>
        </pc:sldMkLst>
        <pc:spChg chg="mod">
          <ac:chgData name="brady owens" userId="7a6fbe4f65d4933f" providerId="LiveId" clId="{CF4DEB9C-F72E-400A-BAF9-31D0599C4660}" dt="2023-12-05T18:16:39.013" v="204" actId="27636"/>
          <ac:spMkLst>
            <pc:docMk/>
            <pc:sldMk cId="0" sldId="264"/>
            <ac:spMk id="3" creationId="{00000000-0000-0000-0000-000000000000}"/>
          </ac:spMkLst>
        </pc:spChg>
        <pc:spChg chg="del">
          <ac:chgData name="brady owens" userId="7a6fbe4f65d4933f" providerId="LiveId" clId="{CF4DEB9C-F72E-400A-BAF9-31D0599C4660}" dt="2023-12-05T18:10:54.210" v="28" actId="478"/>
          <ac:spMkLst>
            <pc:docMk/>
            <pc:sldMk cId="0" sldId="264"/>
            <ac:spMk id="4" creationId="{00000000-0000-0000-0000-000000000000}"/>
          </ac:spMkLst>
        </pc:spChg>
        <pc:spChg chg="add del mod">
          <ac:chgData name="brady owens" userId="7a6fbe4f65d4933f" providerId="LiveId" clId="{CF4DEB9C-F72E-400A-BAF9-31D0599C4660}" dt="2023-12-05T18:10:55.019" v="30" actId="478"/>
          <ac:spMkLst>
            <pc:docMk/>
            <pc:sldMk cId="0" sldId="264"/>
            <ac:spMk id="6" creationId="{84916D91-F9BF-25F7-ECFB-782522F7DEF6}"/>
          </ac:spMkLst>
        </pc:spChg>
      </pc:sldChg>
      <pc:sldChg chg="addSp delSp modSp mod">
        <pc:chgData name="brady owens" userId="7a6fbe4f65d4933f" providerId="LiveId" clId="{CF4DEB9C-F72E-400A-BAF9-31D0599C4660}" dt="2023-12-05T18:16:39.020" v="205" actId="27636"/>
        <pc:sldMkLst>
          <pc:docMk/>
          <pc:sldMk cId="0" sldId="265"/>
        </pc:sldMkLst>
        <pc:spChg chg="mod">
          <ac:chgData name="brady owens" userId="7a6fbe4f65d4933f" providerId="LiveId" clId="{CF4DEB9C-F72E-400A-BAF9-31D0599C4660}" dt="2023-12-05T18:16:39.020" v="205" actId="27636"/>
          <ac:spMkLst>
            <pc:docMk/>
            <pc:sldMk cId="0" sldId="265"/>
            <ac:spMk id="3" creationId="{00000000-0000-0000-0000-000000000000}"/>
          </ac:spMkLst>
        </pc:spChg>
        <pc:spChg chg="del">
          <ac:chgData name="brady owens" userId="7a6fbe4f65d4933f" providerId="LiveId" clId="{CF4DEB9C-F72E-400A-BAF9-31D0599C4660}" dt="2023-12-05T18:11:00.675" v="31" actId="478"/>
          <ac:spMkLst>
            <pc:docMk/>
            <pc:sldMk cId="0" sldId="265"/>
            <ac:spMk id="4" creationId="{00000000-0000-0000-0000-000000000000}"/>
          </ac:spMkLst>
        </pc:spChg>
        <pc:spChg chg="add del mod">
          <ac:chgData name="brady owens" userId="7a6fbe4f65d4933f" providerId="LiveId" clId="{CF4DEB9C-F72E-400A-BAF9-31D0599C4660}" dt="2023-12-05T18:11:02.260" v="33" actId="478"/>
          <ac:spMkLst>
            <pc:docMk/>
            <pc:sldMk cId="0" sldId="265"/>
            <ac:spMk id="6" creationId="{201CEB05-5269-7955-937C-6C9E1562E7CB}"/>
          </ac:spMkLst>
        </pc:spChg>
      </pc:sldChg>
      <pc:sldChg chg="addSp delSp modSp mod">
        <pc:chgData name="brady owens" userId="7a6fbe4f65d4933f" providerId="LiveId" clId="{CF4DEB9C-F72E-400A-BAF9-31D0599C4660}" dt="2023-12-05T18:16:39.025" v="206" actId="27636"/>
        <pc:sldMkLst>
          <pc:docMk/>
          <pc:sldMk cId="0" sldId="266"/>
        </pc:sldMkLst>
        <pc:spChg chg="mod">
          <ac:chgData name="brady owens" userId="7a6fbe4f65d4933f" providerId="LiveId" clId="{CF4DEB9C-F72E-400A-BAF9-31D0599C4660}" dt="2023-12-05T18:11:18.103" v="38" actId="404"/>
          <ac:spMkLst>
            <pc:docMk/>
            <pc:sldMk cId="0" sldId="266"/>
            <ac:spMk id="2" creationId="{00000000-0000-0000-0000-000000000000}"/>
          </ac:spMkLst>
        </pc:spChg>
        <pc:spChg chg="mod">
          <ac:chgData name="brady owens" userId="7a6fbe4f65d4933f" providerId="LiveId" clId="{CF4DEB9C-F72E-400A-BAF9-31D0599C4660}" dt="2023-12-05T18:16:39.025" v="206" actId="27636"/>
          <ac:spMkLst>
            <pc:docMk/>
            <pc:sldMk cId="0" sldId="266"/>
            <ac:spMk id="3" creationId="{00000000-0000-0000-0000-000000000000}"/>
          </ac:spMkLst>
        </pc:spChg>
        <pc:spChg chg="del">
          <ac:chgData name="brady owens" userId="7a6fbe4f65d4933f" providerId="LiveId" clId="{CF4DEB9C-F72E-400A-BAF9-31D0599C4660}" dt="2023-12-05T18:11:06.095" v="34" actId="478"/>
          <ac:spMkLst>
            <pc:docMk/>
            <pc:sldMk cId="0" sldId="266"/>
            <ac:spMk id="4" creationId="{00000000-0000-0000-0000-000000000000}"/>
          </ac:spMkLst>
        </pc:spChg>
        <pc:spChg chg="add del mod">
          <ac:chgData name="brady owens" userId="7a6fbe4f65d4933f" providerId="LiveId" clId="{CF4DEB9C-F72E-400A-BAF9-31D0599C4660}" dt="2023-12-05T18:11:07.387" v="36" actId="478"/>
          <ac:spMkLst>
            <pc:docMk/>
            <pc:sldMk cId="0" sldId="266"/>
            <ac:spMk id="6" creationId="{2A997E1F-08ED-4F59-00F6-BA41C038C96A}"/>
          </ac:spMkLst>
        </pc:spChg>
      </pc:sldChg>
      <pc:sldChg chg="addSp delSp modSp mod">
        <pc:chgData name="brady owens" userId="7a6fbe4f65d4933f" providerId="LiveId" clId="{CF4DEB9C-F72E-400A-BAF9-31D0599C4660}" dt="2023-12-05T18:16:39.035" v="208" actId="27636"/>
        <pc:sldMkLst>
          <pc:docMk/>
          <pc:sldMk cId="0" sldId="267"/>
        </pc:sldMkLst>
        <pc:spChg chg="mod">
          <ac:chgData name="brady owens" userId="7a6fbe4f65d4933f" providerId="LiveId" clId="{CF4DEB9C-F72E-400A-BAF9-31D0599C4660}" dt="2023-12-05T18:16:39.033" v="207" actId="27636"/>
          <ac:spMkLst>
            <pc:docMk/>
            <pc:sldMk cId="0" sldId="267"/>
            <ac:spMk id="2" creationId="{00000000-0000-0000-0000-000000000000}"/>
          </ac:spMkLst>
        </pc:spChg>
        <pc:spChg chg="mod">
          <ac:chgData name="brady owens" userId="7a6fbe4f65d4933f" providerId="LiveId" clId="{CF4DEB9C-F72E-400A-BAF9-31D0599C4660}" dt="2023-12-05T18:16:39.035" v="208" actId="27636"/>
          <ac:spMkLst>
            <pc:docMk/>
            <pc:sldMk cId="0" sldId="267"/>
            <ac:spMk id="3" creationId="{00000000-0000-0000-0000-000000000000}"/>
          </ac:spMkLst>
        </pc:spChg>
        <pc:spChg chg="del">
          <ac:chgData name="brady owens" userId="7a6fbe4f65d4933f" providerId="LiveId" clId="{CF4DEB9C-F72E-400A-BAF9-31D0599C4660}" dt="2023-12-05T18:11:22.791" v="39" actId="478"/>
          <ac:spMkLst>
            <pc:docMk/>
            <pc:sldMk cId="0" sldId="267"/>
            <ac:spMk id="4" creationId="{00000000-0000-0000-0000-000000000000}"/>
          </ac:spMkLst>
        </pc:spChg>
        <pc:spChg chg="add del mod">
          <ac:chgData name="brady owens" userId="7a6fbe4f65d4933f" providerId="LiveId" clId="{CF4DEB9C-F72E-400A-BAF9-31D0599C4660}" dt="2023-12-05T18:11:24.123" v="41" actId="478"/>
          <ac:spMkLst>
            <pc:docMk/>
            <pc:sldMk cId="0" sldId="267"/>
            <ac:spMk id="6" creationId="{2F11DCDC-0AA8-9A5A-6109-8BD6DFB0C9C8}"/>
          </ac:spMkLst>
        </pc:spChg>
      </pc:sldChg>
      <pc:sldChg chg="addSp delSp modSp mod">
        <pc:chgData name="brady owens" userId="7a6fbe4f65d4933f" providerId="LiveId" clId="{CF4DEB9C-F72E-400A-BAF9-31D0599C4660}" dt="2023-12-05T18:16:39.045" v="210" actId="27636"/>
        <pc:sldMkLst>
          <pc:docMk/>
          <pc:sldMk cId="0" sldId="268"/>
        </pc:sldMkLst>
        <pc:spChg chg="mod">
          <ac:chgData name="brady owens" userId="7a6fbe4f65d4933f" providerId="LiveId" clId="{CF4DEB9C-F72E-400A-BAF9-31D0599C4660}" dt="2023-12-05T18:16:39.042" v="209" actId="27636"/>
          <ac:spMkLst>
            <pc:docMk/>
            <pc:sldMk cId="0" sldId="268"/>
            <ac:spMk id="2" creationId="{00000000-0000-0000-0000-000000000000}"/>
          </ac:spMkLst>
        </pc:spChg>
        <pc:spChg chg="mod">
          <ac:chgData name="brady owens" userId="7a6fbe4f65d4933f" providerId="LiveId" clId="{CF4DEB9C-F72E-400A-BAF9-31D0599C4660}" dt="2023-12-05T18:16:39.045" v="210" actId="27636"/>
          <ac:spMkLst>
            <pc:docMk/>
            <pc:sldMk cId="0" sldId="268"/>
            <ac:spMk id="3" creationId="{00000000-0000-0000-0000-000000000000}"/>
          </ac:spMkLst>
        </pc:spChg>
        <pc:spChg chg="del">
          <ac:chgData name="brady owens" userId="7a6fbe4f65d4933f" providerId="LiveId" clId="{CF4DEB9C-F72E-400A-BAF9-31D0599C4660}" dt="2023-12-05T18:11:27.682" v="42" actId="478"/>
          <ac:spMkLst>
            <pc:docMk/>
            <pc:sldMk cId="0" sldId="268"/>
            <ac:spMk id="4" creationId="{00000000-0000-0000-0000-000000000000}"/>
          </ac:spMkLst>
        </pc:spChg>
        <pc:spChg chg="add del mod">
          <ac:chgData name="brady owens" userId="7a6fbe4f65d4933f" providerId="LiveId" clId="{CF4DEB9C-F72E-400A-BAF9-31D0599C4660}" dt="2023-12-05T18:11:28.417" v="44" actId="478"/>
          <ac:spMkLst>
            <pc:docMk/>
            <pc:sldMk cId="0" sldId="268"/>
            <ac:spMk id="6" creationId="{73B692E4-0199-8A3F-3C52-D73992E1D8D9}"/>
          </ac:spMkLst>
        </pc:spChg>
      </pc:sldChg>
      <pc:sldChg chg="addSp delSp modSp mod">
        <pc:chgData name="brady owens" userId="7a6fbe4f65d4933f" providerId="LiveId" clId="{CF4DEB9C-F72E-400A-BAF9-31D0599C4660}" dt="2023-12-05T18:16:39.053" v="211" actId="27636"/>
        <pc:sldMkLst>
          <pc:docMk/>
          <pc:sldMk cId="0" sldId="269"/>
        </pc:sldMkLst>
        <pc:spChg chg="mod">
          <ac:chgData name="brady owens" userId="7a6fbe4f65d4933f" providerId="LiveId" clId="{CF4DEB9C-F72E-400A-BAF9-31D0599C4660}" dt="2023-12-05T18:16:39.053" v="211" actId="27636"/>
          <ac:spMkLst>
            <pc:docMk/>
            <pc:sldMk cId="0" sldId="269"/>
            <ac:spMk id="3" creationId="{00000000-0000-0000-0000-000000000000}"/>
          </ac:spMkLst>
        </pc:spChg>
        <pc:spChg chg="del">
          <ac:chgData name="brady owens" userId="7a6fbe4f65d4933f" providerId="LiveId" clId="{CF4DEB9C-F72E-400A-BAF9-31D0599C4660}" dt="2023-12-05T18:11:32.429" v="45" actId="478"/>
          <ac:spMkLst>
            <pc:docMk/>
            <pc:sldMk cId="0" sldId="269"/>
            <ac:spMk id="4" creationId="{00000000-0000-0000-0000-000000000000}"/>
          </ac:spMkLst>
        </pc:spChg>
        <pc:spChg chg="add del mod">
          <ac:chgData name="brady owens" userId="7a6fbe4f65d4933f" providerId="LiveId" clId="{CF4DEB9C-F72E-400A-BAF9-31D0599C4660}" dt="2023-12-05T18:11:34.046" v="47" actId="478"/>
          <ac:spMkLst>
            <pc:docMk/>
            <pc:sldMk cId="0" sldId="269"/>
            <ac:spMk id="6" creationId="{A76951D1-6334-3B19-FF93-7671A150B70C}"/>
          </ac:spMkLst>
        </pc:spChg>
      </pc:sldChg>
      <pc:sldChg chg="addSp delSp modSp mod">
        <pc:chgData name="brady owens" userId="7a6fbe4f65d4933f" providerId="LiveId" clId="{CF4DEB9C-F72E-400A-BAF9-31D0599C4660}" dt="2023-12-05T18:16:39.060" v="212" actId="27636"/>
        <pc:sldMkLst>
          <pc:docMk/>
          <pc:sldMk cId="0" sldId="270"/>
        </pc:sldMkLst>
        <pc:spChg chg="mod">
          <ac:chgData name="brady owens" userId="7a6fbe4f65d4933f" providerId="LiveId" clId="{CF4DEB9C-F72E-400A-BAF9-31D0599C4660}" dt="2023-12-05T18:16:39.060" v="212" actId="27636"/>
          <ac:spMkLst>
            <pc:docMk/>
            <pc:sldMk cId="0" sldId="270"/>
            <ac:spMk id="3" creationId="{00000000-0000-0000-0000-000000000000}"/>
          </ac:spMkLst>
        </pc:spChg>
        <pc:spChg chg="del">
          <ac:chgData name="brady owens" userId="7a6fbe4f65d4933f" providerId="LiveId" clId="{CF4DEB9C-F72E-400A-BAF9-31D0599C4660}" dt="2023-12-05T18:11:37.200" v="48" actId="478"/>
          <ac:spMkLst>
            <pc:docMk/>
            <pc:sldMk cId="0" sldId="270"/>
            <ac:spMk id="4" creationId="{00000000-0000-0000-0000-000000000000}"/>
          </ac:spMkLst>
        </pc:spChg>
        <pc:spChg chg="add del mod">
          <ac:chgData name="brady owens" userId="7a6fbe4f65d4933f" providerId="LiveId" clId="{CF4DEB9C-F72E-400A-BAF9-31D0599C4660}" dt="2023-12-05T18:11:38.337" v="50" actId="478"/>
          <ac:spMkLst>
            <pc:docMk/>
            <pc:sldMk cId="0" sldId="270"/>
            <ac:spMk id="6" creationId="{6605B524-12BA-379F-B202-4E7406FB30E4}"/>
          </ac:spMkLst>
        </pc:spChg>
      </pc:sldChg>
      <pc:sldChg chg="addSp delSp modSp mod">
        <pc:chgData name="brady owens" userId="7a6fbe4f65d4933f" providerId="LiveId" clId="{CF4DEB9C-F72E-400A-BAF9-31D0599C4660}" dt="2023-12-05T18:16:39.066" v="213" actId="27636"/>
        <pc:sldMkLst>
          <pc:docMk/>
          <pc:sldMk cId="0" sldId="271"/>
        </pc:sldMkLst>
        <pc:spChg chg="mod">
          <ac:chgData name="brady owens" userId="7a6fbe4f65d4933f" providerId="LiveId" clId="{CF4DEB9C-F72E-400A-BAF9-31D0599C4660}" dt="2023-12-05T18:11:46.347" v="53" actId="404"/>
          <ac:spMkLst>
            <pc:docMk/>
            <pc:sldMk cId="0" sldId="271"/>
            <ac:spMk id="2" creationId="{00000000-0000-0000-0000-000000000000}"/>
          </ac:spMkLst>
        </pc:spChg>
        <pc:spChg chg="mod">
          <ac:chgData name="brady owens" userId="7a6fbe4f65d4933f" providerId="LiveId" clId="{CF4DEB9C-F72E-400A-BAF9-31D0599C4660}" dt="2023-12-05T18:16:39.066" v="213" actId="27636"/>
          <ac:spMkLst>
            <pc:docMk/>
            <pc:sldMk cId="0" sldId="271"/>
            <ac:spMk id="3" creationId="{00000000-0000-0000-0000-000000000000}"/>
          </ac:spMkLst>
        </pc:spChg>
        <pc:spChg chg="del">
          <ac:chgData name="brady owens" userId="7a6fbe4f65d4933f" providerId="LiveId" clId="{CF4DEB9C-F72E-400A-BAF9-31D0599C4660}" dt="2023-12-05T18:11:51.481" v="54" actId="478"/>
          <ac:spMkLst>
            <pc:docMk/>
            <pc:sldMk cId="0" sldId="271"/>
            <ac:spMk id="4" creationId="{00000000-0000-0000-0000-000000000000}"/>
          </ac:spMkLst>
        </pc:spChg>
        <pc:spChg chg="add del mod">
          <ac:chgData name="brady owens" userId="7a6fbe4f65d4933f" providerId="LiveId" clId="{CF4DEB9C-F72E-400A-BAF9-31D0599C4660}" dt="2023-12-05T18:11:53.535" v="56" actId="478"/>
          <ac:spMkLst>
            <pc:docMk/>
            <pc:sldMk cId="0" sldId="271"/>
            <ac:spMk id="6" creationId="{E43FAC8E-ED97-6BA5-0331-19E1F9D38B05}"/>
          </ac:spMkLst>
        </pc:spChg>
      </pc:sldChg>
      <pc:sldChg chg="addSp delSp modSp mod">
        <pc:chgData name="brady owens" userId="7a6fbe4f65d4933f" providerId="LiveId" clId="{CF4DEB9C-F72E-400A-BAF9-31D0599C4660}" dt="2023-12-05T18:16:39.073" v="214" actId="27636"/>
        <pc:sldMkLst>
          <pc:docMk/>
          <pc:sldMk cId="0" sldId="272"/>
        </pc:sldMkLst>
        <pc:spChg chg="mod">
          <ac:chgData name="brady owens" userId="7a6fbe4f65d4933f" providerId="LiveId" clId="{CF4DEB9C-F72E-400A-BAF9-31D0599C4660}" dt="2023-12-05T18:16:39.073" v="214" actId="27636"/>
          <ac:spMkLst>
            <pc:docMk/>
            <pc:sldMk cId="0" sldId="272"/>
            <ac:spMk id="3" creationId="{00000000-0000-0000-0000-000000000000}"/>
          </ac:spMkLst>
        </pc:spChg>
        <pc:spChg chg="del">
          <ac:chgData name="brady owens" userId="7a6fbe4f65d4933f" providerId="LiveId" clId="{CF4DEB9C-F72E-400A-BAF9-31D0599C4660}" dt="2023-12-05T18:11:56.879" v="57" actId="478"/>
          <ac:spMkLst>
            <pc:docMk/>
            <pc:sldMk cId="0" sldId="272"/>
            <ac:spMk id="4" creationId="{00000000-0000-0000-0000-000000000000}"/>
          </ac:spMkLst>
        </pc:spChg>
        <pc:spChg chg="add del mod">
          <ac:chgData name="brady owens" userId="7a6fbe4f65d4933f" providerId="LiveId" clId="{CF4DEB9C-F72E-400A-BAF9-31D0599C4660}" dt="2023-12-05T18:11:57.856" v="59" actId="478"/>
          <ac:spMkLst>
            <pc:docMk/>
            <pc:sldMk cId="0" sldId="272"/>
            <ac:spMk id="6" creationId="{10C85431-3354-1FBE-4219-85401D641B63}"/>
          </ac:spMkLst>
        </pc:spChg>
      </pc:sldChg>
      <pc:sldChg chg="addSp delSp modSp mod">
        <pc:chgData name="brady owens" userId="7a6fbe4f65d4933f" providerId="LiveId" clId="{CF4DEB9C-F72E-400A-BAF9-31D0599C4660}" dt="2023-12-05T18:16:39.083" v="216" actId="27636"/>
        <pc:sldMkLst>
          <pc:docMk/>
          <pc:sldMk cId="0" sldId="273"/>
        </pc:sldMkLst>
        <pc:spChg chg="mod">
          <ac:chgData name="brady owens" userId="7a6fbe4f65d4933f" providerId="LiveId" clId="{CF4DEB9C-F72E-400A-BAF9-31D0599C4660}" dt="2023-12-05T18:16:39.081" v="215" actId="27636"/>
          <ac:spMkLst>
            <pc:docMk/>
            <pc:sldMk cId="0" sldId="273"/>
            <ac:spMk id="2" creationId="{00000000-0000-0000-0000-000000000000}"/>
          </ac:spMkLst>
        </pc:spChg>
        <pc:spChg chg="mod">
          <ac:chgData name="brady owens" userId="7a6fbe4f65d4933f" providerId="LiveId" clId="{CF4DEB9C-F72E-400A-BAF9-31D0599C4660}" dt="2023-12-05T18:16:39.083" v="216" actId="27636"/>
          <ac:spMkLst>
            <pc:docMk/>
            <pc:sldMk cId="0" sldId="273"/>
            <ac:spMk id="3" creationId="{00000000-0000-0000-0000-000000000000}"/>
          </ac:spMkLst>
        </pc:spChg>
        <pc:spChg chg="del">
          <ac:chgData name="brady owens" userId="7a6fbe4f65d4933f" providerId="LiveId" clId="{CF4DEB9C-F72E-400A-BAF9-31D0599C4660}" dt="2023-12-05T18:12:02.316" v="60" actId="478"/>
          <ac:spMkLst>
            <pc:docMk/>
            <pc:sldMk cId="0" sldId="273"/>
            <ac:spMk id="4" creationId="{00000000-0000-0000-0000-000000000000}"/>
          </ac:spMkLst>
        </pc:spChg>
        <pc:spChg chg="add del mod">
          <ac:chgData name="brady owens" userId="7a6fbe4f65d4933f" providerId="LiveId" clId="{CF4DEB9C-F72E-400A-BAF9-31D0599C4660}" dt="2023-12-05T18:12:03.452" v="62" actId="478"/>
          <ac:spMkLst>
            <pc:docMk/>
            <pc:sldMk cId="0" sldId="273"/>
            <ac:spMk id="6" creationId="{E055A4DE-06F7-61F2-03A8-2C203D21EB8B}"/>
          </ac:spMkLst>
        </pc:spChg>
      </pc:sldChg>
      <pc:sldChg chg="addSp delSp modSp mod">
        <pc:chgData name="brady owens" userId="7a6fbe4f65d4933f" providerId="LiveId" clId="{CF4DEB9C-F72E-400A-BAF9-31D0599C4660}" dt="2023-12-05T18:16:39.090" v="217" actId="27636"/>
        <pc:sldMkLst>
          <pc:docMk/>
          <pc:sldMk cId="0" sldId="274"/>
        </pc:sldMkLst>
        <pc:spChg chg="mod">
          <ac:chgData name="brady owens" userId="7a6fbe4f65d4933f" providerId="LiveId" clId="{CF4DEB9C-F72E-400A-BAF9-31D0599C4660}" dt="2023-12-05T18:16:39.090" v="217" actId="27636"/>
          <ac:spMkLst>
            <pc:docMk/>
            <pc:sldMk cId="0" sldId="274"/>
            <ac:spMk id="3" creationId="{00000000-0000-0000-0000-000000000000}"/>
          </ac:spMkLst>
        </pc:spChg>
        <pc:spChg chg="del">
          <ac:chgData name="brady owens" userId="7a6fbe4f65d4933f" providerId="LiveId" clId="{CF4DEB9C-F72E-400A-BAF9-31D0599C4660}" dt="2023-12-05T18:12:06.943" v="63" actId="478"/>
          <ac:spMkLst>
            <pc:docMk/>
            <pc:sldMk cId="0" sldId="274"/>
            <ac:spMk id="4" creationId="{00000000-0000-0000-0000-000000000000}"/>
          </ac:spMkLst>
        </pc:spChg>
        <pc:spChg chg="add del mod">
          <ac:chgData name="brady owens" userId="7a6fbe4f65d4933f" providerId="LiveId" clId="{CF4DEB9C-F72E-400A-BAF9-31D0599C4660}" dt="2023-12-05T18:12:07.788" v="65" actId="478"/>
          <ac:spMkLst>
            <pc:docMk/>
            <pc:sldMk cId="0" sldId="274"/>
            <ac:spMk id="6" creationId="{29949335-B6EB-791E-F63D-BE515203A60B}"/>
          </ac:spMkLst>
        </pc:spChg>
      </pc:sldChg>
      <pc:sldChg chg="addSp delSp modSp mod">
        <pc:chgData name="brady owens" userId="7a6fbe4f65d4933f" providerId="LiveId" clId="{CF4DEB9C-F72E-400A-BAF9-31D0599C4660}" dt="2023-12-05T18:16:39.100" v="218" actId="27636"/>
        <pc:sldMkLst>
          <pc:docMk/>
          <pc:sldMk cId="0" sldId="275"/>
        </pc:sldMkLst>
        <pc:spChg chg="mod">
          <ac:chgData name="brady owens" userId="7a6fbe4f65d4933f" providerId="LiveId" clId="{CF4DEB9C-F72E-400A-BAF9-31D0599C4660}" dt="2023-12-05T18:12:12.533" v="67" actId="404"/>
          <ac:spMkLst>
            <pc:docMk/>
            <pc:sldMk cId="0" sldId="275"/>
            <ac:spMk id="2" creationId="{00000000-0000-0000-0000-000000000000}"/>
          </ac:spMkLst>
        </pc:spChg>
        <pc:spChg chg="mod">
          <ac:chgData name="brady owens" userId="7a6fbe4f65d4933f" providerId="LiveId" clId="{CF4DEB9C-F72E-400A-BAF9-31D0599C4660}" dt="2023-12-05T18:16:39.100" v="218" actId="27636"/>
          <ac:spMkLst>
            <pc:docMk/>
            <pc:sldMk cId="0" sldId="275"/>
            <ac:spMk id="3" creationId="{00000000-0000-0000-0000-000000000000}"/>
          </ac:spMkLst>
        </pc:spChg>
        <pc:spChg chg="del">
          <ac:chgData name="brady owens" userId="7a6fbe4f65d4933f" providerId="LiveId" clId="{CF4DEB9C-F72E-400A-BAF9-31D0599C4660}" dt="2023-12-05T18:12:16.955" v="68" actId="478"/>
          <ac:spMkLst>
            <pc:docMk/>
            <pc:sldMk cId="0" sldId="275"/>
            <ac:spMk id="4" creationId="{00000000-0000-0000-0000-000000000000}"/>
          </ac:spMkLst>
        </pc:spChg>
        <pc:spChg chg="add del mod">
          <ac:chgData name="brady owens" userId="7a6fbe4f65d4933f" providerId="LiveId" clId="{CF4DEB9C-F72E-400A-BAF9-31D0599C4660}" dt="2023-12-05T18:12:17.433" v="70" actId="478"/>
          <ac:spMkLst>
            <pc:docMk/>
            <pc:sldMk cId="0" sldId="275"/>
            <ac:spMk id="6" creationId="{9F213AA6-CC14-B50A-1042-6A76951031B1}"/>
          </ac:spMkLst>
        </pc:spChg>
      </pc:sldChg>
      <pc:sldChg chg="addSp delSp modSp mod">
        <pc:chgData name="brady owens" userId="7a6fbe4f65d4933f" providerId="LiveId" clId="{CF4DEB9C-F72E-400A-BAF9-31D0599C4660}" dt="2023-12-05T18:16:39.106" v="219" actId="27636"/>
        <pc:sldMkLst>
          <pc:docMk/>
          <pc:sldMk cId="0" sldId="276"/>
        </pc:sldMkLst>
        <pc:spChg chg="mod">
          <ac:chgData name="brady owens" userId="7a6fbe4f65d4933f" providerId="LiveId" clId="{CF4DEB9C-F72E-400A-BAF9-31D0599C4660}" dt="2023-12-05T18:16:39.106" v="219" actId="27636"/>
          <ac:spMkLst>
            <pc:docMk/>
            <pc:sldMk cId="0" sldId="276"/>
            <ac:spMk id="3" creationId="{00000000-0000-0000-0000-000000000000}"/>
          </ac:spMkLst>
        </pc:spChg>
        <pc:spChg chg="del">
          <ac:chgData name="brady owens" userId="7a6fbe4f65d4933f" providerId="LiveId" clId="{CF4DEB9C-F72E-400A-BAF9-31D0599C4660}" dt="2023-12-05T18:12:21.030" v="71" actId="478"/>
          <ac:spMkLst>
            <pc:docMk/>
            <pc:sldMk cId="0" sldId="276"/>
            <ac:spMk id="4" creationId="{00000000-0000-0000-0000-000000000000}"/>
          </ac:spMkLst>
        </pc:spChg>
        <pc:spChg chg="add del mod">
          <ac:chgData name="brady owens" userId="7a6fbe4f65d4933f" providerId="LiveId" clId="{CF4DEB9C-F72E-400A-BAF9-31D0599C4660}" dt="2023-12-05T18:12:21.830" v="73" actId="478"/>
          <ac:spMkLst>
            <pc:docMk/>
            <pc:sldMk cId="0" sldId="276"/>
            <ac:spMk id="6" creationId="{0995BC19-FB67-6EF1-29BA-393EB66EF0EA}"/>
          </ac:spMkLst>
        </pc:spChg>
      </pc:sldChg>
      <pc:sldChg chg="addSp delSp modSp mod">
        <pc:chgData name="brady owens" userId="7a6fbe4f65d4933f" providerId="LiveId" clId="{CF4DEB9C-F72E-400A-BAF9-31D0599C4660}" dt="2023-12-05T18:16:39.111" v="220" actId="27636"/>
        <pc:sldMkLst>
          <pc:docMk/>
          <pc:sldMk cId="0" sldId="277"/>
        </pc:sldMkLst>
        <pc:spChg chg="mod">
          <ac:chgData name="brady owens" userId="7a6fbe4f65d4933f" providerId="LiveId" clId="{CF4DEB9C-F72E-400A-BAF9-31D0599C4660}" dt="2023-12-05T18:16:39.111" v="220" actId="27636"/>
          <ac:spMkLst>
            <pc:docMk/>
            <pc:sldMk cId="0" sldId="277"/>
            <ac:spMk id="3" creationId="{00000000-0000-0000-0000-000000000000}"/>
          </ac:spMkLst>
        </pc:spChg>
        <pc:spChg chg="del">
          <ac:chgData name="brady owens" userId="7a6fbe4f65d4933f" providerId="LiveId" clId="{CF4DEB9C-F72E-400A-BAF9-31D0599C4660}" dt="2023-12-05T18:12:25.329" v="74" actId="478"/>
          <ac:spMkLst>
            <pc:docMk/>
            <pc:sldMk cId="0" sldId="277"/>
            <ac:spMk id="4" creationId="{00000000-0000-0000-0000-000000000000}"/>
          </ac:spMkLst>
        </pc:spChg>
        <pc:spChg chg="add del mod">
          <ac:chgData name="brady owens" userId="7a6fbe4f65d4933f" providerId="LiveId" clId="{CF4DEB9C-F72E-400A-BAF9-31D0599C4660}" dt="2023-12-05T18:12:25.744" v="76" actId="478"/>
          <ac:spMkLst>
            <pc:docMk/>
            <pc:sldMk cId="0" sldId="277"/>
            <ac:spMk id="6" creationId="{5A0C9F03-E3F8-CB34-D4D7-7AA7F627C987}"/>
          </ac:spMkLst>
        </pc:spChg>
      </pc:sldChg>
      <pc:sldChg chg="addSp delSp modSp mod">
        <pc:chgData name="brady owens" userId="7a6fbe4f65d4933f" providerId="LiveId" clId="{CF4DEB9C-F72E-400A-BAF9-31D0599C4660}" dt="2023-12-05T18:16:39.119" v="221" actId="27636"/>
        <pc:sldMkLst>
          <pc:docMk/>
          <pc:sldMk cId="0" sldId="278"/>
        </pc:sldMkLst>
        <pc:spChg chg="mod">
          <ac:chgData name="brady owens" userId="7a6fbe4f65d4933f" providerId="LiveId" clId="{CF4DEB9C-F72E-400A-BAF9-31D0599C4660}" dt="2023-12-05T18:16:39.119" v="221" actId="27636"/>
          <ac:spMkLst>
            <pc:docMk/>
            <pc:sldMk cId="0" sldId="278"/>
            <ac:spMk id="3" creationId="{00000000-0000-0000-0000-000000000000}"/>
          </ac:spMkLst>
        </pc:spChg>
        <pc:spChg chg="del mod">
          <ac:chgData name="brady owens" userId="7a6fbe4f65d4933f" providerId="LiveId" clId="{CF4DEB9C-F72E-400A-BAF9-31D0599C4660}" dt="2023-12-05T18:12:30.578" v="79" actId="478"/>
          <ac:spMkLst>
            <pc:docMk/>
            <pc:sldMk cId="0" sldId="278"/>
            <ac:spMk id="4" creationId="{00000000-0000-0000-0000-000000000000}"/>
          </ac:spMkLst>
        </pc:spChg>
        <pc:spChg chg="add del mod">
          <ac:chgData name="brady owens" userId="7a6fbe4f65d4933f" providerId="LiveId" clId="{CF4DEB9C-F72E-400A-BAF9-31D0599C4660}" dt="2023-12-05T18:12:31.518" v="81" actId="478"/>
          <ac:spMkLst>
            <pc:docMk/>
            <pc:sldMk cId="0" sldId="278"/>
            <ac:spMk id="6" creationId="{FA6B8A5C-DDD7-5ADF-856D-49059CDFCFFA}"/>
          </ac:spMkLst>
        </pc:spChg>
      </pc:sldChg>
      <pc:sldChg chg="addSp delSp modSp mod">
        <pc:chgData name="brady owens" userId="7a6fbe4f65d4933f" providerId="LiveId" clId="{CF4DEB9C-F72E-400A-BAF9-31D0599C4660}" dt="2023-12-05T18:16:39.173" v="222" actId="27636"/>
        <pc:sldMkLst>
          <pc:docMk/>
          <pc:sldMk cId="0" sldId="279"/>
        </pc:sldMkLst>
        <pc:spChg chg="mod">
          <ac:chgData name="brady owens" userId="7a6fbe4f65d4933f" providerId="LiveId" clId="{CF4DEB9C-F72E-400A-BAF9-31D0599C4660}" dt="2023-12-05T18:16:39.173" v="222" actId="27636"/>
          <ac:spMkLst>
            <pc:docMk/>
            <pc:sldMk cId="0" sldId="279"/>
            <ac:spMk id="3" creationId="{00000000-0000-0000-0000-000000000000}"/>
          </ac:spMkLst>
        </pc:spChg>
        <pc:spChg chg="del">
          <ac:chgData name="brady owens" userId="7a6fbe4f65d4933f" providerId="LiveId" clId="{CF4DEB9C-F72E-400A-BAF9-31D0599C4660}" dt="2023-12-05T18:12:35.095" v="82" actId="478"/>
          <ac:spMkLst>
            <pc:docMk/>
            <pc:sldMk cId="0" sldId="279"/>
            <ac:spMk id="4" creationId="{00000000-0000-0000-0000-000000000000}"/>
          </ac:spMkLst>
        </pc:spChg>
        <pc:spChg chg="add del mod">
          <ac:chgData name="brady owens" userId="7a6fbe4f65d4933f" providerId="LiveId" clId="{CF4DEB9C-F72E-400A-BAF9-31D0599C4660}" dt="2023-12-05T18:12:36.584" v="84" actId="478"/>
          <ac:spMkLst>
            <pc:docMk/>
            <pc:sldMk cId="0" sldId="279"/>
            <ac:spMk id="6" creationId="{950EBFB4-D6BA-4D07-498B-F2B7CBCFE836}"/>
          </ac:spMkLst>
        </pc:spChg>
      </pc:sldChg>
      <pc:sldChg chg="addSp delSp modSp mod">
        <pc:chgData name="brady owens" userId="7a6fbe4f65d4933f" providerId="LiveId" clId="{CF4DEB9C-F72E-400A-BAF9-31D0599C4660}" dt="2023-12-05T18:16:39.180" v="223" actId="27636"/>
        <pc:sldMkLst>
          <pc:docMk/>
          <pc:sldMk cId="0" sldId="280"/>
        </pc:sldMkLst>
        <pc:spChg chg="mod">
          <ac:chgData name="brady owens" userId="7a6fbe4f65d4933f" providerId="LiveId" clId="{CF4DEB9C-F72E-400A-BAF9-31D0599C4660}" dt="2023-12-05T18:16:39.180" v="223" actId="27636"/>
          <ac:spMkLst>
            <pc:docMk/>
            <pc:sldMk cId="0" sldId="280"/>
            <ac:spMk id="3" creationId="{00000000-0000-0000-0000-000000000000}"/>
          </ac:spMkLst>
        </pc:spChg>
        <pc:spChg chg="del">
          <ac:chgData name="brady owens" userId="7a6fbe4f65d4933f" providerId="LiveId" clId="{CF4DEB9C-F72E-400A-BAF9-31D0599C4660}" dt="2023-12-05T18:12:41.074" v="85" actId="478"/>
          <ac:spMkLst>
            <pc:docMk/>
            <pc:sldMk cId="0" sldId="280"/>
            <ac:spMk id="4" creationId="{00000000-0000-0000-0000-000000000000}"/>
          </ac:spMkLst>
        </pc:spChg>
        <pc:spChg chg="add del mod">
          <ac:chgData name="brady owens" userId="7a6fbe4f65d4933f" providerId="LiveId" clId="{CF4DEB9C-F72E-400A-BAF9-31D0599C4660}" dt="2023-12-05T18:12:41.823" v="87" actId="478"/>
          <ac:spMkLst>
            <pc:docMk/>
            <pc:sldMk cId="0" sldId="280"/>
            <ac:spMk id="6" creationId="{E7F08A88-B47E-2403-6915-D4F6C354E1F4}"/>
          </ac:spMkLst>
        </pc:spChg>
      </pc:sldChg>
      <pc:sldChg chg="addSp delSp modSp mod">
        <pc:chgData name="brady owens" userId="7a6fbe4f65d4933f" providerId="LiveId" clId="{CF4DEB9C-F72E-400A-BAF9-31D0599C4660}" dt="2023-12-05T18:16:39.185" v="224" actId="27636"/>
        <pc:sldMkLst>
          <pc:docMk/>
          <pc:sldMk cId="0" sldId="281"/>
        </pc:sldMkLst>
        <pc:spChg chg="mod">
          <ac:chgData name="brady owens" userId="7a6fbe4f65d4933f" providerId="LiveId" clId="{CF4DEB9C-F72E-400A-BAF9-31D0599C4660}" dt="2023-12-05T18:12:47.607" v="90" actId="404"/>
          <ac:spMkLst>
            <pc:docMk/>
            <pc:sldMk cId="0" sldId="281"/>
            <ac:spMk id="2" creationId="{00000000-0000-0000-0000-000000000000}"/>
          </ac:spMkLst>
        </pc:spChg>
        <pc:spChg chg="mod">
          <ac:chgData name="brady owens" userId="7a6fbe4f65d4933f" providerId="LiveId" clId="{CF4DEB9C-F72E-400A-BAF9-31D0599C4660}" dt="2023-12-05T18:16:39.185" v="224" actId="27636"/>
          <ac:spMkLst>
            <pc:docMk/>
            <pc:sldMk cId="0" sldId="281"/>
            <ac:spMk id="3" creationId="{00000000-0000-0000-0000-000000000000}"/>
          </ac:spMkLst>
        </pc:spChg>
        <pc:spChg chg="del">
          <ac:chgData name="brady owens" userId="7a6fbe4f65d4933f" providerId="LiveId" clId="{CF4DEB9C-F72E-400A-BAF9-31D0599C4660}" dt="2023-12-05T18:12:50.774" v="91" actId="478"/>
          <ac:spMkLst>
            <pc:docMk/>
            <pc:sldMk cId="0" sldId="281"/>
            <ac:spMk id="4" creationId="{00000000-0000-0000-0000-000000000000}"/>
          </ac:spMkLst>
        </pc:spChg>
        <pc:spChg chg="add del mod">
          <ac:chgData name="brady owens" userId="7a6fbe4f65d4933f" providerId="LiveId" clId="{CF4DEB9C-F72E-400A-BAF9-31D0599C4660}" dt="2023-12-05T18:12:51.549" v="93" actId="478"/>
          <ac:spMkLst>
            <pc:docMk/>
            <pc:sldMk cId="0" sldId="281"/>
            <ac:spMk id="6" creationId="{B6BC7A17-34A5-CC2C-1BA8-C107F63DE5AA}"/>
          </ac:spMkLst>
        </pc:spChg>
      </pc:sldChg>
      <pc:sldChg chg="addSp delSp modSp mod">
        <pc:chgData name="brady owens" userId="7a6fbe4f65d4933f" providerId="LiveId" clId="{CF4DEB9C-F72E-400A-BAF9-31D0599C4660}" dt="2023-12-05T18:16:39.195" v="225" actId="27636"/>
        <pc:sldMkLst>
          <pc:docMk/>
          <pc:sldMk cId="0" sldId="282"/>
        </pc:sldMkLst>
        <pc:spChg chg="mod">
          <ac:chgData name="brady owens" userId="7a6fbe4f65d4933f" providerId="LiveId" clId="{CF4DEB9C-F72E-400A-BAF9-31D0599C4660}" dt="2023-12-05T18:13:15.483" v="109" actId="403"/>
          <ac:spMkLst>
            <pc:docMk/>
            <pc:sldMk cId="0" sldId="282"/>
            <ac:spMk id="2" creationId="{00000000-0000-0000-0000-000000000000}"/>
          </ac:spMkLst>
        </pc:spChg>
        <pc:spChg chg="mod">
          <ac:chgData name="brady owens" userId="7a6fbe4f65d4933f" providerId="LiveId" clId="{CF4DEB9C-F72E-400A-BAF9-31D0599C4660}" dt="2023-12-05T18:16:39.195" v="225" actId="27636"/>
          <ac:spMkLst>
            <pc:docMk/>
            <pc:sldMk cId="0" sldId="282"/>
            <ac:spMk id="3" creationId="{00000000-0000-0000-0000-000000000000}"/>
          </ac:spMkLst>
        </pc:spChg>
        <pc:spChg chg="del">
          <ac:chgData name="brady owens" userId="7a6fbe4f65d4933f" providerId="LiveId" clId="{CF4DEB9C-F72E-400A-BAF9-31D0599C4660}" dt="2023-12-05T18:13:02.033" v="101" actId="478"/>
          <ac:spMkLst>
            <pc:docMk/>
            <pc:sldMk cId="0" sldId="282"/>
            <ac:spMk id="4" creationId="{00000000-0000-0000-0000-000000000000}"/>
          </ac:spMkLst>
        </pc:spChg>
        <pc:spChg chg="add del mod">
          <ac:chgData name="brady owens" userId="7a6fbe4f65d4933f" providerId="LiveId" clId="{CF4DEB9C-F72E-400A-BAF9-31D0599C4660}" dt="2023-12-05T18:13:02.600" v="103" actId="478"/>
          <ac:spMkLst>
            <pc:docMk/>
            <pc:sldMk cId="0" sldId="282"/>
            <ac:spMk id="6" creationId="{D82B9D8C-62C1-EB48-564A-45DBC070B407}"/>
          </ac:spMkLst>
        </pc:spChg>
      </pc:sldChg>
      <pc:sldChg chg="modSp mod">
        <pc:chgData name="brady owens" userId="7a6fbe4f65d4933f" providerId="LiveId" clId="{CF4DEB9C-F72E-400A-BAF9-31D0599C4660}" dt="2023-12-05T18:16:39.205" v="227" actId="27636"/>
        <pc:sldMkLst>
          <pc:docMk/>
          <pc:sldMk cId="0" sldId="283"/>
        </pc:sldMkLst>
        <pc:spChg chg="mod">
          <ac:chgData name="brady owens" userId="7a6fbe4f65d4933f" providerId="LiveId" clId="{CF4DEB9C-F72E-400A-BAF9-31D0599C4660}" dt="2023-12-05T18:16:39.203" v="226" actId="27636"/>
          <ac:spMkLst>
            <pc:docMk/>
            <pc:sldMk cId="0" sldId="283"/>
            <ac:spMk id="2" creationId="{00000000-0000-0000-0000-000000000000}"/>
          </ac:spMkLst>
        </pc:spChg>
        <pc:spChg chg="mod">
          <ac:chgData name="brady owens" userId="7a6fbe4f65d4933f" providerId="LiveId" clId="{CF4DEB9C-F72E-400A-BAF9-31D0599C4660}" dt="2023-12-05T18:16:39.205" v="227" actId="27636"/>
          <ac:spMkLst>
            <pc:docMk/>
            <pc:sldMk cId="0" sldId="283"/>
            <ac:spMk id="3" creationId="{00000000-0000-0000-0000-000000000000}"/>
          </ac:spMkLst>
        </pc:spChg>
      </pc:sldChg>
      <pc:sldChg chg="addSp delSp modSp mod">
        <pc:chgData name="brady owens" userId="7a6fbe4f65d4933f" providerId="LiveId" clId="{CF4DEB9C-F72E-400A-BAF9-31D0599C4660}" dt="2023-12-05T18:16:39.217" v="229" actId="27636"/>
        <pc:sldMkLst>
          <pc:docMk/>
          <pc:sldMk cId="0" sldId="284"/>
        </pc:sldMkLst>
        <pc:spChg chg="mod">
          <ac:chgData name="brady owens" userId="7a6fbe4f65d4933f" providerId="LiveId" clId="{CF4DEB9C-F72E-400A-BAF9-31D0599C4660}" dt="2023-12-05T18:16:39.217" v="229" actId="27636"/>
          <ac:spMkLst>
            <pc:docMk/>
            <pc:sldMk cId="0" sldId="284"/>
            <ac:spMk id="2" creationId="{00000000-0000-0000-0000-000000000000}"/>
          </ac:spMkLst>
        </pc:spChg>
        <pc:spChg chg="mod">
          <ac:chgData name="brady owens" userId="7a6fbe4f65d4933f" providerId="LiveId" clId="{CF4DEB9C-F72E-400A-BAF9-31D0599C4660}" dt="2023-12-05T18:16:39.214" v="228" actId="27636"/>
          <ac:spMkLst>
            <pc:docMk/>
            <pc:sldMk cId="0" sldId="284"/>
            <ac:spMk id="3" creationId="{00000000-0000-0000-0000-000000000000}"/>
          </ac:spMkLst>
        </pc:spChg>
        <pc:spChg chg="del">
          <ac:chgData name="brady owens" userId="7a6fbe4f65d4933f" providerId="LiveId" clId="{CF4DEB9C-F72E-400A-BAF9-31D0599C4660}" dt="2023-12-05T18:13:34.074" v="115" actId="478"/>
          <ac:spMkLst>
            <pc:docMk/>
            <pc:sldMk cId="0" sldId="284"/>
            <ac:spMk id="4" creationId="{00000000-0000-0000-0000-000000000000}"/>
          </ac:spMkLst>
        </pc:spChg>
        <pc:spChg chg="add del mod">
          <ac:chgData name="brady owens" userId="7a6fbe4f65d4933f" providerId="LiveId" clId="{CF4DEB9C-F72E-400A-BAF9-31D0599C4660}" dt="2023-12-05T18:13:34.729" v="117" actId="478"/>
          <ac:spMkLst>
            <pc:docMk/>
            <pc:sldMk cId="0" sldId="284"/>
            <ac:spMk id="6" creationId="{93D178E8-B631-1BD4-273B-11CB079EF8E9}"/>
          </ac:spMkLst>
        </pc:spChg>
      </pc:sldChg>
      <pc:sldChg chg="addSp delSp modSp mod">
        <pc:chgData name="brady owens" userId="7a6fbe4f65d4933f" providerId="LiveId" clId="{CF4DEB9C-F72E-400A-BAF9-31D0599C4660}" dt="2023-12-05T18:16:39.223" v="230" actId="27636"/>
        <pc:sldMkLst>
          <pc:docMk/>
          <pc:sldMk cId="0" sldId="285"/>
        </pc:sldMkLst>
        <pc:spChg chg="mod">
          <ac:chgData name="brady owens" userId="7a6fbe4f65d4933f" providerId="LiveId" clId="{CF4DEB9C-F72E-400A-BAF9-31D0599C4660}" dt="2023-12-05T18:13:39.780" v="120" actId="404"/>
          <ac:spMkLst>
            <pc:docMk/>
            <pc:sldMk cId="0" sldId="285"/>
            <ac:spMk id="2" creationId="{00000000-0000-0000-0000-000000000000}"/>
          </ac:spMkLst>
        </pc:spChg>
        <pc:spChg chg="mod">
          <ac:chgData name="brady owens" userId="7a6fbe4f65d4933f" providerId="LiveId" clId="{CF4DEB9C-F72E-400A-BAF9-31D0599C4660}" dt="2023-12-05T18:16:39.223" v="230" actId="27636"/>
          <ac:spMkLst>
            <pc:docMk/>
            <pc:sldMk cId="0" sldId="285"/>
            <ac:spMk id="3" creationId="{00000000-0000-0000-0000-000000000000}"/>
          </ac:spMkLst>
        </pc:spChg>
        <pc:spChg chg="del mod">
          <ac:chgData name="brady owens" userId="7a6fbe4f65d4933f" providerId="LiveId" clId="{CF4DEB9C-F72E-400A-BAF9-31D0599C4660}" dt="2023-12-05T18:13:43.835" v="123" actId="478"/>
          <ac:spMkLst>
            <pc:docMk/>
            <pc:sldMk cId="0" sldId="285"/>
            <ac:spMk id="4" creationId="{00000000-0000-0000-0000-000000000000}"/>
          </ac:spMkLst>
        </pc:spChg>
        <pc:spChg chg="add del mod">
          <ac:chgData name="brady owens" userId="7a6fbe4f65d4933f" providerId="LiveId" clId="{CF4DEB9C-F72E-400A-BAF9-31D0599C4660}" dt="2023-12-05T18:13:44.267" v="125" actId="478"/>
          <ac:spMkLst>
            <pc:docMk/>
            <pc:sldMk cId="0" sldId="285"/>
            <ac:spMk id="6" creationId="{4FAC9300-8336-FD9F-1783-07139D0D406A}"/>
          </ac:spMkLst>
        </pc:spChg>
      </pc:sldChg>
      <pc:sldChg chg="addSp delSp modSp mod">
        <pc:chgData name="brady owens" userId="7a6fbe4f65d4933f" providerId="LiveId" clId="{CF4DEB9C-F72E-400A-BAF9-31D0599C4660}" dt="2023-12-05T18:16:39.232" v="231" actId="27636"/>
        <pc:sldMkLst>
          <pc:docMk/>
          <pc:sldMk cId="0" sldId="286"/>
        </pc:sldMkLst>
        <pc:spChg chg="mod">
          <ac:chgData name="brady owens" userId="7a6fbe4f65d4933f" providerId="LiveId" clId="{CF4DEB9C-F72E-400A-BAF9-31D0599C4660}" dt="2023-12-05T18:16:39.232" v="231" actId="27636"/>
          <ac:spMkLst>
            <pc:docMk/>
            <pc:sldMk cId="0" sldId="286"/>
            <ac:spMk id="3" creationId="{00000000-0000-0000-0000-000000000000}"/>
          </ac:spMkLst>
        </pc:spChg>
        <pc:spChg chg="del">
          <ac:chgData name="brady owens" userId="7a6fbe4f65d4933f" providerId="LiveId" clId="{CF4DEB9C-F72E-400A-BAF9-31D0599C4660}" dt="2023-12-05T18:13:48.486" v="126" actId="478"/>
          <ac:spMkLst>
            <pc:docMk/>
            <pc:sldMk cId="0" sldId="286"/>
            <ac:spMk id="4" creationId="{00000000-0000-0000-0000-000000000000}"/>
          </ac:spMkLst>
        </pc:spChg>
        <pc:spChg chg="add del mod">
          <ac:chgData name="brady owens" userId="7a6fbe4f65d4933f" providerId="LiveId" clId="{CF4DEB9C-F72E-400A-BAF9-31D0599C4660}" dt="2023-12-05T18:13:49.639" v="128" actId="478"/>
          <ac:spMkLst>
            <pc:docMk/>
            <pc:sldMk cId="0" sldId="286"/>
            <ac:spMk id="6" creationId="{447E9649-7E39-9428-AAB6-0AFC90370BBD}"/>
          </ac:spMkLst>
        </pc:spChg>
      </pc:sldChg>
      <pc:sldChg chg="addSp delSp modSp mod">
        <pc:chgData name="brady owens" userId="7a6fbe4f65d4933f" providerId="LiveId" clId="{CF4DEB9C-F72E-400A-BAF9-31D0599C4660}" dt="2023-12-05T18:16:39.242" v="233" actId="27636"/>
        <pc:sldMkLst>
          <pc:docMk/>
          <pc:sldMk cId="0" sldId="287"/>
        </pc:sldMkLst>
        <pc:spChg chg="mod">
          <ac:chgData name="brady owens" userId="7a6fbe4f65d4933f" providerId="LiveId" clId="{CF4DEB9C-F72E-400A-BAF9-31D0599C4660}" dt="2023-12-05T18:16:39.240" v="232" actId="27636"/>
          <ac:spMkLst>
            <pc:docMk/>
            <pc:sldMk cId="0" sldId="287"/>
            <ac:spMk id="2" creationId="{00000000-0000-0000-0000-000000000000}"/>
          </ac:spMkLst>
        </pc:spChg>
        <pc:spChg chg="mod">
          <ac:chgData name="brady owens" userId="7a6fbe4f65d4933f" providerId="LiveId" clId="{CF4DEB9C-F72E-400A-BAF9-31D0599C4660}" dt="2023-12-05T18:16:39.242" v="233" actId="27636"/>
          <ac:spMkLst>
            <pc:docMk/>
            <pc:sldMk cId="0" sldId="287"/>
            <ac:spMk id="3" creationId="{00000000-0000-0000-0000-000000000000}"/>
          </ac:spMkLst>
        </pc:spChg>
        <pc:spChg chg="del">
          <ac:chgData name="brady owens" userId="7a6fbe4f65d4933f" providerId="LiveId" clId="{CF4DEB9C-F72E-400A-BAF9-31D0599C4660}" dt="2023-12-05T18:13:52.476" v="129" actId="478"/>
          <ac:spMkLst>
            <pc:docMk/>
            <pc:sldMk cId="0" sldId="287"/>
            <ac:spMk id="4" creationId="{00000000-0000-0000-0000-000000000000}"/>
          </ac:spMkLst>
        </pc:spChg>
        <pc:spChg chg="add del mod">
          <ac:chgData name="brady owens" userId="7a6fbe4f65d4933f" providerId="LiveId" clId="{CF4DEB9C-F72E-400A-BAF9-31D0599C4660}" dt="2023-12-05T18:13:53.148" v="131" actId="478"/>
          <ac:spMkLst>
            <pc:docMk/>
            <pc:sldMk cId="0" sldId="287"/>
            <ac:spMk id="6" creationId="{949BE85A-F59D-0149-BC2C-767D4D591123}"/>
          </ac:spMkLst>
        </pc:spChg>
      </pc:sldChg>
      <pc:sldChg chg="addSp delSp modSp mod">
        <pc:chgData name="brady owens" userId="7a6fbe4f65d4933f" providerId="LiveId" clId="{CF4DEB9C-F72E-400A-BAF9-31D0599C4660}" dt="2023-12-05T18:16:39.251" v="234" actId="27636"/>
        <pc:sldMkLst>
          <pc:docMk/>
          <pc:sldMk cId="0" sldId="288"/>
        </pc:sldMkLst>
        <pc:spChg chg="mod">
          <ac:chgData name="brady owens" userId="7a6fbe4f65d4933f" providerId="LiveId" clId="{CF4DEB9C-F72E-400A-BAF9-31D0599C4660}" dt="2023-12-05T18:16:39.251" v="234" actId="27636"/>
          <ac:spMkLst>
            <pc:docMk/>
            <pc:sldMk cId="0" sldId="288"/>
            <ac:spMk id="3" creationId="{00000000-0000-0000-0000-000000000000}"/>
          </ac:spMkLst>
        </pc:spChg>
        <pc:spChg chg="del">
          <ac:chgData name="brady owens" userId="7a6fbe4f65d4933f" providerId="LiveId" clId="{CF4DEB9C-F72E-400A-BAF9-31D0599C4660}" dt="2023-12-05T18:13:58.035" v="132" actId="478"/>
          <ac:spMkLst>
            <pc:docMk/>
            <pc:sldMk cId="0" sldId="288"/>
            <ac:spMk id="4" creationId="{00000000-0000-0000-0000-000000000000}"/>
          </ac:spMkLst>
        </pc:spChg>
        <pc:spChg chg="add del mod">
          <ac:chgData name="brady owens" userId="7a6fbe4f65d4933f" providerId="LiveId" clId="{CF4DEB9C-F72E-400A-BAF9-31D0599C4660}" dt="2023-12-05T18:13:58.547" v="134" actId="478"/>
          <ac:spMkLst>
            <pc:docMk/>
            <pc:sldMk cId="0" sldId="288"/>
            <ac:spMk id="6" creationId="{7835E287-05B6-7F49-6B6C-2DEB20A93CEE}"/>
          </ac:spMkLst>
        </pc:spChg>
      </pc:sldChg>
      <pc:sldChg chg="addSp delSp modSp mod">
        <pc:chgData name="brady owens" userId="7a6fbe4f65d4933f" providerId="LiveId" clId="{CF4DEB9C-F72E-400A-BAF9-31D0599C4660}" dt="2023-12-05T18:16:39.262" v="235" actId="27636"/>
        <pc:sldMkLst>
          <pc:docMk/>
          <pc:sldMk cId="0" sldId="289"/>
        </pc:sldMkLst>
        <pc:spChg chg="mod">
          <ac:chgData name="brady owens" userId="7a6fbe4f65d4933f" providerId="LiveId" clId="{CF4DEB9C-F72E-400A-BAF9-31D0599C4660}" dt="2023-12-05T18:16:39.262" v="235" actId="27636"/>
          <ac:spMkLst>
            <pc:docMk/>
            <pc:sldMk cId="0" sldId="289"/>
            <ac:spMk id="3" creationId="{00000000-0000-0000-0000-000000000000}"/>
          </ac:spMkLst>
        </pc:spChg>
        <pc:spChg chg="del">
          <ac:chgData name="brady owens" userId="7a6fbe4f65d4933f" providerId="LiveId" clId="{CF4DEB9C-F72E-400A-BAF9-31D0599C4660}" dt="2023-12-05T18:14:01.909" v="135" actId="478"/>
          <ac:spMkLst>
            <pc:docMk/>
            <pc:sldMk cId="0" sldId="289"/>
            <ac:spMk id="4" creationId="{00000000-0000-0000-0000-000000000000}"/>
          </ac:spMkLst>
        </pc:spChg>
        <pc:spChg chg="add del mod">
          <ac:chgData name="brady owens" userId="7a6fbe4f65d4933f" providerId="LiveId" clId="{CF4DEB9C-F72E-400A-BAF9-31D0599C4660}" dt="2023-12-05T18:14:02.308" v="137" actId="478"/>
          <ac:spMkLst>
            <pc:docMk/>
            <pc:sldMk cId="0" sldId="289"/>
            <ac:spMk id="6" creationId="{82F133D5-BDAC-2FB7-BDFC-9EF94330E273}"/>
          </ac:spMkLst>
        </pc:spChg>
      </pc:sldChg>
      <pc:sldChg chg="addSp delSp modSp mod">
        <pc:chgData name="brady owens" userId="7a6fbe4f65d4933f" providerId="LiveId" clId="{CF4DEB9C-F72E-400A-BAF9-31D0599C4660}" dt="2023-12-05T18:16:39.270" v="236" actId="27636"/>
        <pc:sldMkLst>
          <pc:docMk/>
          <pc:sldMk cId="0" sldId="290"/>
        </pc:sldMkLst>
        <pc:spChg chg="mod">
          <ac:chgData name="brady owens" userId="7a6fbe4f65d4933f" providerId="LiveId" clId="{CF4DEB9C-F72E-400A-BAF9-31D0599C4660}" dt="2023-12-05T18:16:39.270" v="236" actId="27636"/>
          <ac:spMkLst>
            <pc:docMk/>
            <pc:sldMk cId="0" sldId="290"/>
            <ac:spMk id="3" creationId="{00000000-0000-0000-0000-000000000000}"/>
          </ac:spMkLst>
        </pc:spChg>
        <pc:spChg chg="del">
          <ac:chgData name="brady owens" userId="7a6fbe4f65d4933f" providerId="LiveId" clId="{CF4DEB9C-F72E-400A-BAF9-31D0599C4660}" dt="2023-12-05T18:14:05.666" v="138" actId="478"/>
          <ac:spMkLst>
            <pc:docMk/>
            <pc:sldMk cId="0" sldId="290"/>
            <ac:spMk id="4" creationId="{00000000-0000-0000-0000-000000000000}"/>
          </ac:spMkLst>
        </pc:spChg>
        <pc:spChg chg="add del mod">
          <ac:chgData name="brady owens" userId="7a6fbe4f65d4933f" providerId="LiveId" clId="{CF4DEB9C-F72E-400A-BAF9-31D0599C4660}" dt="2023-12-05T18:14:06.102" v="140" actId="478"/>
          <ac:spMkLst>
            <pc:docMk/>
            <pc:sldMk cId="0" sldId="290"/>
            <ac:spMk id="6" creationId="{1BBD63BE-AE6E-914F-2F36-717A2181B940}"/>
          </ac:spMkLst>
        </pc:spChg>
      </pc:sldChg>
      <pc:sldChg chg="addSp delSp modSp mod">
        <pc:chgData name="brady owens" userId="7a6fbe4f65d4933f" providerId="LiveId" clId="{CF4DEB9C-F72E-400A-BAF9-31D0599C4660}" dt="2023-12-05T18:16:39.278" v="237" actId="27636"/>
        <pc:sldMkLst>
          <pc:docMk/>
          <pc:sldMk cId="0" sldId="291"/>
        </pc:sldMkLst>
        <pc:spChg chg="mod">
          <ac:chgData name="brady owens" userId="7a6fbe4f65d4933f" providerId="LiveId" clId="{CF4DEB9C-F72E-400A-BAF9-31D0599C4660}" dt="2023-12-05T18:14:10.252" v="142" actId="404"/>
          <ac:spMkLst>
            <pc:docMk/>
            <pc:sldMk cId="0" sldId="291"/>
            <ac:spMk id="2" creationId="{00000000-0000-0000-0000-000000000000}"/>
          </ac:spMkLst>
        </pc:spChg>
        <pc:spChg chg="mod">
          <ac:chgData name="brady owens" userId="7a6fbe4f65d4933f" providerId="LiveId" clId="{CF4DEB9C-F72E-400A-BAF9-31D0599C4660}" dt="2023-12-05T18:16:39.278" v="237" actId="27636"/>
          <ac:spMkLst>
            <pc:docMk/>
            <pc:sldMk cId="0" sldId="291"/>
            <ac:spMk id="3" creationId="{00000000-0000-0000-0000-000000000000}"/>
          </ac:spMkLst>
        </pc:spChg>
        <pc:spChg chg="del">
          <ac:chgData name="brady owens" userId="7a6fbe4f65d4933f" providerId="LiveId" clId="{CF4DEB9C-F72E-400A-BAF9-31D0599C4660}" dt="2023-12-05T18:14:13.513" v="143" actId="478"/>
          <ac:spMkLst>
            <pc:docMk/>
            <pc:sldMk cId="0" sldId="291"/>
            <ac:spMk id="4" creationId="{00000000-0000-0000-0000-000000000000}"/>
          </ac:spMkLst>
        </pc:spChg>
        <pc:spChg chg="add del mod">
          <ac:chgData name="brady owens" userId="7a6fbe4f65d4933f" providerId="LiveId" clId="{CF4DEB9C-F72E-400A-BAF9-31D0599C4660}" dt="2023-12-05T18:14:14.037" v="145" actId="478"/>
          <ac:spMkLst>
            <pc:docMk/>
            <pc:sldMk cId="0" sldId="291"/>
            <ac:spMk id="6" creationId="{284940A7-F2E6-A312-C52B-AFB66C21B465}"/>
          </ac:spMkLst>
        </pc:spChg>
      </pc:sldChg>
      <pc:sldChg chg="addSp delSp modSp mod">
        <pc:chgData name="brady owens" userId="7a6fbe4f65d4933f" providerId="LiveId" clId="{CF4DEB9C-F72E-400A-BAF9-31D0599C4660}" dt="2023-12-05T18:16:39.285" v="238" actId="27636"/>
        <pc:sldMkLst>
          <pc:docMk/>
          <pc:sldMk cId="0" sldId="292"/>
        </pc:sldMkLst>
        <pc:spChg chg="mod">
          <ac:chgData name="brady owens" userId="7a6fbe4f65d4933f" providerId="LiveId" clId="{CF4DEB9C-F72E-400A-BAF9-31D0599C4660}" dt="2023-12-05T18:16:39.285" v="238" actId="27636"/>
          <ac:spMkLst>
            <pc:docMk/>
            <pc:sldMk cId="0" sldId="292"/>
            <ac:spMk id="3" creationId="{00000000-0000-0000-0000-000000000000}"/>
          </ac:spMkLst>
        </pc:spChg>
        <pc:spChg chg="del">
          <ac:chgData name="brady owens" userId="7a6fbe4f65d4933f" providerId="LiveId" clId="{CF4DEB9C-F72E-400A-BAF9-31D0599C4660}" dt="2023-12-05T18:14:18.820" v="146" actId="478"/>
          <ac:spMkLst>
            <pc:docMk/>
            <pc:sldMk cId="0" sldId="292"/>
            <ac:spMk id="4" creationId="{00000000-0000-0000-0000-000000000000}"/>
          </ac:spMkLst>
        </pc:spChg>
        <pc:spChg chg="add del mod">
          <ac:chgData name="brady owens" userId="7a6fbe4f65d4933f" providerId="LiveId" clId="{CF4DEB9C-F72E-400A-BAF9-31D0599C4660}" dt="2023-12-05T18:14:20.205" v="148" actId="478"/>
          <ac:spMkLst>
            <pc:docMk/>
            <pc:sldMk cId="0" sldId="292"/>
            <ac:spMk id="6" creationId="{A1D96E03-F17E-B0A2-32D3-D0761255FEE6}"/>
          </ac:spMkLst>
        </pc:spChg>
      </pc:sldChg>
      <pc:sldChg chg="addSp delSp modSp mod">
        <pc:chgData name="brady owens" userId="7a6fbe4f65d4933f" providerId="LiveId" clId="{CF4DEB9C-F72E-400A-BAF9-31D0599C4660}" dt="2023-12-05T18:16:39.295" v="239" actId="27636"/>
        <pc:sldMkLst>
          <pc:docMk/>
          <pc:sldMk cId="0" sldId="293"/>
        </pc:sldMkLst>
        <pc:spChg chg="mod">
          <ac:chgData name="brady owens" userId="7a6fbe4f65d4933f" providerId="LiveId" clId="{CF4DEB9C-F72E-400A-BAF9-31D0599C4660}" dt="2023-12-05T18:16:39.295" v="239" actId="27636"/>
          <ac:spMkLst>
            <pc:docMk/>
            <pc:sldMk cId="0" sldId="293"/>
            <ac:spMk id="3" creationId="{00000000-0000-0000-0000-000000000000}"/>
          </ac:spMkLst>
        </pc:spChg>
        <pc:spChg chg="del">
          <ac:chgData name="brady owens" userId="7a6fbe4f65d4933f" providerId="LiveId" clId="{CF4DEB9C-F72E-400A-BAF9-31D0599C4660}" dt="2023-12-05T18:14:23.195" v="149" actId="478"/>
          <ac:spMkLst>
            <pc:docMk/>
            <pc:sldMk cId="0" sldId="293"/>
            <ac:spMk id="4" creationId="{00000000-0000-0000-0000-000000000000}"/>
          </ac:spMkLst>
        </pc:spChg>
        <pc:spChg chg="add del mod">
          <ac:chgData name="brady owens" userId="7a6fbe4f65d4933f" providerId="LiveId" clId="{CF4DEB9C-F72E-400A-BAF9-31D0599C4660}" dt="2023-12-05T18:14:24.051" v="151" actId="478"/>
          <ac:spMkLst>
            <pc:docMk/>
            <pc:sldMk cId="0" sldId="293"/>
            <ac:spMk id="6" creationId="{6220898E-6198-B754-B349-AB0EEDD61E34}"/>
          </ac:spMkLst>
        </pc:spChg>
      </pc:sldChg>
      <pc:sldChg chg="modSp mod">
        <pc:chgData name="brady owens" userId="7a6fbe4f65d4933f" providerId="LiveId" clId="{CF4DEB9C-F72E-400A-BAF9-31D0599C4660}" dt="2023-12-05T18:16:39.345" v="241" actId="27636"/>
        <pc:sldMkLst>
          <pc:docMk/>
          <pc:sldMk cId="0" sldId="294"/>
        </pc:sldMkLst>
        <pc:spChg chg="mod">
          <ac:chgData name="brady owens" userId="7a6fbe4f65d4933f" providerId="LiveId" clId="{CF4DEB9C-F72E-400A-BAF9-31D0599C4660}" dt="2023-12-05T18:16:39.341" v="240" actId="27636"/>
          <ac:spMkLst>
            <pc:docMk/>
            <pc:sldMk cId="0" sldId="294"/>
            <ac:spMk id="2" creationId="{00000000-0000-0000-0000-000000000000}"/>
          </ac:spMkLst>
        </pc:spChg>
        <pc:spChg chg="mod">
          <ac:chgData name="brady owens" userId="7a6fbe4f65d4933f" providerId="LiveId" clId="{CF4DEB9C-F72E-400A-BAF9-31D0599C4660}" dt="2023-12-05T18:16:39.345" v="241" actId="27636"/>
          <ac:spMkLst>
            <pc:docMk/>
            <pc:sldMk cId="0" sldId="294"/>
            <ac:spMk id="3" creationId="{00000000-0000-0000-0000-000000000000}"/>
          </ac:spMkLst>
        </pc:spChg>
      </pc:sldChg>
      <pc:sldChg chg="addSp delSp modSp mod">
        <pc:chgData name="brady owens" userId="7a6fbe4f65d4933f" providerId="LiveId" clId="{CF4DEB9C-F72E-400A-BAF9-31D0599C4660}" dt="2023-12-05T18:16:39.353" v="242" actId="27636"/>
        <pc:sldMkLst>
          <pc:docMk/>
          <pc:sldMk cId="0" sldId="295"/>
        </pc:sldMkLst>
        <pc:spChg chg="mod">
          <ac:chgData name="brady owens" userId="7a6fbe4f65d4933f" providerId="LiveId" clId="{CF4DEB9C-F72E-400A-BAF9-31D0599C4660}" dt="2023-12-05T18:16:39.353" v="242" actId="27636"/>
          <ac:spMkLst>
            <pc:docMk/>
            <pc:sldMk cId="0" sldId="295"/>
            <ac:spMk id="3" creationId="{00000000-0000-0000-0000-000000000000}"/>
          </ac:spMkLst>
        </pc:spChg>
        <pc:spChg chg="del">
          <ac:chgData name="brady owens" userId="7a6fbe4f65d4933f" providerId="LiveId" clId="{CF4DEB9C-F72E-400A-BAF9-31D0599C4660}" dt="2023-12-05T18:14:30.010" v="152" actId="478"/>
          <ac:spMkLst>
            <pc:docMk/>
            <pc:sldMk cId="0" sldId="295"/>
            <ac:spMk id="4" creationId="{00000000-0000-0000-0000-000000000000}"/>
          </ac:spMkLst>
        </pc:spChg>
        <pc:spChg chg="add del mod">
          <ac:chgData name="brady owens" userId="7a6fbe4f65d4933f" providerId="LiveId" clId="{CF4DEB9C-F72E-400A-BAF9-31D0599C4660}" dt="2023-12-05T18:14:30.507" v="154" actId="478"/>
          <ac:spMkLst>
            <pc:docMk/>
            <pc:sldMk cId="0" sldId="295"/>
            <ac:spMk id="6" creationId="{880C79C2-270B-4074-39FE-EB3A1E68572E}"/>
          </ac:spMkLst>
        </pc:spChg>
      </pc:sldChg>
      <pc:sldChg chg="addSp delSp modSp mod">
        <pc:chgData name="brady owens" userId="7a6fbe4f65d4933f" providerId="LiveId" clId="{CF4DEB9C-F72E-400A-BAF9-31D0599C4660}" dt="2023-12-05T18:16:39.366" v="243" actId="27636"/>
        <pc:sldMkLst>
          <pc:docMk/>
          <pc:sldMk cId="0" sldId="296"/>
        </pc:sldMkLst>
        <pc:spChg chg="mod">
          <ac:chgData name="brady owens" userId="7a6fbe4f65d4933f" providerId="LiveId" clId="{CF4DEB9C-F72E-400A-BAF9-31D0599C4660}" dt="2023-12-05T18:14:54.040" v="157" actId="404"/>
          <ac:spMkLst>
            <pc:docMk/>
            <pc:sldMk cId="0" sldId="296"/>
            <ac:spMk id="2" creationId="{00000000-0000-0000-0000-000000000000}"/>
          </ac:spMkLst>
        </pc:spChg>
        <pc:spChg chg="mod">
          <ac:chgData name="brady owens" userId="7a6fbe4f65d4933f" providerId="LiveId" clId="{CF4DEB9C-F72E-400A-BAF9-31D0599C4660}" dt="2023-12-05T18:16:39.366" v="243" actId="27636"/>
          <ac:spMkLst>
            <pc:docMk/>
            <pc:sldMk cId="0" sldId="296"/>
            <ac:spMk id="3" creationId="{00000000-0000-0000-0000-000000000000}"/>
          </ac:spMkLst>
        </pc:spChg>
        <pc:spChg chg="del">
          <ac:chgData name="brady owens" userId="7a6fbe4f65d4933f" providerId="LiveId" clId="{CF4DEB9C-F72E-400A-BAF9-31D0599C4660}" dt="2023-12-05T18:14:56.525" v="158" actId="478"/>
          <ac:spMkLst>
            <pc:docMk/>
            <pc:sldMk cId="0" sldId="296"/>
            <ac:spMk id="4" creationId="{00000000-0000-0000-0000-000000000000}"/>
          </ac:spMkLst>
        </pc:spChg>
        <pc:spChg chg="add del mod">
          <ac:chgData name="brady owens" userId="7a6fbe4f65d4933f" providerId="LiveId" clId="{CF4DEB9C-F72E-400A-BAF9-31D0599C4660}" dt="2023-12-05T18:14:58.023" v="160" actId="478"/>
          <ac:spMkLst>
            <pc:docMk/>
            <pc:sldMk cId="0" sldId="296"/>
            <ac:spMk id="6" creationId="{3E90B06B-47A5-ED44-7AEF-B143FEDD8B27}"/>
          </ac:spMkLst>
        </pc:spChg>
      </pc:sldChg>
      <pc:sldChg chg="addSp delSp modSp mod">
        <pc:chgData name="brady owens" userId="7a6fbe4f65d4933f" providerId="LiveId" clId="{CF4DEB9C-F72E-400A-BAF9-31D0599C4660}" dt="2023-12-05T18:16:39.375" v="244" actId="27636"/>
        <pc:sldMkLst>
          <pc:docMk/>
          <pc:sldMk cId="0" sldId="297"/>
        </pc:sldMkLst>
        <pc:spChg chg="mod">
          <ac:chgData name="brady owens" userId="7a6fbe4f65d4933f" providerId="LiveId" clId="{CF4DEB9C-F72E-400A-BAF9-31D0599C4660}" dt="2023-12-05T18:16:39.375" v="244" actId="27636"/>
          <ac:spMkLst>
            <pc:docMk/>
            <pc:sldMk cId="0" sldId="297"/>
            <ac:spMk id="3" creationId="{00000000-0000-0000-0000-000000000000}"/>
          </ac:spMkLst>
        </pc:spChg>
        <pc:spChg chg="del">
          <ac:chgData name="brady owens" userId="7a6fbe4f65d4933f" providerId="LiveId" clId="{CF4DEB9C-F72E-400A-BAF9-31D0599C4660}" dt="2023-12-05T18:15:01.099" v="161" actId="478"/>
          <ac:spMkLst>
            <pc:docMk/>
            <pc:sldMk cId="0" sldId="297"/>
            <ac:spMk id="4" creationId="{00000000-0000-0000-0000-000000000000}"/>
          </ac:spMkLst>
        </pc:spChg>
        <pc:spChg chg="add del mod">
          <ac:chgData name="brady owens" userId="7a6fbe4f65d4933f" providerId="LiveId" clId="{CF4DEB9C-F72E-400A-BAF9-31D0599C4660}" dt="2023-12-05T18:15:01.789" v="163" actId="478"/>
          <ac:spMkLst>
            <pc:docMk/>
            <pc:sldMk cId="0" sldId="297"/>
            <ac:spMk id="6" creationId="{6319DE0B-9FFC-FA36-7AE8-F2C81D0461EA}"/>
          </ac:spMkLst>
        </pc:spChg>
      </pc:sldChg>
      <pc:sldChg chg="addSp delSp modSp mod">
        <pc:chgData name="brady owens" userId="7a6fbe4f65d4933f" providerId="LiveId" clId="{CF4DEB9C-F72E-400A-BAF9-31D0599C4660}" dt="2023-12-05T18:16:39.390" v="246" actId="27636"/>
        <pc:sldMkLst>
          <pc:docMk/>
          <pc:sldMk cId="0" sldId="298"/>
        </pc:sldMkLst>
        <pc:spChg chg="mod">
          <ac:chgData name="brady owens" userId="7a6fbe4f65d4933f" providerId="LiveId" clId="{CF4DEB9C-F72E-400A-BAF9-31D0599C4660}" dt="2023-12-05T18:16:39.385" v="245" actId="27636"/>
          <ac:spMkLst>
            <pc:docMk/>
            <pc:sldMk cId="0" sldId="298"/>
            <ac:spMk id="2" creationId="{00000000-0000-0000-0000-000000000000}"/>
          </ac:spMkLst>
        </pc:spChg>
        <pc:spChg chg="mod">
          <ac:chgData name="brady owens" userId="7a6fbe4f65d4933f" providerId="LiveId" clId="{CF4DEB9C-F72E-400A-BAF9-31D0599C4660}" dt="2023-12-05T18:16:39.390" v="246" actId="27636"/>
          <ac:spMkLst>
            <pc:docMk/>
            <pc:sldMk cId="0" sldId="298"/>
            <ac:spMk id="3" creationId="{00000000-0000-0000-0000-000000000000}"/>
          </ac:spMkLst>
        </pc:spChg>
        <pc:spChg chg="del">
          <ac:chgData name="brady owens" userId="7a6fbe4f65d4933f" providerId="LiveId" clId="{CF4DEB9C-F72E-400A-BAF9-31D0599C4660}" dt="2023-12-05T18:15:06.161" v="164" actId="478"/>
          <ac:spMkLst>
            <pc:docMk/>
            <pc:sldMk cId="0" sldId="298"/>
            <ac:spMk id="4" creationId="{00000000-0000-0000-0000-000000000000}"/>
          </ac:spMkLst>
        </pc:spChg>
        <pc:spChg chg="add del mod">
          <ac:chgData name="brady owens" userId="7a6fbe4f65d4933f" providerId="LiveId" clId="{CF4DEB9C-F72E-400A-BAF9-31D0599C4660}" dt="2023-12-05T18:15:06.692" v="166" actId="478"/>
          <ac:spMkLst>
            <pc:docMk/>
            <pc:sldMk cId="0" sldId="298"/>
            <ac:spMk id="6" creationId="{A0E9C875-B016-67AE-F9AF-BBB1D65D0788}"/>
          </ac:spMkLst>
        </pc:spChg>
      </pc:sldChg>
      <pc:sldChg chg="addSp delSp modSp mod">
        <pc:chgData name="brady owens" userId="7a6fbe4f65d4933f" providerId="LiveId" clId="{CF4DEB9C-F72E-400A-BAF9-31D0599C4660}" dt="2023-12-05T18:16:39.401" v="248" actId="27636"/>
        <pc:sldMkLst>
          <pc:docMk/>
          <pc:sldMk cId="0" sldId="299"/>
        </pc:sldMkLst>
        <pc:spChg chg="mod">
          <ac:chgData name="brady owens" userId="7a6fbe4f65d4933f" providerId="LiveId" clId="{CF4DEB9C-F72E-400A-BAF9-31D0599C4660}" dt="2023-12-05T18:16:39.401" v="248" actId="27636"/>
          <ac:spMkLst>
            <pc:docMk/>
            <pc:sldMk cId="0" sldId="299"/>
            <ac:spMk id="2" creationId="{00000000-0000-0000-0000-000000000000}"/>
          </ac:spMkLst>
        </pc:spChg>
        <pc:spChg chg="mod">
          <ac:chgData name="brady owens" userId="7a6fbe4f65d4933f" providerId="LiveId" clId="{CF4DEB9C-F72E-400A-BAF9-31D0599C4660}" dt="2023-12-05T18:16:39.399" v="247" actId="27636"/>
          <ac:spMkLst>
            <pc:docMk/>
            <pc:sldMk cId="0" sldId="299"/>
            <ac:spMk id="3" creationId="{00000000-0000-0000-0000-000000000000}"/>
          </ac:spMkLst>
        </pc:spChg>
        <pc:spChg chg="del">
          <ac:chgData name="brady owens" userId="7a6fbe4f65d4933f" providerId="LiveId" clId="{CF4DEB9C-F72E-400A-BAF9-31D0599C4660}" dt="2023-12-05T18:15:10.927" v="167" actId="478"/>
          <ac:spMkLst>
            <pc:docMk/>
            <pc:sldMk cId="0" sldId="299"/>
            <ac:spMk id="4" creationId="{00000000-0000-0000-0000-000000000000}"/>
          </ac:spMkLst>
        </pc:spChg>
        <pc:spChg chg="add del mod">
          <ac:chgData name="brady owens" userId="7a6fbe4f65d4933f" providerId="LiveId" clId="{CF4DEB9C-F72E-400A-BAF9-31D0599C4660}" dt="2023-12-05T18:15:11.608" v="169" actId="478"/>
          <ac:spMkLst>
            <pc:docMk/>
            <pc:sldMk cId="0" sldId="299"/>
            <ac:spMk id="6" creationId="{709151BC-A416-262F-7864-B944BB1E8F7E}"/>
          </ac:spMkLst>
        </pc:spChg>
      </pc:sldChg>
      <pc:sldChg chg="addSp delSp modSp mod">
        <pc:chgData name="brady owens" userId="7a6fbe4f65d4933f" providerId="LiveId" clId="{CF4DEB9C-F72E-400A-BAF9-31D0599C4660}" dt="2023-12-05T18:16:39.406" v="249" actId="27636"/>
        <pc:sldMkLst>
          <pc:docMk/>
          <pc:sldMk cId="0" sldId="300"/>
        </pc:sldMkLst>
        <pc:spChg chg="mod">
          <ac:chgData name="brady owens" userId="7a6fbe4f65d4933f" providerId="LiveId" clId="{CF4DEB9C-F72E-400A-BAF9-31D0599C4660}" dt="2023-12-05T18:15:19.615" v="175" actId="404"/>
          <ac:spMkLst>
            <pc:docMk/>
            <pc:sldMk cId="0" sldId="300"/>
            <ac:spMk id="2" creationId="{00000000-0000-0000-0000-000000000000}"/>
          </ac:spMkLst>
        </pc:spChg>
        <pc:spChg chg="mod">
          <ac:chgData name="brady owens" userId="7a6fbe4f65d4933f" providerId="LiveId" clId="{CF4DEB9C-F72E-400A-BAF9-31D0599C4660}" dt="2023-12-05T18:16:39.406" v="249" actId="27636"/>
          <ac:spMkLst>
            <pc:docMk/>
            <pc:sldMk cId="0" sldId="300"/>
            <ac:spMk id="3" creationId="{00000000-0000-0000-0000-000000000000}"/>
          </ac:spMkLst>
        </pc:spChg>
        <pc:spChg chg="del">
          <ac:chgData name="brady owens" userId="7a6fbe4f65d4933f" providerId="LiveId" clId="{CF4DEB9C-F72E-400A-BAF9-31D0599C4660}" dt="2023-12-05T18:15:14.279" v="170" actId="478"/>
          <ac:spMkLst>
            <pc:docMk/>
            <pc:sldMk cId="0" sldId="300"/>
            <ac:spMk id="4" creationId="{00000000-0000-0000-0000-000000000000}"/>
          </ac:spMkLst>
        </pc:spChg>
        <pc:spChg chg="add del mod">
          <ac:chgData name="brady owens" userId="7a6fbe4f65d4933f" providerId="LiveId" clId="{CF4DEB9C-F72E-400A-BAF9-31D0599C4660}" dt="2023-12-05T18:15:15.056" v="172" actId="478"/>
          <ac:spMkLst>
            <pc:docMk/>
            <pc:sldMk cId="0" sldId="300"/>
            <ac:spMk id="6" creationId="{79AAC48B-CECF-CA16-472F-707D02263E9C}"/>
          </ac:spMkLst>
        </pc:spChg>
      </pc:sldChg>
      <pc:sldChg chg="addSp delSp modSp mod">
        <pc:chgData name="brady owens" userId="7a6fbe4f65d4933f" providerId="LiveId" clId="{CF4DEB9C-F72E-400A-BAF9-31D0599C4660}" dt="2023-12-05T18:16:39.417" v="250" actId="27636"/>
        <pc:sldMkLst>
          <pc:docMk/>
          <pc:sldMk cId="0" sldId="301"/>
        </pc:sldMkLst>
        <pc:spChg chg="mod">
          <ac:chgData name="brady owens" userId="7a6fbe4f65d4933f" providerId="LiveId" clId="{CF4DEB9C-F72E-400A-BAF9-31D0599C4660}" dt="2023-12-05T18:16:39.417" v="250" actId="27636"/>
          <ac:spMkLst>
            <pc:docMk/>
            <pc:sldMk cId="0" sldId="301"/>
            <ac:spMk id="3" creationId="{00000000-0000-0000-0000-000000000000}"/>
          </ac:spMkLst>
        </pc:spChg>
        <pc:spChg chg="del">
          <ac:chgData name="brady owens" userId="7a6fbe4f65d4933f" providerId="LiveId" clId="{CF4DEB9C-F72E-400A-BAF9-31D0599C4660}" dt="2023-12-05T18:15:24.349" v="176" actId="478"/>
          <ac:spMkLst>
            <pc:docMk/>
            <pc:sldMk cId="0" sldId="301"/>
            <ac:spMk id="4" creationId="{00000000-0000-0000-0000-000000000000}"/>
          </ac:spMkLst>
        </pc:spChg>
        <pc:spChg chg="add del mod">
          <ac:chgData name="brady owens" userId="7a6fbe4f65d4933f" providerId="LiveId" clId="{CF4DEB9C-F72E-400A-BAF9-31D0599C4660}" dt="2023-12-05T18:15:26.189" v="178" actId="478"/>
          <ac:spMkLst>
            <pc:docMk/>
            <pc:sldMk cId="0" sldId="301"/>
            <ac:spMk id="6" creationId="{74C4EB5C-3A2B-A042-7E93-83555D0EE4A1}"/>
          </ac:spMkLst>
        </pc:spChg>
      </pc:sldChg>
      <pc:sldChg chg="addSp delSp modSp mod">
        <pc:chgData name="brady owens" userId="7a6fbe4f65d4933f" providerId="LiveId" clId="{CF4DEB9C-F72E-400A-BAF9-31D0599C4660}" dt="2023-12-05T18:16:39.424" v="251" actId="27636"/>
        <pc:sldMkLst>
          <pc:docMk/>
          <pc:sldMk cId="0" sldId="302"/>
        </pc:sldMkLst>
        <pc:spChg chg="mod">
          <ac:chgData name="brady owens" userId="7a6fbe4f65d4933f" providerId="LiveId" clId="{CF4DEB9C-F72E-400A-BAF9-31D0599C4660}" dt="2023-12-05T18:15:35.406" v="185" actId="403"/>
          <ac:spMkLst>
            <pc:docMk/>
            <pc:sldMk cId="0" sldId="302"/>
            <ac:spMk id="2" creationId="{00000000-0000-0000-0000-000000000000}"/>
          </ac:spMkLst>
        </pc:spChg>
        <pc:spChg chg="mod">
          <ac:chgData name="brady owens" userId="7a6fbe4f65d4933f" providerId="LiveId" clId="{CF4DEB9C-F72E-400A-BAF9-31D0599C4660}" dt="2023-12-05T18:16:39.424" v="251" actId="27636"/>
          <ac:spMkLst>
            <pc:docMk/>
            <pc:sldMk cId="0" sldId="302"/>
            <ac:spMk id="3" creationId="{00000000-0000-0000-0000-000000000000}"/>
          </ac:spMkLst>
        </pc:spChg>
        <pc:spChg chg="del">
          <ac:chgData name="brady owens" userId="7a6fbe4f65d4933f" providerId="LiveId" clId="{CF4DEB9C-F72E-400A-BAF9-31D0599C4660}" dt="2023-12-05T18:15:29.873" v="179" actId="478"/>
          <ac:spMkLst>
            <pc:docMk/>
            <pc:sldMk cId="0" sldId="302"/>
            <ac:spMk id="4" creationId="{00000000-0000-0000-0000-000000000000}"/>
          </ac:spMkLst>
        </pc:spChg>
        <pc:spChg chg="add del mod">
          <ac:chgData name="brady owens" userId="7a6fbe4f65d4933f" providerId="LiveId" clId="{CF4DEB9C-F72E-400A-BAF9-31D0599C4660}" dt="2023-12-05T18:15:30.430" v="181" actId="478"/>
          <ac:spMkLst>
            <pc:docMk/>
            <pc:sldMk cId="0" sldId="302"/>
            <ac:spMk id="6" creationId="{C052CEC7-66C7-2F67-2E15-9E4C1C43240F}"/>
          </ac:spMkLst>
        </pc:spChg>
      </pc:sldChg>
      <pc:sldChg chg="addSp delSp modSp mod">
        <pc:chgData name="brady owens" userId="7a6fbe4f65d4933f" providerId="LiveId" clId="{CF4DEB9C-F72E-400A-BAF9-31D0599C4660}" dt="2023-12-05T18:16:39.432" v="252" actId="27636"/>
        <pc:sldMkLst>
          <pc:docMk/>
          <pc:sldMk cId="0" sldId="303"/>
        </pc:sldMkLst>
        <pc:spChg chg="mod">
          <ac:chgData name="brady owens" userId="7a6fbe4f65d4933f" providerId="LiveId" clId="{CF4DEB9C-F72E-400A-BAF9-31D0599C4660}" dt="2023-12-05T18:16:39.432" v="252" actId="27636"/>
          <ac:spMkLst>
            <pc:docMk/>
            <pc:sldMk cId="0" sldId="303"/>
            <ac:spMk id="3" creationId="{00000000-0000-0000-0000-000000000000}"/>
          </ac:spMkLst>
        </pc:spChg>
        <pc:spChg chg="del">
          <ac:chgData name="brady owens" userId="7a6fbe4f65d4933f" providerId="LiveId" clId="{CF4DEB9C-F72E-400A-BAF9-31D0599C4660}" dt="2023-12-05T18:15:39.515" v="186" actId="478"/>
          <ac:spMkLst>
            <pc:docMk/>
            <pc:sldMk cId="0" sldId="303"/>
            <ac:spMk id="4" creationId="{00000000-0000-0000-0000-000000000000}"/>
          </ac:spMkLst>
        </pc:spChg>
        <pc:spChg chg="add del mod">
          <ac:chgData name="brady owens" userId="7a6fbe4f65d4933f" providerId="LiveId" clId="{CF4DEB9C-F72E-400A-BAF9-31D0599C4660}" dt="2023-12-05T18:15:40.066" v="188" actId="478"/>
          <ac:spMkLst>
            <pc:docMk/>
            <pc:sldMk cId="0" sldId="303"/>
            <ac:spMk id="6" creationId="{01803429-D07C-4EC0-4269-F01EF44F15F1}"/>
          </ac:spMkLst>
        </pc:spChg>
      </pc:sldChg>
      <pc:sldChg chg="modSp add mod">
        <pc:chgData name="brady owens" userId="7a6fbe4f65d4933f" providerId="LiveId" clId="{CF4DEB9C-F72E-400A-BAF9-31D0599C4660}" dt="2023-12-05T18:10:34.675" v="22" actId="403"/>
        <pc:sldMkLst>
          <pc:docMk/>
          <pc:sldMk cId="1270445126" sldId="304"/>
        </pc:sldMkLst>
        <pc:spChg chg="mod">
          <ac:chgData name="brady owens" userId="7a6fbe4f65d4933f" providerId="LiveId" clId="{CF4DEB9C-F72E-400A-BAF9-31D0599C4660}" dt="2023-12-05T18:10:34.675" v="22" actId="403"/>
          <ac:spMkLst>
            <pc:docMk/>
            <pc:sldMk cId="1270445126" sldId="304"/>
            <ac:spMk id="2" creationId="{00000000-0000-0000-0000-000000000000}"/>
          </ac:spMkLst>
        </pc:spChg>
        <pc:spChg chg="mod">
          <ac:chgData name="brady owens" userId="7a6fbe4f65d4933f" providerId="LiveId" clId="{CF4DEB9C-F72E-400A-BAF9-31D0599C4660}" dt="2023-12-05T18:10:16.970" v="16" actId="27636"/>
          <ac:spMkLst>
            <pc:docMk/>
            <pc:sldMk cId="1270445126" sldId="304"/>
            <ac:spMk id="3" creationId="{00000000-0000-0000-0000-000000000000}"/>
          </ac:spMkLst>
        </pc:spChg>
        <pc:spChg chg="mod">
          <ac:chgData name="brady owens" userId="7a6fbe4f65d4933f" providerId="LiveId" clId="{CF4DEB9C-F72E-400A-BAF9-31D0599C4660}" dt="2023-12-05T18:10:16.966" v="15" actId="27636"/>
          <ac:spMkLst>
            <pc:docMk/>
            <pc:sldMk cId="1270445126" sldId="304"/>
            <ac:spMk id="4" creationId="{00000000-0000-0000-0000-000000000000}"/>
          </ac:spMkLst>
        </pc:spChg>
      </pc:sldChg>
      <pc:sldChg chg="modSp add mod">
        <pc:chgData name="brady owens" userId="7a6fbe4f65d4933f" providerId="LiveId" clId="{CF4DEB9C-F72E-400A-BAF9-31D0599C4660}" dt="2023-12-05T18:13:27.888" v="113" actId="403"/>
        <pc:sldMkLst>
          <pc:docMk/>
          <pc:sldMk cId="2847010969" sldId="305"/>
        </pc:sldMkLst>
        <pc:spChg chg="mod">
          <ac:chgData name="brady owens" userId="7a6fbe4f65d4933f" providerId="LiveId" clId="{CF4DEB9C-F72E-400A-BAF9-31D0599C4660}" dt="2023-12-05T18:13:27.888" v="113" actId="403"/>
          <ac:spMkLst>
            <pc:docMk/>
            <pc:sldMk cId="2847010969" sldId="305"/>
            <ac:spMk id="2" creationId="{00000000-0000-0000-0000-000000000000}"/>
          </ac:spMkLst>
        </pc:spChg>
        <pc:spChg chg="mod">
          <ac:chgData name="brady owens" userId="7a6fbe4f65d4933f" providerId="LiveId" clId="{CF4DEB9C-F72E-400A-BAF9-31D0599C4660}" dt="2023-12-05T18:13:05.500" v="105" actId="27636"/>
          <ac:spMkLst>
            <pc:docMk/>
            <pc:sldMk cId="2847010969" sldId="305"/>
            <ac:spMk id="3" creationId="{00000000-0000-0000-0000-000000000000}"/>
          </ac:spMkLst>
        </pc:spChg>
      </pc:sldChg>
      <pc:sldChg chg="add del">
        <pc:chgData name="brady owens" userId="7a6fbe4f65d4933f" providerId="LiveId" clId="{CF4DEB9C-F72E-400A-BAF9-31D0599C4660}" dt="2023-12-05T18:13:29.331" v="114" actId="47"/>
        <pc:sldMkLst>
          <pc:docMk/>
          <pc:sldMk cId="1604550204" sldId="306"/>
        </pc:sldMkLst>
      </pc:sldChg>
      <pc:sldChg chg="addSp delSp modSp new mod">
        <pc:chgData name="brady owens" userId="7a6fbe4f65d4933f" providerId="LiveId" clId="{CF4DEB9C-F72E-400A-BAF9-31D0599C4660}" dt="2023-12-05T18:22:38.296" v="428" actId="1076"/>
        <pc:sldMkLst>
          <pc:docMk/>
          <pc:sldMk cId="3737006756" sldId="306"/>
        </pc:sldMkLst>
        <pc:spChg chg="del">
          <ac:chgData name="brady owens" userId="7a6fbe4f65d4933f" providerId="LiveId" clId="{CF4DEB9C-F72E-400A-BAF9-31D0599C4660}" dt="2023-12-05T18:15:57.567" v="190" actId="478"/>
          <ac:spMkLst>
            <pc:docMk/>
            <pc:sldMk cId="3737006756" sldId="306"/>
            <ac:spMk id="2" creationId="{694E5407-673E-BF38-A3CD-F77DA0C79CBC}"/>
          </ac:spMkLst>
        </pc:spChg>
        <pc:spChg chg="del">
          <ac:chgData name="brady owens" userId="7a6fbe4f65d4933f" providerId="LiveId" clId="{CF4DEB9C-F72E-400A-BAF9-31D0599C4660}" dt="2023-12-05T18:15:58.957" v="191" actId="478"/>
          <ac:spMkLst>
            <pc:docMk/>
            <pc:sldMk cId="3737006756" sldId="306"/>
            <ac:spMk id="3" creationId="{F458BE34-D28A-E51B-AFD3-AA8FF7BF967E}"/>
          </ac:spMkLst>
        </pc:spChg>
        <pc:spChg chg="add mod">
          <ac:chgData name="brady owens" userId="7a6fbe4f65d4933f" providerId="LiveId" clId="{CF4DEB9C-F72E-400A-BAF9-31D0599C4660}" dt="2023-12-05T18:21:00.870" v="404" actId="20577"/>
          <ac:spMkLst>
            <pc:docMk/>
            <pc:sldMk cId="3737006756" sldId="306"/>
            <ac:spMk id="6" creationId="{8119D6BC-4EB0-CC13-D085-25A8665D3DFC}"/>
          </ac:spMkLst>
        </pc:spChg>
        <pc:spChg chg="add mod">
          <ac:chgData name="brady owens" userId="7a6fbe4f65d4933f" providerId="LiveId" clId="{CF4DEB9C-F72E-400A-BAF9-31D0599C4660}" dt="2023-12-05T18:21:13.511" v="406" actId="1076"/>
          <ac:spMkLst>
            <pc:docMk/>
            <pc:sldMk cId="3737006756" sldId="306"/>
            <ac:spMk id="7" creationId="{60AD5543-7C49-9215-0DF8-5B9F0937CAF2}"/>
          </ac:spMkLst>
        </pc:spChg>
        <pc:spChg chg="add mod">
          <ac:chgData name="brady owens" userId="7a6fbe4f65d4933f" providerId="LiveId" clId="{CF4DEB9C-F72E-400A-BAF9-31D0599C4660}" dt="2023-12-05T18:19:40.641" v="392" actId="1076"/>
          <ac:spMkLst>
            <pc:docMk/>
            <pc:sldMk cId="3737006756" sldId="306"/>
            <ac:spMk id="8" creationId="{0C7C1A0E-B7D1-FD3D-7A36-8BD6F8F47BF3}"/>
          </ac:spMkLst>
        </pc:spChg>
        <pc:spChg chg="add mod">
          <ac:chgData name="brady owens" userId="7a6fbe4f65d4933f" providerId="LiveId" clId="{CF4DEB9C-F72E-400A-BAF9-31D0599C4660}" dt="2023-12-05T18:22:38.296" v="428" actId="1076"/>
          <ac:spMkLst>
            <pc:docMk/>
            <pc:sldMk cId="3737006756" sldId="306"/>
            <ac:spMk id="14" creationId="{0C06A29D-6F3F-3091-2750-F198B5261B0E}"/>
          </ac:spMkLst>
        </pc:spChg>
        <pc:spChg chg="add mod">
          <ac:chgData name="brady owens" userId="7a6fbe4f65d4933f" providerId="LiveId" clId="{CF4DEB9C-F72E-400A-BAF9-31D0599C4660}" dt="2023-12-05T18:22:33.484" v="427" actId="1076"/>
          <ac:spMkLst>
            <pc:docMk/>
            <pc:sldMk cId="3737006756" sldId="306"/>
            <ac:spMk id="15" creationId="{FD8E6602-678C-29B9-DB78-C84B961D8169}"/>
          </ac:spMkLst>
        </pc:spChg>
        <pc:cxnChg chg="add mod">
          <ac:chgData name="brady owens" userId="7a6fbe4f65d4933f" providerId="LiveId" clId="{CF4DEB9C-F72E-400A-BAF9-31D0599C4660}" dt="2023-12-05T18:16:17.997" v="194" actId="1582"/>
          <ac:cxnSpMkLst>
            <pc:docMk/>
            <pc:sldMk cId="3737006756" sldId="306"/>
            <ac:cxnSpMk id="5" creationId="{A8E8AA19-5A43-C12D-E54D-1DAB76544001}"/>
          </ac:cxnSpMkLst>
        </pc:cxnChg>
        <pc:cxnChg chg="add mod">
          <ac:chgData name="brady owens" userId="7a6fbe4f65d4933f" providerId="LiveId" clId="{CF4DEB9C-F72E-400A-BAF9-31D0599C4660}" dt="2023-12-05T18:20:35.568" v="395" actId="1582"/>
          <ac:cxnSpMkLst>
            <pc:docMk/>
            <pc:sldMk cId="3737006756" sldId="306"/>
            <ac:cxnSpMk id="10" creationId="{8A3049A4-0C81-4E9D-8C98-253B1D8FC1F8}"/>
          </ac:cxnSpMkLst>
        </pc:cxnChg>
        <pc:cxnChg chg="add mod">
          <ac:chgData name="brady owens" userId="7a6fbe4f65d4933f" providerId="LiveId" clId="{CF4DEB9C-F72E-400A-BAF9-31D0599C4660}" dt="2023-12-05T18:20:43.915" v="397" actId="1076"/>
          <ac:cxnSpMkLst>
            <pc:docMk/>
            <pc:sldMk cId="3737006756" sldId="306"/>
            <ac:cxnSpMk id="11" creationId="{57EEAA6D-8F07-A7E5-2264-8A811391E11A}"/>
          </ac:cxnSpMkLst>
        </pc:cxnChg>
        <pc:cxnChg chg="add mod">
          <ac:chgData name="brady owens" userId="7a6fbe4f65d4933f" providerId="LiveId" clId="{CF4DEB9C-F72E-400A-BAF9-31D0599C4660}" dt="2023-12-05T18:21:08.566" v="405" actId="1076"/>
          <ac:cxnSpMkLst>
            <pc:docMk/>
            <pc:sldMk cId="3737006756" sldId="306"/>
            <ac:cxnSpMk id="12" creationId="{AE3FBDC6-FDC2-6F7D-891A-899003C4DBEE}"/>
          </ac:cxnSpMkLst>
        </pc:cxn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2.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6.xml"/></Relationships>
</file>

<file path=ppt/slides/_rels/slide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8.xml"/></Relationships>
</file>

<file path=ppt/slides/_rels/slide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9.xml"/></Relationships>
</file>

<file path=ppt/slides/_rels/slide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0.xml"/></Relationships>
</file>

<file path=ppt/slides/_rels/slide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1.xml"/></Relationships>
</file>

<file path=ppt/slides/_rels/slide4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2.xml"/></Relationships>
</file>

<file path=ppt/slides/_rels/slide4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3.xml"/></Relationships>
</file>

<file path=ppt/slides/_rels/slide4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4.xml"/></Relationships>
</file>

<file path=ppt/slides/_rels/slide4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5.xml"/></Relationships>
</file>

<file path=ppt/slides/_rels/slide4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dirty="0">
                <a:solidFill>
                  <a:srgbClr val="FFF2D2"/>
                </a:solidFill>
              </a:rPr>
              <a:t>Lesson 13, Daniel 9 part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10 nor have we obeyed the voice of the Lord our God, to walk in His teachings which He set before us through His servants the prophets.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11 “Indeed all Israel has transgressed Your law and turned aside, not obeying Your voice; so the curse has been poured out on us, along with the oath which is written in the law of Moses the servant of God, for we have sinned against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13 “As it is written in the law of Moses, all this calamity has come on us; yet we have not sought the favor of the Lord our God by turning from our iniquity and giving attention to Your truth.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4 I prayed to the Lord my God and confessed and said, “Alas, O Lord, the great and awesome God, who keeps His covenant and lovingkindness for those who love Him and keep His commandments,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6 “Moreover, we have not listened to Your servants the prophets, who spoke in Your name to our kings, our princes, our fathers and all the people of the land.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10 nor have we obeyed the voice of the Lord our God, to walk in His teachings which He set before us through His servants the prophets.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7 “Righteousness belongs to You, O Lord, but to us open shame, as it is this day—to the men of Judah, the inhabitants of Jerusalem and all Israel, those who are nearby and those who are far away in all the countries to which You have driven them, because of their unfaithful deeds which they have committed against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9 “To the Lord our God belong compassion and forgiveness, for we have rebelled against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15 “And now, O Lord our God, who have brought Your people out of the land of Egypt with a mighty hand and have made a name for Yourself, as it is this day—we have sinned, we have been wicked.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17 “So now, our God, listen to the prayer of Your servant and to his supplications, and for Your sake, O Lord, let Your face shine on Your desolate sanctuary.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7513">
                <a:solidFill>
                  <a:srgbClr val="FFF2D2"/>
                </a:solidFill>
              </a:defRPr>
            </a:lvl1pPr>
          </a:lstStyle>
          <a:p>
            <a:pPr algn="ctr"/>
            <a:r>
              <a:rPr sz="7513" b="0">
                <a:solidFill>
                  <a:srgbClr val="FFF2D2"/>
                </a:solidFill>
              </a:rPr>
              <a:t>1. Setting of Daniel’s Prayer (1-3)</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18 “O my God, incline Your ear and hear! Open Your eyes and see our desolations and the city which is called by Your name; for we are not presenting our supplications before You on account of any merits of our own, but on account of Your great compassion.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5 we have sinned, committed iniquity, acted wickedly and rebelled, even turning aside from Your commandments and ordinances.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8 “Open shame belongs to us, O Lord, to our kings, our princes and our fathers, because we have sinned against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9:8</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9 “To the Lord our God belong compassion and forgiveness, for we have rebelled against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9:9</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6 “Moreover, we have not listened to Your servants the prophets, who spoke in Your name to our kings, our princes, our fathers and all the people of the land.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9:6</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10 nor have we obeyed the voice of the Lord our God, to walk in His teachings which He set before us through His servants the prophets.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7 “Righteousness belongs to You, O Lord, but to us open shame, as it is this day—to the men of Judah, the inhabitants of Jerusalem and all Israel, those who are nearby and those who are far away in all the countries to which You have driven them, because of their unfaithful deeds which they have committed against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9:7</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11 “Indeed all Israel has transgressed Your law and turned aside, not obeying Your voice; so the curse has been poured out on us, along with the oath which is written in the law of Moses the servant of God, for we have sinned against Him. 12 “Thus He has confirmed His words which He had spoken against us and against our rulers who ruled us, to bring on us great calamity; for under the whole heaven there has not been done anything like what was done to Jerusalem.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9:11–14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13 “As it is written in the law of Moses, all this calamity has come on us; yet we have not sought the favor of the Lord our God by turning from our iniquity and giving attention to Your truth. 14 “Therefore the Lord has kept the calamity in store and brought it on us; for the Lord our God is righteous with respect to all His deeds which He has done, but we have not obeyed His voice.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9:11–14</a:t>
            </a:r>
          </a:p>
        </p:txBody>
      </p:sp>
    </p:spTree>
    <p:extLst>
      <p:ext uri="{BB962C8B-B14F-4D97-AF65-F5344CB8AC3E}">
        <p14:creationId xmlns:p14="http://schemas.microsoft.com/office/powerpoint/2010/main" val="2847010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62500" lnSpcReduction="20000"/>
          </a:bodyPr>
          <a:lstStyle>
            <a:lvl1pPr algn="ctr">
              <a:defRPr sz="7513">
                <a:solidFill>
                  <a:srgbClr val="FFF2D2"/>
                </a:solidFill>
              </a:defRPr>
            </a:lvl1pPr>
          </a:lstStyle>
          <a:p>
            <a:pPr algn="ctr"/>
            <a:r>
              <a:rPr sz="7513" b="0">
                <a:solidFill>
                  <a:srgbClr val="FFF2D2"/>
                </a:solidFill>
              </a:rPr>
              <a:t>3. Request of Daniel’s Prayer (15-19)</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8E8AA19-5A43-C12D-E54D-1DAB76544001}"/>
              </a:ext>
            </a:extLst>
          </p:cNvPr>
          <p:cNvCxnSpPr/>
          <p:nvPr/>
        </p:nvCxnSpPr>
        <p:spPr>
          <a:xfrm>
            <a:off x="214009" y="4241260"/>
            <a:ext cx="114397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119D6BC-4EB0-CC13-D085-25A8665D3DFC}"/>
              </a:ext>
            </a:extLst>
          </p:cNvPr>
          <p:cNvSpPr txBox="1"/>
          <p:nvPr/>
        </p:nvSpPr>
        <p:spPr>
          <a:xfrm>
            <a:off x="301559" y="1138135"/>
            <a:ext cx="3647871" cy="1754326"/>
          </a:xfrm>
          <a:prstGeom prst="rect">
            <a:avLst/>
          </a:prstGeom>
          <a:noFill/>
        </p:spPr>
        <p:txBody>
          <a:bodyPr wrap="square" rtlCol="0">
            <a:spAutoFit/>
          </a:bodyPr>
          <a:lstStyle/>
          <a:p>
            <a:r>
              <a:rPr lang="en-US" sz="3600" dirty="0">
                <a:solidFill>
                  <a:srgbClr val="FFFF00"/>
                </a:solidFill>
              </a:rPr>
              <a:t>Nebuchadnezzar comes to the Throne 605 BC</a:t>
            </a:r>
          </a:p>
        </p:txBody>
      </p:sp>
      <p:sp>
        <p:nvSpPr>
          <p:cNvPr id="7" name="TextBox 6">
            <a:extLst>
              <a:ext uri="{FF2B5EF4-FFF2-40B4-BE49-F238E27FC236}">
                <a16:creationId xmlns:a16="http://schemas.microsoft.com/office/drawing/2014/main" id="{60AD5543-7C49-9215-0DF8-5B9F0937CAF2}"/>
              </a:ext>
            </a:extLst>
          </p:cNvPr>
          <p:cNvSpPr txBox="1"/>
          <p:nvPr/>
        </p:nvSpPr>
        <p:spPr>
          <a:xfrm>
            <a:off x="4098588" y="4852431"/>
            <a:ext cx="3670568" cy="1754326"/>
          </a:xfrm>
          <a:prstGeom prst="rect">
            <a:avLst/>
          </a:prstGeom>
          <a:noFill/>
        </p:spPr>
        <p:txBody>
          <a:bodyPr wrap="square" rtlCol="0">
            <a:spAutoFit/>
          </a:bodyPr>
          <a:lstStyle/>
          <a:p>
            <a:r>
              <a:rPr lang="en-US" sz="3600" dirty="0">
                <a:solidFill>
                  <a:srgbClr val="FFFF00"/>
                </a:solidFill>
              </a:rPr>
              <a:t>Nebuchadnezzar takes Jews to Babylon 597 BC</a:t>
            </a:r>
          </a:p>
        </p:txBody>
      </p:sp>
      <p:sp>
        <p:nvSpPr>
          <p:cNvPr id="8" name="TextBox 7">
            <a:extLst>
              <a:ext uri="{FF2B5EF4-FFF2-40B4-BE49-F238E27FC236}">
                <a16:creationId xmlns:a16="http://schemas.microsoft.com/office/drawing/2014/main" id="{0C7C1A0E-B7D1-FD3D-7A36-8BD6F8F47BF3}"/>
              </a:ext>
            </a:extLst>
          </p:cNvPr>
          <p:cNvSpPr txBox="1"/>
          <p:nvPr/>
        </p:nvSpPr>
        <p:spPr>
          <a:xfrm>
            <a:off x="6407288" y="1128406"/>
            <a:ext cx="3670568" cy="1754326"/>
          </a:xfrm>
          <a:prstGeom prst="rect">
            <a:avLst/>
          </a:prstGeom>
          <a:noFill/>
        </p:spPr>
        <p:txBody>
          <a:bodyPr wrap="square" rtlCol="0">
            <a:spAutoFit/>
          </a:bodyPr>
          <a:lstStyle/>
          <a:p>
            <a:r>
              <a:rPr lang="en-US" sz="3600" dirty="0">
                <a:solidFill>
                  <a:srgbClr val="FFFF00"/>
                </a:solidFill>
              </a:rPr>
              <a:t>Cyrus Issued Decree for Jews to return 539 BC</a:t>
            </a:r>
          </a:p>
        </p:txBody>
      </p:sp>
      <p:cxnSp>
        <p:nvCxnSpPr>
          <p:cNvPr id="10" name="Straight Arrow Connector 9">
            <a:extLst>
              <a:ext uri="{FF2B5EF4-FFF2-40B4-BE49-F238E27FC236}">
                <a16:creationId xmlns:a16="http://schemas.microsoft.com/office/drawing/2014/main" id="{8A3049A4-0C81-4E9D-8C98-253B1D8FC1F8}"/>
              </a:ext>
            </a:extLst>
          </p:cNvPr>
          <p:cNvCxnSpPr/>
          <p:nvPr/>
        </p:nvCxnSpPr>
        <p:spPr>
          <a:xfrm>
            <a:off x="2441643" y="2892461"/>
            <a:ext cx="0" cy="1270977"/>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7EEAA6D-8F07-A7E5-2264-8A811391E11A}"/>
              </a:ext>
            </a:extLst>
          </p:cNvPr>
          <p:cNvCxnSpPr/>
          <p:nvPr/>
        </p:nvCxnSpPr>
        <p:spPr>
          <a:xfrm>
            <a:off x="7765913" y="2882732"/>
            <a:ext cx="0" cy="1270977"/>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AE3FBDC6-FDC2-6F7D-891A-899003C4DBEE}"/>
              </a:ext>
            </a:extLst>
          </p:cNvPr>
          <p:cNvCxnSpPr>
            <a:cxnSpLocks/>
          </p:cNvCxnSpPr>
          <p:nvPr/>
        </p:nvCxnSpPr>
        <p:spPr>
          <a:xfrm flipV="1">
            <a:off x="3946184" y="4270440"/>
            <a:ext cx="0" cy="1449425"/>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C06A29D-6F3F-3091-2750-F198B5261B0E}"/>
              </a:ext>
            </a:extLst>
          </p:cNvPr>
          <p:cNvSpPr txBox="1"/>
          <p:nvPr/>
        </p:nvSpPr>
        <p:spPr>
          <a:xfrm>
            <a:off x="0" y="4343402"/>
            <a:ext cx="2714007" cy="646331"/>
          </a:xfrm>
          <a:prstGeom prst="rect">
            <a:avLst/>
          </a:prstGeom>
          <a:noFill/>
        </p:spPr>
        <p:txBody>
          <a:bodyPr wrap="square" rtlCol="0">
            <a:spAutoFit/>
          </a:bodyPr>
          <a:lstStyle/>
          <a:p>
            <a:r>
              <a:rPr lang="en-US" sz="3600" dirty="0">
                <a:solidFill>
                  <a:srgbClr val="FFFF00"/>
                </a:solidFill>
              </a:rPr>
              <a:t>Jeremiah 25</a:t>
            </a:r>
          </a:p>
        </p:txBody>
      </p:sp>
      <p:sp>
        <p:nvSpPr>
          <p:cNvPr id="15" name="TextBox 14">
            <a:extLst>
              <a:ext uri="{FF2B5EF4-FFF2-40B4-BE49-F238E27FC236}">
                <a16:creationId xmlns:a16="http://schemas.microsoft.com/office/drawing/2014/main" id="{FD8E6602-678C-29B9-DB78-C84B961D8169}"/>
              </a:ext>
            </a:extLst>
          </p:cNvPr>
          <p:cNvSpPr txBox="1"/>
          <p:nvPr/>
        </p:nvSpPr>
        <p:spPr>
          <a:xfrm>
            <a:off x="3746775" y="3517107"/>
            <a:ext cx="2714007" cy="646331"/>
          </a:xfrm>
          <a:prstGeom prst="rect">
            <a:avLst/>
          </a:prstGeom>
          <a:noFill/>
        </p:spPr>
        <p:txBody>
          <a:bodyPr wrap="square" rtlCol="0">
            <a:spAutoFit/>
          </a:bodyPr>
          <a:lstStyle/>
          <a:p>
            <a:r>
              <a:rPr lang="en-US" sz="3600" dirty="0">
                <a:solidFill>
                  <a:srgbClr val="FFFF00"/>
                </a:solidFill>
              </a:rPr>
              <a:t>Jeremiah 29</a:t>
            </a:r>
          </a:p>
        </p:txBody>
      </p:sp>
    </p:spTree>
    <p:extLst>
      <p:ext uri="{BB962C8B-B14F-4D97-AF65-F5344CB8AC3E}">
        <p14:creationId xmlns:p14="http://schemas.microsoft.com/office/powerpoint/2010/main" val="3737006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15 “And now, O Lord our God, who have brought Your people out of the land of Egypt with a mighty hand and have made a name for Yourself, as it is this day—we have sinned, we have been wicked.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16 “O Lord, in accordance with all Your righteous acts, let now Your anger and Your wrath turn away from Your city Jerusalem, Your holy mountain; for because of our sins and the iniquities of our fathers, Jerusalem and Your people have become a reproach to all those around us.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9:16</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17 “So now, our God, listen to the prayer of Your servant and to his supplications, and for Your sake, O Lord, let Your face shine on Your desolate sanctuary.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9:17</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24 The Lord bless you, and keep you; 25 The Lord make His face shine on you, And be gracious to you; 26 The Lord lift up His countenance on you, And give you peace.’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Numbers 6:24–26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3 O God, restore us And cause Your face to shine upon us, and we will be saved.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80:3</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7 O God of hosts, restore us And cause Your face to shine upon us, and we will be saved.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80:7</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19 O Lord God of hosts, restore us; Cause Your face to shine upon us, and we will be saved.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80:19</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18 “O my God, incline Your ear and hear! Open Your eyes and see our desolations and the city which is called by Your name; for we are not presenting our supplications before You on account of any merits of our own, but on account of Your great compassion.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22 The Lord’s lovingkindnesses indeed never cease, For His compassions never fail. 23 They are new every morning; Great is Your faithfulness.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Lamentations 3:22–23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19 “O Lord, hear! O Lord, forgive! O Lord, listen and take action! For Your own sake, O my God, do not delay, because Your city and Your people are called by Your name.”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1 In the first year of Darius the son of Ahasuerus, of Median descent, who was made king over the kingdom of the Chaldeans— 2 in the first year of his reign, I, Daniel, observed in the books the number of the years which was revealed as the word of the Lord to Jeremiah the prophet for the completion of the desolations of Jerusalem, namely, seventy years.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r>
              <a:rPr sz="7513" b="0">
                <a:solidFill>
                  <a:srgbClr val="FFF2D2"/>
                </a:solidFill>
              </a:rPr>
              <a:t>Application:</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6 “Moreover, we have not listened to Your servants the prophets, who spoke in Your name to our kings, our princes, our fathers and all the people of the land.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9:6</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7 “Righteousness belongs to You, O Lord, but to us open shame, as it is this day—to the men of Judah, the inhabitants of Jerusalem and all Israel, those who are nearby and those who are far away in all the countries to which You have driven them, because of their unfaithful deeds which they have committed against You.</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9:7</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9 “To the Lord our God belong compassion and forgiveness, for we have rebelled against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9:9</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14 “Therefore the Lord has kept the calamity in store and brought it on us; for the Lord our God is righteous with respect to all His deeds which He has done, but we have not obeyed His voice.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9:14</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15 “And now, O Lord our God, who have brought Your people out of the land of Egypt with a mighty hand and have made a name for Yourself, as it is this day—we have sinned, we have been wicked.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9:15</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16 “O Lord, in accordance with all Your righteous acts, let now Your anger and Your wrath turn away from Your city Jerusalem, Your holy mountain; for because of our sins and the iniquities of our fathers, Jerusalem and Your people have become a reproach to all those around us.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9:16</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17 “So now, our God, listen to the prayer of Your servant and to his supplications, and for Your sake, O Lord, let Your face shine on Your desolate sanctuary.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9:17</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18 “O my God, incline Your ear and hear! Open Your eyes and see our desolations and the city which is called by Your name; for we are not presenting our supplications before You on account of any merits of our own, but on account of Your great compassion.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9:18</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19 “O Lord, hear! O Lord, forgive! O Lord, listen and take action! For Your own sake, O my God, do not delay, because Your city and Your people are called by Your name.”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3 So I gave my attention to the Lord God to seek Him by prayer and supplications, with fasting, sackcloth and ashes.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27044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62500" lnSpcReduction="20000"/>
          </a:bodyPr>
          <a:lstStyle>
            <a:lvl1pPr algn="ctr">
              <a:defRPr sz="7513">
                <a:solidFill>
                  <a:srgbClr val="FFF2D2"/>
                </a:solidFill>
              </a:defRPr>
            </a:lvl1pPr>
          </a:lstStyle>
          <a:p>
            <a:pPr algn="ctr"/>
            <a:r>
              <a:rPr sz="7513" b="0">
                <a:solidFill>
                  <a:srgbClr val="FFF2D2"/>
                </a:solidFill>
              </a:rPr>
              <a:t>2. Confessions of Daniel’s Prayer (4-14)</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4 I prayed to the Lord my God and confessed and said, “Alas, O Lord, the great and awesome God, who keeps His covenant and lovingkindness for those who love Him and keep His commandments,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9:4</a:t>
            </a:r>
          </a:p>
        </p:txBody>
      </p:sp>
      <p:sp>
        <p:nvSpPr>
          <p:cNvPr id="6" name="Text Placeholder 5">
            <a:extLst>
              <a:ext uri="{FF2B5EF4-FFF2-40B4-BE49-F238E27FC236}">
                <a16:creationId xmlns:a16="http://schemas.microsoft.com/office/drawing/2014/main" id="{0D84AE99-0A8D-9F3A-206D-8BC981735CA4}"/>
              </a:ext>
            </a:extLst>
          </p:cNvPr>
          <p:cNvSpPr>
            <a:spLocks noGrp="1"/>
          </p:cNvSpPr>
          <p:nvPr>
            <p:ph type="body" idx="2"/>
          </p:nvPr>
        </p:nvSpPr>
        <p:spPr/>
        <p:txBody>
          <a:bodyPr>
            <a:normAutofit fontScale="62500" lnSpcReduction="20000"/>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4 I prayed to the Lord my God and confessed and said, “Alas, O Lord, the great and awesome God, who keeps His covenant and lovingkindness for those who love Him and keep His commandments,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5 we have sinned, committed iniquity, acted wickedly and rebelled, even turning aside from Your commandments and ordinances.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1990</Words>
  <Application>Microsoft Office PowerPoint</Application>
  <PresentationFormat>Widescreen</PresentationFormat>
  <Paragraphs>98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2023-12-05T18:22:42Z</dcterms:modified>
</cp:coreProperties>
</file>