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68" r:id="rId3"/>
    <p:sldId id="259" r:id="rId4"/>
    <p:sldId id="260" r:id="rId5"/>
    <p:sldId id="261" r:id="rId6"/>
    <p:sldId id="262" r:id="rId7"/>
    <p:sldId id="263" r:id="rId8"/>
    <p:sldId id="264" r:id="rId9"/>
    <p:sldId id="265" r:id="rId10"/>
    <p:sldId id="266" r:id="rId11"/>
    <p:sldId id="267" r:id="rId12"/>
    <p:sldId id="293"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8" r:id="rId26"/>
    <p:sldId id="289" r:id="rId27"/>
    <p:sldId id="290" r:id="rId28"/>
    <p:sldId id="282" r:id="rId29"/>
    <p:sldId id="291" r:id="rId30"/>
    <p:sldId id="292" r:id="rId31"/>
    <p:sldId id="281" r:id="rId32"/>
    <p:sldId id="287" r:id="rId33"/>
    <p:sldId id="283" r:id="rId34"/>
    <p:sldId id="284" r:id="rId35"/>
    <p:sldId id="285" r:id="rId36"/>
    <p:sldId id="286" r:id="rId37"/>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FA8C9-28BF-4469-AA3A-6E24005CED04}" v="82" dt="2024-02-20T20:43:23.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y owens" userId="7a6fbe4f65d4933f" providerId="LiveId" clId="{E00FA8C9-28BF-4469-AA3A-6E24005CED04}"/>
    <pc:docChg chg="undo custSel addSld delSld modSld sldOrd">
      <pc:chgData name="brady owens" userId="7a6fbe4f65d4933f" providerId="LiveId" clId="{E00FA8C9-28BF-4469-AA3A-6E24005CED04}" dt="2024-02-20T20:43:23.384" v="469"/>
      <pc:docMkLst>
        <pc:docMk/>
      </pc:docMkLst>
      <pc:sldChg chg="delSp modSp mod">
        <pc:chgData name="brady owens" userId="7a6fbe4f65d4933f" providerId="LiveId" clId="{E00FA8C9-28BF-4469-AA3A-6E24005CED04}" dt="2024-02-20T19:59:18.832" v="30" actId="478"/>
        <pc:sldMkLst>
          <pc:docMk/>
          <pc:sldMk cId="0" sldId="257"/>
        </pc:sldMkLst>
        <pc:spChg chg="mod">
          <ac:chgData name="brady owens" userId="7a6fbe4f65d4933f" providerId="LiveId" clId="{E00FA8C9-28BF-4469-AA3A-6E24005CED04}" dt="2024-02-20T19:59:15.735" v="28" actId="1076"/>
          <ac:spMkLst>
            <pc:docMk/>
            <pc:sldMk cId="0" sldId="257"/>
            <ac:spMk id="2" creationId="{00000000-0000-0000-0000-000000000000}"/>
          </ac:spMkLst>
        </pc:spChg>
        <pc:spChg chg="del mod">
          <ac:chgData name="brady owens" userId="7a6fbe4f65d4933f" providerId="LiveId" clId="{E00FA8C9-28BF-4469-AA3A-6E24005CED04}" dt="2024-02-20T19:59:18.832" v="30" actId="478"/>
          <ac:spMkLst>
            <pc:docMk/>
            <pc:sldMk cId="0" sldId="257"/>
            <ac:spMk id="3" creationId="{00000000-0000-0000-0000-000000000000}"/>
          </ac:spMkLst>
        </pc:spChg>
        <pc:spChg chg="del mod">
          <ac:chgData name="brady owens" userId="7a6fbe4f65d4933f" providerId="LiveId" clId="{E00FA8C9-28BF-4469-AA3A-6E24005CED04}" dt="2024-02-20T19:59:17.621" v="29" actId="478"/>
          <ac:spMkLst>
            <pc:docMk/>
            <pc:sldMk cId="0" sldId="257"/>
            <ac:spMk id="4" creationId="{00000000-0000-0000-0000-000000000000}"/>
          </ac:spMkLst>
        </pc:spChg>
      </pc:sldChg>
      <pc:sldChg chg="addSp delSp modSp del mod setBg">
        <pc:chgData name="brady owens" userId="7a6fbe4f65d4933f" providerId="LiveId" clId="{E00FA8C9-28BF-4469-AA3A-6E24005CED04}" dt="2024-02-20T20:43:13.806" v="468" actId="47"/>
        <pc:sldMkLst>
          <pc:docMk/>
          <pc:sldMk cId="0" sldId="258"/>
        </pc:sldMkLst>
        <pc:spChg chg="del">
          <ac:chgData name="brady owens" userId="7a6fbe4f65d4933f" providerId="LiveId" clId="{E00FA8C9-28BF-4469-AA3A-6E24005CED04}" dt="2024-02-20T19:59:26.239" v="32" actId="478"/>
          <ac:spMkLst>
            <pc:docMk/>
            <pc:sldMk cId="0" sldId="258"/>
            <ac:spMk id="2" creationId="{00000000-0000-0000-0000-000000000000}"/>
          </ac:spMkLst>
        </pc:spChg>
        <pc:spChg chg="del">
          <ac:chgData name="brady owens" userId="7a6fbe4f65d4933f" providerId="LiveId" clId="{E00FA8C9-28BF-4469-AA3A-6E24005CED04}" dt="2024-02-20T19:59:24.311" v="31" actId="478"/>
          <ac:spMkLst>
            <pc:docMk/>
            <pc:sldMk cId="0" sldId="258"/>
            <ac:spMk id="3" creationId="{00000000-0000-0000-0000-000000000000}"/>
          </ac:spMkLst>
        </pc:spChg>
        <pc:spChg chg="add del mod">
          <ac:chgData name="brady owens" userId="7a6fbe4f65d4933f" providerId="LiveId" clId="{E00FA8C9-28BF-4469-AA3A-6E24005CED04}" dt="2024-02-20T19:59:27.839" v="33" actId="478"/>
          <ac:spMkLst>
            <pc:docMk/>
            <pc:sldMk cId="0" sldId="258"/>
            <ac:spMk id="5" creationId="{229EF26B-2D70-4F4B-E160-36376830AB4A}"/>
          </ac:spMkLst>
        </pc:spChg>
        <pc:spChg chg="mod topLvl">
          <ac:chgData name="brady owens" userId="7a6fbe4f65d4933f" providerId="LiveId" clId="{E00FA8C9-28BF-4469-AA3A-6E24005CED04}" dt="2024-02-20T20:23:04.716" v="409" actId="164"/>
          <ac:spMkLst>
            <pc:docMk/>
            <pc:sldMk cId="0" sldId="258"/>
            <ac:spMk id="7" creationId="{72E04CD2-33DA-B4EF-6F78-B82D3696478D}"/>
          </ac:spMkLst>
        </pc:spChg>
        <pc:spChg chg="mod topLvl">
          <ac:chgData name="brady owens" userId="7a6fbe4f65d4933f" providerId="LiveId" clId="{E00FA8C9-28BF-4469-AA3A-6E24005CED04}" dt="2024-02-20T20:23:04.716" v="409" actId="164"/>
          <ac:spMkLst>
            <pc:docMk/>
            <pc:sldMk cId="0" sldId="258"/>
            <ac:spMk id="9" creationId="{ACE4D11E-47DD-5AF1-97AB-BA99B2100276}"/>
          </ac:spMkLst>
        </pc:spChg>
        <pc:spChg chg="mod topLvl">
          <ac:chgData name="brady owens" userId="7a6fbe4f65d4933f" providerId="LiveId" clId="{E00FA8C9-28BF-4469-AA3A-6E24005CED04}" dt="2024-02-20T20:23:04.716" v="409" actId="164"/>
          <ac:spMkLst>
            <pc:docMk/>
            <pc:sldMk cId="0" sldId="258"/>
            <ac:spMk id="10" creationId="{4969151F-9F03-BCDA-4E96-6253C5076FE1}"/>
          </ac:spMkLst>
        </pc:spChg>
        <pc:spChg chg="mod">
          <ac:chgData name="brady owens" userId="7a6fbe4f65d4933f" providerId="LiveId" clId="{E00FA8C9-28BF-4469-AA3A-6E24005CED04}" dt="2024-02-20T20:22:45.264" v="399" actId="165"/>
          <ac:spMkLst>
            <pc:docMk/>
            <pc:sldMk cId="0" sldId="258"/>
            <ac:spMk id="11" creationId="{2CC2B2CE-D631-5E1B-D241-347C11123410}"/>
          </ac:spMkLst>
        </pc:spChg>
        <pc:spChg chg="mod">
          <ac:chgData name="brady owens" userId="7a6fbe4f65d4933f" providerId="LiveId" clId="{E00FA8C9-28BF-4469-AA3A-6E24005CED04}" dt="2024-02-20T20:23:35.247" v="418" actId="2710"/>
          <ac:spMkLst>
            <pc:docMk/>
            <pc:sldMk cId="0" sldId="258"/>
            <ac:spMk id="12" creationId="{D8343A2C-6C61-688D-7D63-2A47543F53B4}"/>
          </ac:spMkLst>
        </pc:spChg>
        <pc:grpChg chg="add del mod">
          <ac:chgData name="brady owens" userId="7a6fbe4f65d4933f" providerId="LiveId" clId="{E00FA8C9-28BF-4469-AA3A-6E24005CED04}" dt="2024-02-20T20:22:45.264" v="399" actId="165"/>
          <ac:grpSpMkLst>
            <pc:docMk/>
            <pc:sldMk cId="0" sldId="258"/>
            <ac:grpSpMk id="6" creationId="{F19ED93A-F155-565E-6BB4-0D55E2893374}"/>
          </ac:grpSpMkLst>
        </pc:grpChg>
        <pc:grpChg chg="mod topLvl">
          <ac:chgData name="brady owens" userId="7a6fbe4f65d4933f" providerId="LiveId" clId="{E00FA8C9-28BF-4469-AA3A-6E24005CED04}" dt="2024-02-20T20:23:04.716" v="409" actId="164"/>
          <ac:grpSpMkLst>
            <pc:docMk/>
            <pc:sldMk cId="0" sldId="258"/>
            <ac:grpSpMk id="8" creationId="{B5E6E489-221D-4281-F35B-8A5E76120BCA}"/>
          </ac:grpSpMkLst>
        </pc:grpChg>
        <pc:grpChg chg="add del mod">
          <ac:chgData name="brady owens" userId="7a6fbe4f65d4933f" providerId="LiveId" clId="{E00FA8C9-28BF-4469-AA3A-6E24005CED04}" dt="2024-02-20T20:36:51.263" v="465" actId="478"/>
          <ac:grpSpMkLst>
            <pc:docMk/>
            <pc:sldMk cId="0" sldId="258"/>
            <ac:grpSpMk id="13" creationId="{CCACC888-160B-3FF1-8287-E8E8D6483A38}"/>
          </ac:grpSpMkLst>
        </pc:grpChg>
        <pc:picChg chg="add mod">
          <ac:chgData name="brady owens" userId="7a6fbe4f65d4933f" providerId="LiveId" clId="{E00FA8C9-28BF-4469-AA3A-6E24005CED04}" dt="2024-02-20T20:36:58.837" v="467" actId="1076"/>
          <ac:picMkLst>
            <pc:docMk/>
            <pc:sldMk cId="0" sldId="258"/>
            <ac:picMk id="15" creationId="{90662687-3292-FAC3-09C9-5B28DDF3CEA9}"/>
          </ac:picMkLst>
        </pc:picChg>
      </pc:sldChg>
      <pc:sldChg chg="modSp mod">
        <pc:chgData name="brady owens" userId="7a6fbe4f65d4933f" providerId="LiveId" clId="{E00FA8C9-28BF-4469-AA3A-6E24005CED04}" dt="2024-02-20T20:43:23.384" v="469"/>
        <pc:sldMkLst>
          <pc:docMk/>
          <pc:sldMk cId="0" sldId="259"/>
        </pc:sldMkLst>
        <pc:spChg chg="mod">
          <ac:chgData name="brady owens" userId="7a6fbe4f65d4933f" providerId="LiveId" clId="{E00FA8C9-28BF-4469-AA3A-6E24005CED04}" dt="2024-02-20T20:43:23.384" v="469"/>
          <ac:spMkLst>
            <pc:docMk/>
            <pc:sldMk cId="0" sldId="259"/>
            <ac:spMk id="2" creationId="{00000000-0000-0000-0000-000000000000}"/>
          </ac:spMkLst>
        </pc:spChg>
      </pc:sldChg>
      <pc:sldChg chg="modSp mod">
        <pc:chgData name="brady owens" userId="7a6fbe4f65d4933f" providerId="LiveId" clId="{E00FA8C9-28BF-4469-AA3A-6E24005CED04}" dt="2024-02-20T19:59:53.014" v="39"/>
        <pc:sldMkLst>
          <pc:docMk/>
          <pc:sldMk cId="0" sldId="260"/>
        </pc:sldMkLst>
        <pc:spChg chg="mod">
          <ac:chgData name="brady owens" userId="7a6fbe4f65d4933f" providerId="LiveId" clId="{E00FA8C9-28BF-4469-AA3A-6E24005CED04}" dt="2024-02-20T19:59:50.152" v="38"/>
          <ac:spMkLst>
            <pc:docMk/>
            <pc:sldMk cId="0" sldId="260"/>
            <ac:spMk id="2" creationId="{00000000-0000-0000-0000-000000000000}"/>
          </ac:spMkLst>
        </pc:spChg>
        <pc:spChg chg="mod">
          <ac:chgData name="brady owens" userId="7a6fbe4f65d4933f" providerId="LiveId" clId="{E00FA8C9-28BF-4469-AA3A-6E24005CED04}" dt="2024-02-20T19:59:53.014" v="39"/>
          <ac:spMkLst>
            <pc:docMk/>
            <pc:sldMk cId="0" sldId="260"/>
            <ac:spMk id="3" creationId="{00000000-0000-0000-0000-000000000000}"/>
          </ac:spMkLst>
        </pc:spChg>
      </pc:sldChg>
      <pc:sldChg chg="modSp mod">
        <pc:chgData name="brady owens" userId="7a6fbe4f65d4933f" providerId="LiveId" clId="{E00FA8C9-28BF-4469-AA3A-6E24005CED04}" dt="2024-02-20T19:59:47.195" v="37"/>
        <pc:sldMkLst>
          <pc:docMk/>
          <pc:sldMk cId="0" sldId="261"/>
        </pc:sldMkLst>
        <pc:spChg chg="mod">
          <ac:chgData name="brady owens" userId="7a6fbe4f65d4933f" providerId="LiveId" clId="{E00FA8C9-28BF-4469-AA3A-6E24005CED04}" dt="2024-02-20T19:59:42.472" v="36"/>
          <ac:spMkLst>
            <pc:docMk/>
            <pc:sldMk cId="0" sldId="261"/>
            <ac:spMk id="2" creationId="{00000000-0000-0000-0000-000000000000}"/>
          </ac:spMkLst>
        </pc:spChg>
        <pc:spChg chg="mod">
          <ac:chgData name="brady owens" userId="7a6fbe4f65d4933f" providerId="LiveId" clId="{E00FA8C9-28BF-4469-AA3A-6E24005CED04}" dt="2024-02-20T19:59:47.195" v="37"/>
          <ac:spMkLst>
            <pc:docMk/>
            <pc:sldMk cId="0" sldId="261"/>
            <ac:spMk id="3" creationId="{00000000-0000-0000-0000-000000000000}"/>
          </ac:spMkLst>
        </pc:spChg>
      </pc:sldChg>
      <pc:sldChg chg="modSp">
        <pc:chgData name="brady owens" userId="7a6fbe4f65d4933f" providerId="LiveId" clId="{E00FA8C9-28BF-4469-AA3A-6E24005CED04}" dt="2024-02-20T20:00:23.235" v="41"/>
        <pc:sldMkLst>
          <pc:docMk/>
          <pc:sldMk cId="0" sldId="262"/>
        </pc:sldMkLst>
        <pc:spChg chg="mod">
          <ac:chgData name="brady owens" userId="7a6fbe4f65d4933f" providerId="LiveId" clId="{E00FA8C9-28BF-4469-AA3A-6E24005CED04}" dt="2024-02-20T20:00:19.644" v="40"/>
          <ac:spMkLst>
            <pc:docMk/>
            <pc:sldMk cId="0" sldId="262"/>
            <ac:spMk id="2" creationId="{00000000-0000-0000-0000-000000000000}"/>
          </ac:spMkLst>
        </pc:spChg>
        <pc:spChg chg="mod">
          <ac:chgData name="brady owens" userId="7a6fbe4f65d4933f" providerId="LiveId" clId="{E00FA8C9-28BF-4469-AA3A-6E24005CED04}" dt="2024-02-20T20:00:23.235" v="41"/>
          <ac:spMkLst>
            <pc:docMk/>
            <pc:sldMk cId="0" sldId="262"/>
            <ac:spMk id="3" creationId="{00000000-0000-0000-0000-000000000000}"/>
          </ac:spMkLst>
        </pc:spChg>
      </pc:sldChg>
      <pc:sldChg chg="modSp">
        <pc:chgData name="brady owens" userId="7a6fbe4f65d4933f" providerId="LiveId" clId="{E00FA8C9-28BF-4469-AA3A-6E24005CED04}" dt="2024-02-20T20:00:30.236" v="43"/>
        <pc:sldMkLst>
          <pc:docMk/>
          <pc:sldMk cId="0" sldId="263"/>
        </pc:sldMkLst>
        <pc:spChg chg="mod">
          <ac:chgData name="brady owens" userId="7a6fbe4f65d4933f" providerId="LiveId" clId="{E00FA8C9-28BF-4469-AA3A-6E24005CED04}" dt="2024-02-20T20:00:27.602" v="42"/>
          <ac:spMkLst>
            <pc:docMk/>
            <pc:sldMk cId="0" sldId="263"/>
            <ac:spMk id="2" creationId="{00000000-0000-0000-0000-000000000000}"/>
          </ac:spMkLst>
        </pc:spChg>
        <pc:spChg chg="mod">
          <ac:chgData name="brady owens" userId="7a6fbe4f65d4933f" providerId="LiveId" clId="{E00FA8C9-28BF-4469-AA3A-6E24005CED04}" dt="2024-02-20T20:00:30.236" v="43"/>
          <ac:spMkLst>
            <pc:docMk/>
            <pc:sldMk cId="0" sldId="263"/>
            <ac:spMk id="3" creationId="{00000000-0000-0000-0000-000000000000}"/>
          </ac:spMkLst>
        </pc:spChg>
      </pc:sldChg>
      <pc:sldChg chg="modSp">
        <pc:chgData name="brady owens" userId="7a6fbe4f65d4933f" providerId="LiveId" clId="{E00FA8C9-28BF-4469-AA3A-6E24005CED04}" dt="2024-02-20T20:00:37.435" v="45"/>
        <pc:sldMkLst>
          <pc:docMk/>
          <pc:sldMk cId="0" sldId="264"/>
        </pc:sldMkLst>
        <pc:spChg chg="mod">
          <ac:chgData name="brady owens" userId="7a6fbe4f65d4933f" providerId="LiveId" clId="{E00FA8C9-28BF-4469-AA3A-6E24005CED04}" dt="2024-02-20T20:00:34.858" v="44"/>
          <ac:spMkLst>
            <pc:docMk/>
            <pc:sldMk cId="0" sldId="264"/>
            <ac:spMk id="2" creationId="{00000000-0000-0000-0000-000000000000}"/>
          </ac:spMkLst>
        </pc:spChg>
        <pc:spChg chg="mod">
          <ac:chgData name="brady owens" userId="7a6fbe4f65d4933f" providerId="LiveId" clId="{E00FA8C9-28BF-4469-AA3A-6E24005CED04}" dt="2024-02-20T20:00:37.435" v="45"/>
          <ac:spMkLst>
            <pc:docMk/>
            <pc:sldMk cId="0" sldId="264"/>
            <ac:spMk id="3" creationId="{00000000-0000-0000-0000-000000000000}"/>
          </ac:spMkLst>
        </pc:spChg>
      </pc:sldChg>
      <pc:sldChg chg="modSp">
        <pc:chgData name="brady owens" userId="7a6fbe4f65d4933f" providerId="LiveId" clId="{E00FA8C9-28BF-4469-AA3A-6E24005CED04}" dt="2024-02-20T20:00:42.350" v="47"/>
        <pc:sldMkLst>
          <pc:docMk/>
          <pc:sldMk cId="0" sldId="265"/>
        </pc:sldMkLst>
        <pc:spChg chg="mod">
          <ac:chgData name="brady owens" userId="7a6fbe4f65d4933f" providerId="LiveId" clId="{E00FA8C9-28BF-4469-AA3A-6E24005CED04}" dt="2024-02-20T20:00:40.283" v="46"/>
          <ac:spMkLst>
            <pc:docMk/>
            <pc:sldMk cId="0" sldId="265"/>
            <ac:spMk id="2" creationId="{00000000-0000-0000-0000-000000000000}"/>
          </ac:spMkLst>
        </pc:spChg>
        <pc:spChg chg="mod">
          <ac:chgData name="brady owens" userId="7a6fbe4f65d4933f" providerId="LiveId" clId="{E00FA8C9-28BF-4469-AA3A-6E24005CED04}" dt="2024-02-20T20:00:42.350" v="47"/>
          <ac:spMkLst>
            <pc:docMk/>
            <pc:sldMk cId="0" sldId="265"/>
            <ac:spMk id="3" creationId="{00000000-0000-0000-0000-000000000000}"/>
          </ac:spMkLst>
        </pc:spChg>
      </pc:sldChg>
      <pc:sldChg chg="modSp">
        <pc:chgData name="brady owens" userId="7a6fbe4f65d4933f" providerId="LiveId" clId="{E00FA8C9-28BF-4469-AA3A-6E24005CED04}" dt="2024-02-20T20:00:48.695" v="49"/>
        <pc:sldMkLst>
          <pc:docMk/>
          <pc:sldMk cId="0" sldId="266"/>
        </pc:sldMkLst>
        <pc:spChg chg="mod">
          <ac:chgData name="brady owens" userId="7a6fbe4f65d4933f" providerId="LiveId" clId="{E00FA8C9-28BF-4469-AA3A-6E24005CED04}" dt="2024-02-20T20:00:45.967" v="48"/>
          <ac:spMkLst>
            <pc:docMk/>
            <pc:sldMk cId="0" sldId="266"/>
            <ac:spMk id="2" creationId="{00000000-0000-0000-0000-000000000000}"/>
          </ac:spMkLst>
        </pc:spChg>
        <pc:spChg chg="mod">
          <ac:chgData name="brady owens" userId="7a6fbe4f65d4933f" providerId="LiveId" clId="{E00FA8C9-28BF-4469-AA3A-6E24005CED04}" dt="2024-02-20T20:00:48.695" v="49"/>
          <ac:spMkLst>
            <pc:docMk/>
            <pc:sldMk cId="0" sldId="266"/>
            <ac:spMk id="3" creationId="{00000000-0000-0000-0000-000000000000}"/>
          </ac:spMkLst>
        </pc:spChg>
      </pc:sldChg>
      <pc:sldChg chg="modSp">
        <pc:chgData name="brady owens" userId="7a6fbe4f65d4933f" providerId="LiveId" clId="{E00FA8C9-28BF-4469-AA3A-6E24005CED04}" dt="2024-02-20T20:00:56.008" v="51"/>
        <pc:sldMkLst>
          <pc:docMk/>
          <pc:sldMk cId="0" sldId="267"/>
        </pc:sldMkLst>
        <pc:spChg chg="mod">
          <ac:chgData name="brady owens" userId="7a6fbe4f65d4933f" providerId="LiveId" clId="{E00FA8C9-28BF-4469-AA3A-6E24005CED04}" dt="2024-02-20T20:00:52.694" v="50"/>
          <ac:spMkLst>
            <pc:docMk/>
            <pc:sldMk cId="0" sldId="267"/>
            <ac:spMk id="2" creationId="{00000000-0000-0000-0000-000000000000}"/>
          </ac:spMkLst>
        </pc:spChg>
        <pc:spChg chg="mod">
          <ac:chgData name="brady owens" userId="7a6fbe4f65d4933f" providerId="LiveId" clId="{E00FA8C9-28BF-4469-AA3A-6E24005CED04}" dt="2024-02-20T20:00:56.008" v="51"/>
          <ac:spMkLst>
            <pc:docMk/>
            <pc:sldMk cId="0" sldId="267"/>
            <ac:spMk id="3" creationId="{00000000-0000-0000-0000-000000000000}"/>
          </ac:spMkLst>
        </pc:spChg>
      </pc:sldChg>
      <pc:sldChg chg="modSp ord">
        <pc:chgData name="brady owens" userId="7a6fbe4f65d4933f" providerId="LiveId" clId="{E00FA8C9-28BF-4469-AA3A-6E24005CED04}" dt="2024-02-20T20:22:18.516" v="393"/>
        <pc:sldMkLst>
          <pc:docMk/>
          <pc:sldMk cId="0" sldId="268"/>
        </pc:sldMkLst>
        <pc:spChg chg="mod">
          <ac:chgData name="brady owens" userId="7a6fbe4f65d4933f" providerId="LiveId" clId="{E00FA8C9-28BF-4469-AA3A-6E24005CED04}" dt="2024-02-20T20:01:03.200" v="53"/>
          <ac:spMkLst>
            <pc:docMk/>
            <pc:sldMk cId="0" sldId="268"/>
            <ac:spMk id="2" creationId="{00000000-0000-0000-0000-000000000000}"/>
          </ac:spMkLst>
        </pc:spChg>
        <pc:spChg chg="mod">
          <ac:chgData name="brady owens" userId="7a6fbe4f65d4933f" providerId="LiveId" clId="{E00FA8C9-28BF-4469-AA3A-6E24005CED04}" dt="2024-02-20T20:01:00.801" v="52"/>
          <ac:spMkLst>
            <pc:docMk/>
            <pc:sldMk cId="0" sldId="268"/>
            <ac:spMk id="3" creationId="{00000000-0000-0000-0000-000000000000}"/>
          </ac:spMkLst>
        </pc:spChg>
      </pc:sldChg>
      <pc:sldChg chg="modSp mod">
        <pc:chgData name="brady owens" userId="7a6fbe4f65d4933f" providerId="LiveId" clId="{E00FA8C9-28BF-4469-AA3A-6E24005CED04}" dt="2024-02-20T20:01:15.540" v="55" actId="1076"/>
        <pc:sldMkLst>
          <pc:docMk/>
          <pc:sldMk cId="0" sldId="269"/>
        </pc:sldMkLst>
        <pc:spChg chg="mod">
          <ac:chgData name="brady owens" userId="7a6fbe4f65d4933f" providerId="LiveId" clId="{E00FA8C9-28BF-4469-AA3A-6E24005CED04}" dt="2024-02-20T20:01:15.540" v="55" actId="1076"/>
          <ac:spMkLst>
            <pc:docMk/>
            <pc:sldMk cId="0" sldId="269"/>
            <ac:spMk id="2" creationId="{00000000-0000-0000-0000-000000000000}"/>
          </ac:spMkLst>
        </pc:spChg>
      </pc:sldChg>
      <pc:sldChg chg="modSp mod">
        <pc:chgData name="brady owens" userId="7a6fbe4f65d4933f" providerId="LiveId" clId="{E00FA8C9-28BF-4469-AA3A-6E24005CED04}" dt="2024-02-20T20:01:26.140" v="57" actId="1076"/>
        <pc:sldMkLst>
          <pc:docMk/>
          <pc:sldMk cId="0" sldId="270"/>
        </pc:sldMkLst>
        <pc:spChg chg="mod">
          <ac:chgData name="brady owens" userId="7a6fbe4f65d4933f" providerId="LiveId" clId="{E00FA8C9-28BF-4469-AA3A-6E24005CED04}" dt="2024-02-20T20:01:26.140" v="57" actId="1076"/>
          <ac:spMkLst>
            <pc:docMk/>
            <pc:sldMk cId="0" sldId="270"/>
            <ac:spMk id="2" creationId="{00000000-0000-0000-0000-000000000000}"/>
          </ac:spMkLst>
        </pc:spChg>
      </pc:sldChg>
      <pc:sldChg chg="addSp delSp modSp mod">
        <pc:chgData name="brady owens" userId="7a6fbe4f65d4933f" providerId="LiveId" clId="{E00FA8C9-28BF-4469-AA3A-6E24005CED04}" dt="2024-02-20T20:05:14.288" v="156" actId="478"/>
        <pc:sldMkLst>
          <pc:docMk/>
          <pc:sldMk cId="0" sldId="271"/>
        </pc:sldMkLst>
        <pc:spChg chg="mod">
          <ac:chgData name="brady owens" userId="7a6fbe4f65d4933f" providerId="LiveId" clId="{E00FA8C9-28BF-4469-AA3A-6E24005CED04}" dt="2024-02-20T20:01:33.105" v="58"/>
          <ac:spMkLst>
            <pc:docMk/>
            <pc:sldMk cId="0" sldId="271"/>
            <ac:spMk id="2" creationId="{00000000-0000-0000-0000-000000000000}"/>
          </ac:spMkLst>
        </pc:spChg>
        <pc:spChg chg="mod">
          <ac:chgData name="brady owens" userId="7a6fbe4f65d4933f" providerId="LiveId" clId="{E00FA8C9-28BF-4469-AA3A-6E24005CED04}" dt="2024-02-20T20:01:35.290" v="59"/>
          <ac:spMkLst>
            <pc:docMk/>
            <pc:sldMk cId="0" sldId="271"/>
            <ac:spMk id="3" creationId="{00000000-0000-0000-0000-000000000000}"/>
          </ac:spMkLst>
        </pc:spChg>
        <pc:spChg chg="del">
          <ac:chgData name="brady owens" userId="7a6fbe4f65d4933f" providerId="LiveId" clId="{E00FA8C9-28BF-4469-AA3A-6E24005CED04}" dt="2024-02-20T20:05:14.288" v="156" actId="478"/>
          <ac:spMkLst>
            <pc:docMk/>
            <pc:sldMk cId="0" sldId="271"/>
            <ac:spMk id="4" creationId="{00000000-0000-0000-0000-000000000000}"/>
          </ac:spMkLst>
        </pc:spChg>
        <pc:spChg chg="add mod">
          <ac:chgData name="brady owens" userId="7a6fbe4f65d4933f" providerId="LiveId" clId="{E00FA8C9-28BF-4469-AA3A-6E24005CED04}" dt="2024-02-20T20:05:14.288" v="156" actId="478"/>
          <ac:spMkLst>
            <pc:docMk/>
            <pc:sldMk cId="0" sldId="271"/>
            <ac:spMk id="6" creationId="{F40E7204-ABB4-39D9-57EC-3262C0F24E48}"/>
          </ac:spMkLst>
        </pc:spChg>
      </pc:sldChg>
      <pc:sldChg chg="delSp modSp mod">
        <pc:chgData name="brady owens" userId="7a6fbe4f65d4933f" providerId="LiveId" clId="{E00FA8C9-28BF-4469-AA3A-6E24005CED04}" dt="2024-02-20T20:05:11.146" v="155" actId="478"/>
        <pc:sldMkLst>
          <pc:docMk/>
          <pc:sldMk cId="0" sldId="272"/>
        </pc:sldMkLst>
        <pc:spChg chg="mod">
          <ac:chgData name="brady owens" userId="7a6fbe4f65d4933f" providerId="LiveId" clId="{E00FA8C9-28BF-4469-AA3A-6E24005CED04}" dt="2024-02-20T20:01:38.333" v="60"/>
          <ac:spMkLst>
            <pc:docMk/>
            <pc:sldMk cId="0" sldId="272"/>
            <ac:spMk id="2" creationId="{00000000-0000-0000-0000-000000000000}"/>
          </ac:spMkLst>
        </pc:spChg>
        <pc:spChg chg="mod">
          <ac:chgData name="brady owens" userId="7a6fbe4f65d4933f" providerId="LiveId" clId="{E00FA8C9-28BF-4469-AA3A-6E24005CED04}" dt="2024-02-20T20:01:40.300" v="61"/>
          <ac:spMkLst>
            <pc:docMk/>
            <pc:sldMk cId="0" sldId="272"/>
            <ac:spMk id="3" creationId="{00000000-0000-0000-0000-000000000000}"/>
          </ac:spMkLst>
        </pc:spChg>
        <pc:spChg chg="del">
          <ac:chgData name="brady owens" userId="7a6fbe4f65d4933f" providerId="LiveId" clId="{E00FA8C9-28BF-4469-AA3A-6E24005CED04}" dt="2024-02-20T20:05:11.146" v="155" actId="478"/>
          <ac:spMkLst>
            <pc:docMk/>
            <pc:sldMk cId="0" sldId="272"/>
            <ac:spMk id="4" creationId="{00000000-0000-0000-0000-000000000000}"/>
          </ac:spMkLst>
        </pc:spChg>
      </pc:sldChg>
      <pc:sldChg chg="delSp modSp mod">
        <pc:chgData name="brady owens" userId="7a6fbe4f65d4933f" providerId="LiveId" clId="{E00FA8C9-28BF-4469-AA3A-6E24005CED04}" dt="2024-02-20T20:05:07.214" v="154" actId="478"/>
        <pc:sldMkLst>
          <pc:docMk/>
          <pc:sldMk cId="0" sldId="273"/>
        </pc:sldMkLst>
        <pc:spChg chg="mod">
          <ac:chgData name="brady owens" userId="7a6fbe4f65d4933f" providerId="LiveId" clId="{E00FA8C9-28BF-4469-AA3A-6E24005CED04}" dt="2024-02-20T20:01:42.709" v="62"/>
          <ac:spMkLst>
            <pc:docMk/>
            <pc:sldMk cId="0" sldId="273"/>
            <ac:spMk id="2" creationId="{00000000-0000-0000-0000-000000000000}"/>
          </ac:spMkLst>
        </pc:spChg>
        <pc:spChg chg="mod">
          <ac:chgData name="brady owens" userId="7a6fbe4f65d4933f" providerId="LiveId" clId="{E00FA8C9-28BF-4469-AA3A-6E24005CED04}" dt="2024-02-20T20:01:44.974" v="63"/>
          <ac:spMkLst>
            <pc:docMk/>
            <pc:sldMk cId="0" sldId="273"/>
            <ac:spMk id="3" creationId="{00000000-0000-0000-0000-000000000000}"/>
          </ac:spMkLst>
        </pc:spChg>
        <pc:spChg chg="del">
          <ac:chgData name="brady owens" userId="7a6fbe4f65d4933f" providerId="LiveId" clId="{E00FA8C9-28BF-4469-AA3A-6E24005CED04}" dt="2024-02-20T20:05:07.214" v="154" actId="478"/>
          <ac:spMkLst>
            <pc:docMk/>
            <pc:sldMk cId="0" sldId="273"/>
            <ac:spMk id="4" creationId="{00000000-0000-0000-0000-000000000000}"/>
          </ac:spMkLst>
        </pc:spChg>
      </pc:sldChg>
      <pc:sldChg chg="delSp modSp mod">
        <pc:chgData name="brady owens" userId="7a6fbe4f65d4933f" providerId="LiveId" clId="{E00FA8C9-28BF-4469-AA3A-6E24005CED04}" dt="2024-02-20T20:05:03.828" v="153" actId="478"/>
        <pc:sldMkLst>
          <pc:docMk/>
          <pc:sldMk cId="0" sldId="274"/>
        </pc:sldMkLst>
        <pc:spChg chg="mod">
          <ac:chgData name="brady owens" userId="7a6fbe4f65d4933f" providerId="LiveId" clId="{E00FA8C9-28BF-4469-AA3A-6E24005CED04}" dt="2024-02-20T20:01:49.570" v="64"/>
          <ac:spMkLst>
            <pc:docMk/>
            <pc:sldMk cId="0" sldId="274"/>
            <ac:spMk id="2" creationId="{00000000-0000-0000-0000-000000000000}"/>
          </ac:spMkLst>
        </pc:spChg>
        <pc:spChg chg="mod">
          <ac:chgData name="brady owens" userId="7a6fbe4f65d4933f" providerId="LiveId" clId="{E00FA8C9-28BF-4469-AA3A-6E24005CED04}" dt="2024-02-20T20:01:51.929" v="65"/>
          <ac:spMkLst>
            <pc:docMk/>
            <pc:sldMk cId="0" sldId="274"/>
            <ac:spMk id="3" creationId="{00000000-0000-0000-0000-000000000000}"/>
          </ac:spMkLst>
        </pc:spChg>
        <pc:spChg chg="del">
          <ac:chgData name="brady owens" userId="7a6fbe4f65d4933f" providerId="LiveId" clId="{E00FA8C9-28BF-4469-AA3A-6E24005CED04}" dt="2024-02-20T20:05:03.828" v="153" actId="478"/>
          <ac:spMkLst>
            <pc:docMk/>
            <pc:sldMk cId="0" sldId="274"/>
            <ac:spMk id="4" creationId="{00000000-0000-0000-0000-000000000000}"/>
          </ac:spMkLst>
        </pc:spChg>
      </pc:sldChg>
      <pc:sldChg chg="delSp modSp mod">
        <pc:chgData name="brady owens" userId="7a6fbe4f65d4933f" providerId="LiveId" clId="{E00FA8C9-28BF-4469-AA3A-6E24005CED04}" dt="2024-02-20T20:05:00.098" v="152" actId="478"/>
        <pc:sldMkLst>
          <pc:docMk/>
          <pc:sldMk cId="0" sldId="275"/>
        </pc:sldMkLst>
        <pc:spChg chg="mod">
          <ac:chgData name="brady owens" userId="7a6fbe4f65d4933f" providerId="LiveId" clId="{E00FA8C9-28BF-4469-AA3A-6E24005CED04}" dt="2024-02-20T20:01:55.039" v="66"/>
          <ac:spMkLst>
            <pc:docMk/>
            <pc:sldMk cId="0" sldId="275"/>
            <ac:spMk id="2" creationId="{00000000-0000-0000-0000-000000000000}"/>
          </ac:spMkLst>
        </pc:spChg>
        <pc:spChg chg="mod">
          <ac:chgData name="brady owens" userId="7a6fbe4f65d4933f" providerId="LiveId" clId="{E00FA8C9-28BF-4469-AA3A-6E24005CED04}" dt="2024-02-20T20:01:57.597" v="67"/>
          <ac:spMkLst>
            <pc:docMk/>
            <pc:sldMk cId="0" sldId="275"/>
            <ac:spMk id="3" creationId="{00000000-0000-0000-0000-000000000000}"/>
          </ac:spMkLst>
        </pc:spChg>
        <pc:spChg chg="del">
          <ac:chgData name="brady owens" userId="7a6fbe4f65d4933f" providerId="LiveId" clId="{E00FA8C9-28BF-4469-AA3A-6E24005CED04}" dt="2024-02-20T20:05:00.098" v="152" actId="478"/>
          <ac:spMkLst>
            <pc:docMk/>
            <pc:sldMk cId="0" sldId="275"/>
            <ac:spMk id="4" creationId="{00000000-0000-0000-0000-000000000000}"/>
          </ac:spMkLst>
        </pc:spChg>
      </pc:sldChg>
      <pc:sldChg chg="delSp modSp mod">
        <pc:chgData name="brady owens" userId="7a6fbe4f65d4933f" providerId="LiveId" clId="{E00FA8C9-28BF-4469-AA3A-6E24005CED04}" dt="2024-02-20T20:04:55.855" v="151" actId="478"/>
        <pc:sldMkLst>
          <pc:docMk/>
          <pc:sldMk cId="0" sldId="276"/>
        </pc:sldMkLst>
        <pc:spChg chg="mod">
          <ac:chgData name="brady owens" userId="7a6fbe4f65d4933f" providerId="LiveId" clId="{E00FA8C9-28BF-4469-AA3A-6E24005CED04}" dt="2024-02-20T20:02:00.857" v="68"/>
          <ac:spMkLst>
            <pc:docMk/>
            <pc:sldMk cId="0" sldId="276"/>
            <ac:spMk id="2" creationId="{00000000-0000-0000-0000-000000000000}"/>
          </ac:spMkLst>
        </pc:spChg>
        <pc:spChg chg="mod">
          <ac:chgData name="brady owens" userId="7a6fbe4f65d4933f" providerId="LiveId" clId="{E00FA8C9-28BF-4469-AA3A-6E24005CED04}" dt="2024-02-20T20:02:03.234" v="69"/>
          <ac:spMkLst>
            <pc:docMk/>
            <pc:sldMk cId="0" sldId="276"/>
            <ac:spMk id="3" creationId="{00000000-0000-0000-0000-000000000000}"/>
          </ac:spMkLst>
        </pc:spChg>
        <pc:spChg chg="del">
          <ac:chgData name="brady owens" userId="7a6fbe4f65d4933f" providerId="LiveId" clId="{E00FA8C9-28BF-4469-AA3A-6E24005CED04}" dt="2024-02-20T20:04:55.855" v="151" actId="478"/>
          <ac:spMkLst>
            <pc:docMk/>
            <pc:sldMk cId="0" sldId="276"/>
            <ac:spMk id="4" creationId="{00000000-0000-0000-0000-000000000000}"/>
          </ac:spMkLst>
        </pc:spChg>
      </pc:sldChg>
      <pc:sldChg chg="delSp modSp mod">
        <pc:chgData name="brady owens" userId="7a6fbe4f65d4933f" providerId="LiveId" clId="{E00FA8C9-28BF-4469-AA3A-6E24005CED04}" dt="2024-02-20T20:04:52.112" v="150" actId="478"/>
        <pc:sldMkLst>
          <pc:docMk/>
          <pc:sldMk cId="0" sldId="277"/>
        </pc:sldMkLst>
        <pc:spChg chg="mod">
          <ac:chgData name="brady owens" userId="7a6fbe4f65d4933f" providerId="LiveId" clId="{E00FA8C9-28BF-4469-AA3A-6E24005CED04}" dt="2024-02-20T20:02:06.325" v="70"/>
          <ac:spMkLst>
            <pc:docMk/>
            <pc:sldMk cId="0" sldId="277"/>
            <ac:spMk id="2" creationId="{00000000-0000-0000-0000-000000000000}"/>
          </ac:spMkLst>
        </pc:spChg>
        <pc:spChg chg="mod">
          <ac:chgData name="brady owens" userId="7a6fbe4f65d4933f" providerId="LiveId" clId="{E00FA8C9-28BF-4469-AA3A-6E24005CED04}" dt="2024-02-20T20:02:08.785" v="71"/>
          <ac:spMkLst>
            <pc:docMk/>
            <pc:sldMk cId="0" sldId="277"/>
            <ac:spMk id="3" creationId="{00000000-0000-0000-0000-000000000000}"/>
          </ac:spMkLst>
        </pc:spChg>
        <pc:spChg chg="del">
          <ac:chgData name="brady owens" userId="7a6fbe4f65d4933f" providerId="LiveId" clId="{E00FA8C9-28BF-4469-AA3A-6E24005CED04}" dt="2024-02-20T20:04:52.112" v="150" actId="478"/>
          <ac:spMkLst>
            <pc:docMk/>
            <pc:sldMk cId="0" sldId="277"/>
            <ac:spMk id="4" creationId="{00000000-0000-0000-0000-000000000000}"/>
          </ac:spMkLst>
        </pc:spChg>
      </pc:sldChg>
      <pc:sldChg chg="delSp modSp mod">
        <pc:chgData name="brady owens" userId="7a6fbe4f65d4933f" providerId="LiveId" clId="{E00FA8C9-28BF-4469-AA3A-6E24005CED04}" dt="2024-02-20T20:04:42.118" v="149" actId="478"/>
        <pc:sldMkLst>
          <pc:docMk/>
          <pc:sldMk cId="0" sldId="278"/>
        </pc:sldMkLst>
        <pc:spChg chg="mod">
          <ac:chgData name="brady owens" userId="7a6fbe4f65d4933f" providerId="LiveId" clId="{E00FA8C9-28BF-4469-AA3A-6E24005CED04}" dt="2024-02-20T20:02:12.178" v="72"/>
          <ac:spMkLst>
            <pc:docMk/>
            <pc:sldMk cId="0" sldId="278"/>
            <ac:spMk id="2" creationId="{00000000-0000-0000-0000-000000000000}"/>
          </ac:spMkLst>
        </pc:spChg>
        <pc:spChg chg="mod">
          <ac:chgData name="brady owens" userId="7a6fbe4f65d4933f" providerId="LiveId" clId="{E00FA8C9-28BF-4469-AA3A-6E24005CED04}" dt="2024-02-20T20:02:15.521" v="73"/>
          <ac:spMkLst>
            <pc:docMk/>
            <pc:sldMk cId="0" sldId="278"/>
            <ac:spMk id="3" creationId="{00000000-0000-0000-0000-000000000000}"/>
          </ac:spMkLst>
        </pc:spChg>
        <pc:spChg chg="del">
          <ac:chgData name="brady owens" userId="7a6fbe4f65d4933f" providerId="LiveId" clId="{E00FA8C9-28BF-4469-AA3A-6E24005CED04}" dt="2024-02-20T20:04:42.118" v="149" actId="478"/>
          <ac:spMkLst>
            <pc:docMk/>
            <pc:sldMk cId="0" sldId="278"/>
            <ac:spMk id="4" creationId="{00000000-0000-0000-0000-000000000000}"/>
          </ac:spMkLst>
        </pc:spChg>
      </pc:sldChg>
      <pc:sldChg chg="addSp delSp modSp mod">
        <pc:chgData name="brady owens" userId="7a6fbe4f65d4933f" providerId="LiveId" clId="{E00FA8C9-28BF-4469-AA3A-6E24005CED04}" dt="2024-02-20T20:04:38.241" v="148" actId="478"/>
        <pc:sldMkLst>
          <pc:docMk/>
          <pc:sldMk cId="0" sldId="279"/>
        </pc:sldMkLst>
        <pc:spChg chg="mod">
          <ac:chgData name="brady owens" userId="7a6fbe4f65d4933f" providerId="LiveId" clId="{E00FA8C9-28BF-4469-AA3A-6E24005CED04}" dt="2024-02-20T20:02:27.791" v="76" actId="115"/>
          <ac:spMkLst>
            <pc:docMk/>
            <pc:sldMk cId="0" sldId="279"/>
            <ac:spMk id="2" creationId="{00000000-0000-0000-0000-000000000000}"/>
          </ac:spMkLst>
        </pc:spChg>
        <pc:spChg chg="mod">
          <ac:chgData name="brady owens" userId="7a6fbe4f65d4933f" providerId="LiveId" clId="{E00FA8C9-28BF-4469-AA3A-6E24005CED04}" dt="2024-02-20T20:02:21.760" v="75" actId="115"/>
          <ac:spMkLst>
            <pc:docMk/>
            <pc:sldMk cId="0" sldId="279"/>
            <ac:spMk id="3" creationId="{00000000-0000-0000-0000-000000000000}"/>
          </ac:spMkLst>
        </pc:spChg>
        <pc:spChg chg="del">
          <ac:chgData name="brady owens" userId="7a6fbe4f65d4933f" providerId="LiveId" clId="{E00FA8C9-28BF-4469-AA3A-6E24005CED04}" dt="2024-02-20T20:04:38.241" v="148" actId="478"/>
          <ac:spMkLst>
            <pc:docMk/>
            <pc:sldMk cId="0" sldId="279"/>
            <ac:spMk id="4" creationId="{00000000-0000-0000-0000-000000000000}"/>
          </ac:spMkLst>
        </pc:spChg>
        <pc:spChg chg="add mod">
          <ac:chgData name="brady owens" userId="7a6fbe4f65d4933f" providerId="LiveId" clId="{E00FA8C9-28BF-4469-AA3A-6E24005CED04}" dt="2024-02-20T20:04:38.241" v="148" actId="478"/>
          <ac:spMkLst>
            <pc:docMk/>
            <pc:sldMk cId="0" sldId="279"/>
            <ac:spMk id="6" creationId="{B2450288-0707-8D22-6304-28003A9B168D}"/>
          </ac:spMkLst>
        </pc:spChg>
      </pc:sldChg>
      <pc:sldChg chg="modSp mod">
        <pc:chgData name="brady owens" userId="7a6fbe4f65d4933f" providerId="LiveId" clId="{E00FA8C9-28BF-4469-AA3A-6E24005CED04}" dt="2024-02-20T20:02:35.061" v="78" actId="1076"/>
        <pc:sldMkLst>
          <pc:docMk/>
          <pc:sldMk cId="0" sldId="280"/>
        </pc:sldMkLst>
        <pc:spChg chg="mod">
          <ac:chgData name="brady owens" userId="7a6fbe4f65d4933f" providerId="LiveId" clId="{E00FA8C9-28BF-4469-AA3A-6E24005CED04}" dt="2024-02-20T20:02:35.061" v="78" actId="1076"/>
          <ac:spMkLst>
            <pc:docMk/>
            <pc:sldMk cId="0" sldId="280"/>
            <ac:spMk id="2" creationId="{00000000-0000-0000-0000-000000000000}"/>
          </ac:spMkLst>
        </pc:spChg>
      </pc:sldChg>
      <pc:sldChg chg="addSp modSp mod setBg">
        <pc:chgData name="brady owens" userId="7a6fbe4f65d4933f" providerId="LiveId" clId="{E00FA8C9-28BF-4469-AA3A-6E24005CED04}" dt="2024-02-20T20:19:31.108" v="382"/>
        <pc:sldMkLst>
          <pc:docMk/>
          <pc:sldMk cId="0" sldId="281"/>
        </pc:sldMkLst>
        <pc:spChg chg="mod">
          <ac:chgData name="brady owens" userId="7a6fbe4f65d4933f" providerId="LiveId" clId="{E00FA8C9-28BF-4469-AA3A-6E24005CED04}" dt="2024-02-20T20:02:58.338" v="103" actId="14100"/>
          <ac:spMkLst>
            <pc:docMk/>
            <pc:sldMk cId="0" sldId="281"/>
            <ac:spMk id="2" creationId="{00000000-0000-0000-0000-000000000000}"/>
          </ac:spMkLst>
        </pc:spChg>
        <pc:spChg chg="add mod">
          <ac:chgData name="brady owens" userId="7a6fbe4f65d4933f" providerId="LiveId" clId="{E00FA8C9-28BF-4469-AA3A-6E24005CED04}" dt="2024-02-20T20:03:31.346" v="131" actId="1076"/>
          <ac:spMkLst>
            <pc:docMk/>
            <pc:sldMk cId="0" sldId="281"/>
            <ac:spMk id="3" creationId="{543056FD-D9DC-F4DF-BFBD-85E6AACB33E5}"/>
          </ac:spMkLst>
        </pc:spChg>
      </pc:sldChg>
      <pc:sldChg chg="addSp delSp modSp add del mod ord">
        <pc:chgData name="brady owens" userId="7a6fbe4f65d4933f" providerId="LiveId" clId="{E00FA8C9-28BF-4469-AA3A-6E24005CED04}" dt="2024-02-20T20:17:48.544" v="305"/>
        <pc:sldMkLst>
          <pc:docMk/>
          <pc:sldMk cId="0" sldId="282"/>
        </pc:sldMkLst>
        <pc:spChg chg="mod">
          <ac:chgData name="brady owens" userId="7a6fbe4f65d4933f" providerId="LiveId" clId="{E00FA8C9-28BF-4469-AA3A-6E24005CED04}" dt="2024-02-20T20:17:38.060" v="291"/>
          <ac:spMkLst>
            <pc:docMk/>
            <pc:sldMk cId="0" sldId="282"/>
            <ac:spMk id="2" creationId="{00000000-0000-0000-0000-000000000000}"/>
          </ac:spMkLst>
        </pc:spChg>
        <pc:spChg chg="mod">
          <ac:chgData name="brady owens" userId="7a6fbe4f65d4933f" providerId="LiveId" clId="{E00FA8C9-28BF-4469-AA3A-6E24005CED04}" dt="2024-02-20T20:17:48.544" v="305"/>
          <ac:spMkLst>
            <pc:docMk/>
            <pc:sldMk cId="0" sldId="282"/>
            <ac:spMk id="3" creationId="{00000000-0000-0000-0000-000000000000}"/>
          </ac:spMkLst>
        </pc:spChg>
        <pc:spChg chg="del">
          <ac:chgData name="brady owens" userId="7a6fbe4f65d4933f" providerId="LiveId" clId="{E00FA8C9-28BF-4469-AA3A-6E24005CED04}" dt="2024-02-20T20:04:33.372" v="147" actId="478"/>
          <ac:spMkLst>
            <pc:docMk/>
            <pc:sldMk cId="0" sldId="282"/>
            <ac:spMk id="4" creationId="{00000000-0000-0000-0000-000000000000}"/>
          </ac:spMkLst>
        </pc:spChg>
        <pc:spChg chg="add mod">
          <ac:chgData name="brady owens" userId="7a6fbe4f65d4933f" providerId="LiveId" clId="{E00FA8C9-28BF-4469-AA3A-6E24005CED04}" dt="2024-02-20T20:04:33.372" v="147" actId="478"/>
          <ac:spMkLst>
            <pc:docMk/>
            <pc:sldMk cId="0" sldId="282"/>
            <ac:spMk id="6" creationId="{BBB08DA0-6BC4-CD8E-857D-BA4878A6E6DD}"/>
          </ac:spMkLst>
        </pc:spChg>
      </pc:sldChg>
      <pc:sldChg chg="delSp modSp mod">
        <pc:chgData name="brady owens" userId="7a6fbe4f65d4933f" providerId="LiveId" clId="{E00FA8C9-28BF-4469-AA3A-6E24005CED04}" dt="2024-02-20T20:04:26.608" v="145" actId="478"/>
        <pc:sldMkLst>
          <pc:docMk/>
          <pc:sldMk cId="0" sldId="283"/>
        </pc:sldMkLst>
        <pc:spChg chg="mod">
          <ac:chgData name="brady owens" userId="7a6fbe4f65d4933f" providerId="LiveId" clId="{E00FA8C9-28BF-4469-AA3A-6E24005CED04}" dt="2024-02-20T20:03:42.885" v="136"/>
          <ac:spMkLst>
            <pc:docMk/>
            <pc:sldMk cId="0" sldId="283"/>
            <ac:spMk id="2" creationId="{00000000-0000-0000-0000-000000000000}"/>
          </ac:spMkLst>
        </pc:spChg>
        <pc:spChg chg="mod">
          <ac:chgData name="brady owens" userId="7a6fbe4f65d4933f" providerId="LiveId" clId="{E00FA8C9-28BF-4469-AA3A-6E24005CED04}" dt="2024-02-20T20:03:45.266" v="137"/>
          <ac:spMkLst>
            <pc:docMk/>
            <pc:sldMk cId="0" sldId="283"/>
            <ac:spMk id="3" creationId="{00000000-0000-0000-0000-000000000000}"/>
          </ac:spMkLst>
        </pc:spChg>
        <pc:spChg chg="del">
          <ac:chgData name="brady owens" userId="7a6fbe4f65d4933f" providerId="LiveId" clId="{E00FA8C9-28BF-4469-AA3A-6E24005CED04}" dt="2024-02-20T20:04:26.608" v="145" actId="478"/>
          <ac:spMkLst>
            <pc:docMk/>
            <pc:sldMk cId="0" sldId="283"/>
            <ac:spMk id="4" creationId="{00000000-0000-0000-0000-000000000000}"/>
          </ac:spMkLst>
        </pc:spChg>
      </pc:sldChg>
      <pc:sldChg chg="delSp modSp mod">
        <pc:chgData name="brady owens" userId="7a6fbe4f65d4933f" providerId="LiveId" clId="{E00FA8C9-28BF-4469-AA3A-6E24005CED04}" dt="2024-02-20T20:04:29.945" v="146" actId="478"/>
        <pc:sldMkLst>
          <pc:docMk/>
          <pc:sldMk cId="0" sldId="284"/>
        </pc:sldMkLst>
        <pc:spChg chg="mod">
          <ac:chgData name="brady owens" userId="7a6fbe4f65d4933f" providerId="LiveId" clId="{E00FA8C9-28BF-4469-AA3A-6E24005CED04}" dt="2024-02-20T20:03:49.178" v="138"/>
          <ac:spMkLst>
            <pc:docMk/>
            <pc:sldMk cId="0" sldId="284"/>
            <ac:spMk id="2" creationId="{00000000-0000-0000-0000-000000000000}"/>
          </ac:spMkLst>
        </pc:spChg>
        <pc:spChg chg="mod">
          <ac:chgData name="brady owens" userId="7a6fbe4f65d4933f" providerId="LiveId" clId="{E00FA8C9-28BF-4469-AA3A-6E24005CED04}" dt="2024-02-20T20:03:52.373" v="139"/>
          <ac:spMkLst>
            <pc:docMk/>
            <pc:sldMk cId="0" sldId="284"/>
            <ac:spMk id="3" creationId="{00000000-0000-0000-0000-000000000000}"/>
          </ac:spMkLst>
        </pc:spChg>
        <pc:spChg chg="del">
          <ac:chgData name="brady owens" userId="7a6fbe4f65d4933f" providerId="LiveId" clId="{E00FA8C9-28BF-4469-AA3A-6E24005CED04}" dt="2024-02-20T20:04:29.945" v="146" actId="478"/>
          <ac:spMkLst>
            <pc:docMk/>
            <pc:sldMk cId="0" sldId="284"/>
            <ac:spMk id="4" creationId="{00000000-0000-0000-0000-000000000000}"/>
          </ac:spMkLst>
        </pc:spChg>
      </pc:sldChg>
      <pc:sldChg chg="modSp mod">
        <pc:chgData name="brady owens" userId="7a6fbe4f65d4933f" providerId="LiveId" clId="{E00FA8C9-28BF-4469-AA3A-6E24005CED04}" dt="2024-02-20T20:04:10.788" v="141" actId="1076"/>
        <pc:sldMkLst>
          <pc:docMk/>
          <pc:sldMk cId="0" sldId="285"/>
        </pc:sldMkLst>
        <pc:spChg chg="mod">
          <ac:chgData name="brady owens" userId="7a6fbe4f65d4933f" providerId="LiveId" clId="{E00FA8C9-28BF-4469-AA3A-6E24005CED04}" dt="2024-02-20T20:04:10.788" v="141" actId="1076"/>
          <ac:spMkLst>
            <pc:docMk/>
            <pc:sldMk cId="0" sldId="285"/>
            <ac:spMk id="2" creationId="{00000000-0000-0000-0000-000000000000}"/>
          </ac:spMkLst>
        </pc:spChg>
      </pc:sldChg>
      <pc:sldChg chg="addSp delSp modSp mod">
        <pc:chgData name="brady owens" userId="7a6fbe4f65d4933f" providerId="LiveId" clId="{E00FA8C9-28BF-4469-AA3A-6E24005CED04}" dt="2024-02-20T20:04:21.799" v="144" actId="478"/>
        <pc:sldMkLst>
          <pc:docMk/>
          <pc:sldMk cId="0" sldId="286"/>
        </pc:sldMkLst>
        <pc:spChg chg="mod">
          <ac:chgData name="brady owens" userId="7a6fbe4f65d4933f" providerId="LiveId" clId="{E00FA8C9-28BF-4469-AA3A-6E24005CED04}" dt="2024-02-20T20:04:13.971" v="142"/>
          <ac:spMkLst>
            <pc:docMk/>
            <pc:sldMk cId="0" sldId="286"/>
            <ac:spMk id="2" creationId="{00000000-0000-0000-0000-000000000000}"/>
          </ac:spMkLst>
        </pc:spChg>
        <pc:spChg chg="mod">
          <ac:chgData name="brady owens" userId="7a6fbe4f65d4933f" providerId="LiveId" clId="{E00FA8C9-28BF-4469-AA3A-6E24005CED04}" dt="2024-02-20T20:04:16.896" v="143"/>
          <ac:spMkLst>
            <pc:docMk/>
            <pc:sldMk cId="0" sldId="286"/>
            <ac:spMk id="3" creationId="{00000000-0000-0000-0000-000000000000}"/>
          </ac:spMkLst>
        </pc:spChg>
        <pc:spChg chg="del">
          <ac:chgData name="brady owens" userId="7a6fbe4f65d4933f" providerId="LiveId" clId="{E00FA8C9-28BF-4469-AA3A-6E24005CED04}" dt="2024-02-20T20:04:21.799" v="144" actId="478"/>
          <ac:spMkLst>
            <pc:docMk/>
            <pc:sldMk cId="0" sldId="286"/>
            <ac:spMk id="4" creationId="{00000000-0000-0000-0000-000000000000}"/>
          </ac:spMkLst>
        </pc:spChg>
        <pc:spChg chg="add mod">
          <ac:chgData name="brady owens" userId="7a6fbe4f65d4933f" providerId="LiveId" clId="{E00FA8C9-28BF-4469-AA3A-6E24005CED04}" dt="2024-02-20T20:04:21.799" v="144" actId="478"/>
          <ac:spMkLst>
            <pc:docMk/>
            <pc:sldMk cId="0" sldId="286"/>
            <ac:spMk id="6" creationId="{69AC32C6-30A2-9DDE-E631-CE403831D20F}"/>
          </ac:spMkLst>
        </pc:spChg>
      </pc:sldChg>
      <pc:sldChg chg="add">
        <pc:chgData name="brady owens" userId="7a6fbe4f65d4933f" providerId="LiveId" clId="{E00FA8C9-28BF-4469-AA3A-6E24005CED04}" dt="2024-02-20T20:06:08.532" v="157" actId="2890"/>
        <pc:sldMkLst>
          <pc:docMk/>
          <pc:sldMk cId="2783259152" sldId="287"/>
        </pc:sldMkLst>
      </pc:sldChg>
      <pc:sldChg chg="modSp add mod">
        <pc:chgData name="brady owens" userId="7a6fbe4f65d4933f" providerId="LiveId" clId="{E00FA8C9-28BF-4469-AA3A-6E24005CED04}" dt="2024-02-20T20:07:25.034" v="196" actId="20577"/>
        <pc:sldMkLst>
          <pc:docMk/>
          <pc:sldMk cId="4006393670" sldId="288"/>
        </pc:sldMkLst>
        <pc:spChg chg="mod">
          <ac:chgData name="brady owens" userId="7a6fbe4f65d4933f" providerId="LiveId" clId="{E00FA8C9-28BF-4469-AA3A-6E24005CED04}" dt="2024-02-20T20:07:01.422" v="186" actId="404"/>
          <ac:spMkLst>
            <pc:docMk/>
            <pc:sldMk cId="4006393670" sldId="288"/>
            <ac:spMk id="2" creationId="{00000000-0000-0000-0000-000000000000}"/>
          </ac:spMkLst>
        </pc:spChg>
        <pc:spChg chg="mod">
          <ac:chgData name="brady owens" userId="7a6fbe4f65d4933f" providerId="LiveId" clId="{E00FA8C9-28BF-4469-AA3A-6E24005CED04}" dt="2024-02-20T20:07:25.034" v="196" actId="20577"/>
          <ac:spMkLst>
            <pc:docMk/>
            <pc:sldMk cId="4006393670" sldId="288"/>
            <ac:spMk id="3" creationId="{00000000-0000-0000-0000-000000000000}"/>
          </ac:spMkLst>
        </pc:spChg>
      </pc:sldChg>
      <pc:sldChg chg="modSp add mod">
        <pc:chgData name="brady owens" userId="7a6fbe4f65d4933f" providerId="LiveId" clId="{E00FA8C9-28BF-4469-AA3A-6E24005CED04}" dt="2024-02-20T20:08:06.062" v="234" actId="20577"/>
        <pc:sldMkLst>
          <pc:docMk/>
          <pc:sldMk cId="3435539943" sldId="289"/>
        </pc:sldMkLst>
        <pc:spChg chg="mod">
          <ac:chgData name="brady owens" userId="7a6fbe4f65d4933f" providerId="LiveId" clId="{E00FA8C9-28BF-4469-AA3A-6E24005CED04}" dt="2024-02-20T20:07:55.835" v="216"/>
          <ac:spMkLst>
            <pc:docMk/>
            <pc:sldMk cId="3435539943" sldId="289"/>
            <ac:spMk id="2" creationId="{00000000-0000-0000-0000-000000000000}"/>
          </ac:spMkLst>
        </pc:spChg>
        <pc:spChg chg="mod">
          <ac:chgData name="brady owens" userId="7a6fbe4f65d4933f" providerId="LiveId" clId="{E00FA8C9-28BF-4469-AA3A-6E24005CED04}" dt="2024-02-20T20:08:06.062" v="234" actId="20577"/>
          <ac:spMkLst>
            <pc:docMk/>
            <pc:sldMk cId="3435539943" sldId="289"/>
            <ac:spMk id="3" creationId="{00000000-0000-0000-0000-000000000000}"/>
          </ac:spMkLst>
        </pc:spChg>
      </pc:sldChg>
      <pc:sldChg chg="modSp add mod">
        <pc:chgData name="brady owens" userId="7a6fbe4f65d4933f" providerId="LiveId" clId="{E00FA8C9-28BF-4469-AA3A-6E24005CED04}" dt="2024-02-20T20:16:41.672" v="270" actId="20577"/>
        <pc:sldMkLst>
          <pc:docMk/>
          <pc:sldMk cId="2237376904" sldId="290"/>
        </pc:sldMkLst>
        <pc:spChg chg="mod">
          <ac:chgData name="brady owens" userId="7a6fbe4f65d4933f" providerId="LiveId" clId="{E00FA8C9-28BF-4469-AA3A-6E24005CED04}" dt="2024-02-20T20:16:34.661" v="252"/>
          <ac:spMkLst>
            <pc:docMk/>
            <pc:sldMk cId="2237376904" sldId="290"/>
            <ac:spMk id="2" creationId="{00000000-0000-0000-0000-000000000000}"/>
          </ac:spMkLst>
        </pc:spChg>
        <pc:spChg chg="mod">
          <ac:chgData name="brady owens" userId="7a6fbe4f65d4933f" providerId="LiveId" clId="{E00FA8C9-28BF-4469-AA3A-6E24005CED04}" dt="2024-02-20T20:16:41.672" v="270" actId="20577"/>
          <ac:spMkLst>
            <pc:docMk/>
            <pc:sldMk cId="2237376904" sldId="290"/>
            <ac:spMk id="3" creationId="{00000000-0000-0000-0000-000000000000}"/>
          </ac:spMkLst>
        </pc:spChg>
      </pc:sldChg>
      <pc:sldChg chg="modSp add mod">
        <pc:chgData name="brady owens" userId="7a6fbe4f65d4933f" providerId="LiveId" clId="{E00FA8C9-28BF-4469-AA3A-6E24005CED04}" dt="2024-02-20T20:18:26.839" v="344" actId="20577"/>
        <pc:sldMkLst>
          <pc:docMk/>
          <pc:sldMk cId="2358958064" sldId="291"/>
        </pc:sldMkLst>
        <pc:spChg chg="mod">
          <ac:chgData name="brady owens" userId="7a6fbe4f65d4933f" providerId="LiveId" clId="{E00FA8C9-28BF-4469-AA3A-6E24005CED04}" dt="2024-02-20T20:18:20.934" v="326"/>
          <ac:spMkLst>
            <pc:docMk/>
            <pc:sldMk cId="2358958064" sldId="291"/>
            <ac:spMk id="2" creationId="{00000000-0000-0000-0000-000000000000}"/>
          </ac:spMkLst>
        </pc:spChg>
        <pc:spChg chg="mod">
          <ac:chgData name="brady owens" userId="7a6fbe4f65d4933f" providerId="LiveId" clId="{E00FA8C9-28BF-4469-AA3A-6E24005CED04}" dt="2024-02-20T20:18:26.839" v="344" actId="20577"/>
          <ac:spMkLst>
            <pc:docMk/>
            <pc:sldMk cId="2358958064" sldId="291"/>
            <ac:spMk id="3" creationId="{00000000-0000-0000-0000-000000000000}"/>
          </ac:spMkLst>
        </pc:spChg>
      </pc:sldChg>
      <pc:sldChg chg="modSp add mod">
        <pc:chgData name="brady owens" userId="7a6fbe4f65d4933f" providerId="LiveId" clId="{E00FA8C9-28BF-4469-AA3A-6E24005CED04}" dt="2024-02-20T20:18:57.164" v="380" actId="20577"/>
        <pc:sldMkLst>
          <pc:docMk/>
          <pc:sldMk cId="3114023701" sldId="292"/>
        </pc:sldMkLst>
        <pc:spChg chg="mod">
          <ac:chgData name="brady owens" userId="7a6fbe4f65d4933f" providerId="LiveId" clId="{E00FA8C9-28BF-4469-AA3A-6E24005CED04}" dt="2024-02-20T20:18:49.870" v="360"/>
          <ac:spMkLst>
            <pc:docMk/>
            <pc:sldMk cId="3114023701" sldId="292"/>
            <ac:spMk id="2" creationId="{00000000-0000-0000-0000-000000000000}"/>
          </ac:spMkLst>
        </pc:spChg>
        <pc:spChg chg="mod">
          <ac:chgData name="brady owens" userId="7a6fbe4f65d4933f" providerId="LiveId" clId="{E00FA8C9-28BF-4469-AA3A-6E24005CED04}" dt="2024-02-20T20:18:57.164" v="380" actId="20577"/>
          <ac:spMkLst>
            <pc:docMk/>
            <pc:sldMk cId="3114023701" sldId="292"/>
            <ac:spMk id="3" creationId="{00000000-0000-0000-0000-000000000000}"/>
          </ac:spMkLst>
        </pc:spChg>
      </pc:sldChg>
      <pc:sldChg chg="add">
        <pc:chgData name="brady owens" userId="7a6fbe4f65d4933f" providerId="LiveId" clId="{E00FA8C9-28BF-4469-AA3A-6E24005CED04}" dt="2024-02-20T20:22:09.096" v="383" actId="2890"/>
        <pc:sldMkLst>
          <pc:docMk/>
          <pc:sldMk cId="3660409021" sldId="293"/>
        </pc:sldMkLst>
      </pc:sldChg>
      <pc:sldChg chg="addSp modSp add del mod">
        <pc:chgData name="brady owens" userId="7a6fbe4f65d4933f" providerId="LiveId" clId="{E00FA8C9-28BF-4469-AA3A-6E24005CED04}" dt="2024-02-20T20:36:47.772" v="464" actId="47"/>
        <pc:sldMkLst>
          <pc:docMk/>
          <pc:sldMk cId="4033291047" sldId="294"/>
        </pc:sldMkLst>
        <pc:spChg chg="mod">
          <ac:chgData name="brady owens" userId="7a6fbe4f65d4933f" providerId="LiveId" clId="{E00FA8C9-28BF-4469-AA3A-6E24005CED04}" dt="2024-02-20T20:36:33.771" v="463" actId="404"/>
          <ac:spMkLst>
            <pc:docMk/>
            <pc:sldMk cId="4033291047" sldId="294"/>
            <ac:spMk id="12" creationId="{D8343A2C-6C61-688D-7D63-2A47543F53B4}"/>
          </ac:spMkLst>
        </pc:spChg>
        <pc:grpChg chg="mod">
          <ac:chgData name="brady owens" userId="7a6fbe4f65d4933f" providerId="LiveId" clId="{E00FA8C9-28BF-4469-AA3A-6E24005CED04}" dt="2024-02-20T20:36:29.257" v="458" actId="1076"/>
          <ac:grpSpMkLst>
            <pc:docMk/>
            <pc:sldMk cId="4033291047" sldId="294"/>
            <ac:grpSpMk id="13" creationId="{CCACC888-160B-3FF1-8287-E8E8D6483A38}"/>
          </ac:grpSpMkLst>
        </pc:grpChg>
        <pc:grpChg chg="add mod">
          <ac:chgData name="brady owens" userId="7a6fbe4f65d4933f" providerId="LiveId" clId="{E00FA8C9-28BF-4469-AA3A-6E24005CED04}" dt="2024-02-20T20:36:22.584" v="456" actId="14100"/>
          <ac:grpSpMkLst>
            <pc:docMk/>
            <pc:sldMk cId="4033291047" sldId="294"/>
            <ac:grpSpMk id="20" creationId="{CD627390-9FDC-F381-997E-F85B7A280D3E}"/>
          </ac:grpSpMkLst>
        </pc:grpChg>
        <pc:picChg chg="add mod">
          <ac:chgData name="brady owens" userId="7a6fbe4f65d4933f" providerId="LiveId" clId="{E00FA8C9-28BF-4469-AA3A-6E24005CED04}" dt="2024-02-20T20:35:54.120" v="450" actId="164"/>
          <ac:picMkLst>
            <pc:docMk/>
            <pc:sldMk cId="4033291047" sldId="294"/>
            <ac:picMk id="2" creationId="{A9649358-3605-EA54-708E-E3D71194B73E}"/>
          </ac:picMkLst>
        </pc:picChg>
        <pc:picChg chg="add mod">
          <ac:chgData name="brady owens" userId="7a6fbe4f65d4933f" providerId="LiveId" clId="{E00FA8C9-28BF-4469-AA3A-6E24005CED04}" dt="2024-02-20T20:35:54.120" v="450" actId="164"/>
          <ac:picMkLst>
            <pc:docMk/>
            <pc:sldMk cId="4033291047" sldId="294"/>
            <ac:picMk id="3" creationId="{62424C16-B1FB-4C7A-90FC-FE3EC3A04212}"/>
          </ac:picMkLst>
        </pc:picChg>
        <pc:picChg chg="add mod">
          <ac:chgData name="brady owens" userId="7a6fbe4f65d4933f" providerId="LiveId" clId="{E00FA8C9-28BF-4469-AA3A-6E24005CED04}" dt="2024-02-20T20:35:54.120" v="450" actId="164"/>
          <ac:picMkLst>
            <pc:docMk/>
            <pc:sldMk cId="4033291047" sldId="294"/>
            <ac:picMk id="4" creationId="{F396B807-7ED1-DBCD-BB18-CC2F3CD496A2}"/>
          </ac:picMkLst>
        </pc:picChg>
        <pc:picChg chg="add mod">
          <ac:chgData name="brady owens" userId="7a6fbe4f65d4933f" providerId="LiveId" clId="{E00FA8C9-28BF-4469-AA3A-6E24005CED04}" dt="2024-02-20T20:35:54.120" v="450" actId="164"/>
          <ac:picMkLst>
            <pc:docMk/>
            <pc:sldMk cId="4033291047" sldId="294"/>
            <ac:picMk id="5" creationId="{024E0441-57D4-C08D-A810-A2DF893A70A2}"/>
          </ac:picMkLst>
        </pc:picChg>
        <pc:picChg chg="add mod">
          <ac:chgData name="brady owens" userId="7a6fbe4f65d4933f" providerId="LiveId" clId="{E00FA8C9-28BF-4469-AA3A-6E24005CED04}" dt="2024-02-20T20:35:54.120" v="450" actId="164"/>
          <ac:picMkLst>
            <pc:docMk/>
            <pc:sldMk cId="4033291047" sldId="294"/>
            <ac:picMk id="6" creationId="{D7E3764F-886C-70A6-98E9-45E83D500A49}"/>
          </ac:picMkLst>
        </pc:picChg>
        <pc:picChg chg="add mod">
          <ac:chgData name="brady owens" userId="7a6fbe4f65d4933f" providerId="LiveId" clId="{E00FA8C9-28BF-4469-AA3A-6E24005CED04}" dt="2024-02-20T20:35:16.925" v="441"/>
          <ac:picMkLst>
            <pc:docMk/>
            <pc:sldMk cId="4033291047" sldId="294"/>
            <ac:picMk id="14" creationId="{20F0862F-A32D-3F73-094F-1C394763EA47}"/>
          </ac:picMkLst>
        </pc:picChg>
        <pc:picChg chg="mod">
          <ac:chgData name="brady owens" userId="7a6fbe4f65d4933f" providerId="LiveId" clId="{E00FA8C9-28BF-4469-AA3A-6E24005CED04}" dt="2024-02-20T20:35:54.120" v="450" actId="164"/>
          <ac:picMkLst>
            <pc:docMk/>
            <pc:sldMk cId="4033291047" sldId="294"/>
            <ac:picMk id="15" creationId="{90662687-3292-FAC3-09C9-5B28DDF3CEA9}"/>
          </ac:picMkLst>
        </pc:picChg>
        <pc:picChg chg="add mod">
          <ac:chgData name="brady owens" userId="7a6fbe4f65d4933f" providerId="LiveId" clId="{E00FA8C9-28BF-4469-AA3A-6E24005CED04}" dt="2024-02-20T20:35:54.120" v="450" actId="164"/>
          <ac:picMkLst>
            <pc:docMk/>
            <pc:sldMk cId="4033291047" sldId="294"/>
            <ac:picMk id="16" creationId="{F6F0675E-4E23-ECA3-68B4-F389A7EE2A04}"/>
          </ac:picMkLst>
        </pc:picChg>
        <pc:picChg chg="add mod">
          <ac:chgData name="brady owens" userId="7a6fbe4f65d4933f" providerId="LiveId" clId="{E00FA8C9-28BF-4469-AA3A-6E24005CED04}" dt="2024-02-20T20:35:54.120" v="450" actId="164"/>
          <ac:picMkLst>
            <pc:docMk/>
            <pc:sldMk cId="4033291047" sldId="294"/>
            <ac:picMk id="17" creationId="{228CD104-6259-8A75-2C94-E6C69D360FDD}"/>
          </ac:picMkLst>
        </pc:picChg>
        <pc:picChg chg="add mod">
          <ac:chgData name="brady owens" userId="7a6fbe4f65d4933f" providerId="LiveId" clId="{E00FA8C9-28BF-4469-AA3A-6E24005CED04}" dt="2024-02-20T20:35:54.120" v="450" actId="164"/>
          <ac:picMkLst>
            <pc:docMk/>
            <pc:sldMk cId="4033291047" sldId="294"/>
            <ac:picMk id="18" creationId="{7CA3CF96-CDE6-37C4-03A5-7496F9163794}"/>
          </ac:picMkLst>
        </pc:picChg>
        <pc:picChg chg="add mod">
          <ac:chgData name="brady owens" userId="7a6fbe4f65d4933f" providerId="LiveId" clId="{E00FA8C9-28BF-4469-AA3A-6E24005CED04}" dt="2024-02-20T20:35:54.120" v="450" actId="164"/>
          <ac:picMkLst>
            <pc:docMk/>
            <pc:sldMk cId="4033291047" sldId="294"/>
            <ac:picMk id="19" creationId="{6C247143-04F4-8BD9-421E-20A45E85765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FFFFFF"/>
                </a:solidFill>
              </a:defRPr>
            </a:lvl1pPr>
          </a:lstStyle>
          <a:p>
            <a:pPr algn="ctr"/>
            <a:endParaRPr/>
          </a:p>
        </p:txBody>
      </p:sp>
      <p:sp>
        <p:nvSpPr>
          <p:cNvPr id="3" name="New Shape"/>
          <p:cNvSpPr>
            <a:spLocks noGrp="1"/>
          </p:cNvSpPr>
          <p:nvPr>
            <p:ph type="body" idx="1"/>
          </p:nvPr>
        </p:nvSpPr>
        <p:spPr>
          <a:xfrm>
            <a:off x="1269999" y="3282949"/>
            <a:ext cx="9652000" cy="88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6580">
                <a:solidFill>
                  <a:srgbClr val="FFFFFF"/>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05450"/>
            <a:ext cx="1447800" cy="590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endParaRP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499" y="992222"/>
            <a:ext cx="10795000" cy="283074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8306">
                <a:solidFill>
                  <a:srgbClr val="FFFFFF"/>
                </a:solidFill>
              </a:defRPr>
            </a:lvl1pPr>
          </a:lstStyle>
          <a:p>
            <a:pPr algn="ctr"/>
            <a:r>
              <a:rPr sz="9600" b="0" dirty="0">
                <a:solidFill>
                  <a:srgbClr val="FFFFFF"/>
                </a:solidFill>
                <a:effectLst>
                  <a:outerShdw blurRad="38100" dist="38100" dir="2700000" algn="tl">
                    <a:srgbClr val="000000">
                      <a:alpha val="43137"/>
                    </a:srgbClr>
                  </a:outerShdw>
                </a:effectLst>
              </a:rPr>
              <a:t>10 Commandments: First Commandment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You are the Lord Most High over all the earth; You are exalted far above all gods.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Psalm 97:9</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the Lord is a great God And a great King above all gods,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Psalm 95:3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“You shall have no other gods before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extLst>
      <p:ext uri="{BB962C8B-B14F-4D97-AF65-F5344CB8AC3E}">
        <p14:creationId xmlns:p14="http://schemas.microsoft.com/office/powerpoint/2010/main" val="366040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663508"/>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2. What does this command mean?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420316"/>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3. What is our problem though?</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the wrath of God is revealed from heaven against all ungodliness and unrighteousness of men who suppress the truth in unrighteousness,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
        <p:nvSpPr>
          <p:cNvPr id="6" name="Text Placeholder 5">
            <a:extLst>
              <a:ext uri="{FF2B5EF4-FFF2-40B4-BE49-F238E27FC236}">
                <a16:creationId xmlns:a16="http://schemas.microsoft.com/office/drawing/2014/main" id="{F40E7204-ABB4-39D9-57EC-3262C0F24E48}"/>
              </a:ext>
            </a:extLst>
          </p:cNvPr>
          <p:cNvSpPr>
            <a:spLocks noGrp="1"/>
          </p:cNvSpPr>
          <p:nvPr>
            <p:ph type="body" idx="2"/>
          </p:nvPr>
        </p:nvSpPr>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because that which is known about God is evident within them; for God made it evident to them.</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since the creation of the world His invisible attributes, His eternal power and divine nature, have been clearly seen, being understood through what has been made, so that they are without excuse.</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9"/>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even though they knew God, they did not honor Him as God or give thanks, but they became futile in their speculations, and their foolish heart was darkened.</a:t>
            </a:r>
          </a:p>
        </p:txBody>
      </p:sp>
      <p:sp>
        <p:nvSpPr>
          <p:cNvPr id="3" name="New Shape"/>
          <p:cNvSpPr>
            <a:spLocks noGrp="1"/>
          </p:cNvSpPr>
          <p:nvPr>
            <p:ph type="body" idx="10"/>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12"/>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Professing to be wise, they became fools,</a:t>
            </a:r>
          </a:p>
        </p:txBody>
      </p:sp>
      <p:sp>
        <p:nvSpPr>
          <p:cNvPr id="3" name="New Shape"/>
          <p:cNvSpPr>
            <a:spLocks noGrp="1"/>
          </p:cNvSpPr>
          <p:nvPr>
            <p:ph type="body" idx="13"/>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“You shall have no other gods before Me.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Exodus 20:3</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15"/>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and exchanged the glory of the incorruptible God for an image in the form of corruptible man and of birds and four-footed animals and crawling creatures.</a:t>
            </a:r>
          </a:p>
        </p:txBody>
      </p:sp>
      <p:sp>
        <p:nvSpPr>
          <p:cNvPr id="3" name="New Shape"/>
          <p:cNvSpPr>
            <a:spLocks noGrp="1"/>
          </p:cNvSpPr>
          <p:nvPr>
            <p:ph type="body" idx="16"/>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18"/>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Therefore God gave them over in the lusts of their hearts to impurity, so that their bodies would be dishonored among them.</a:t>
            </a:r>
          </a:p>
        </p:txBody>
      </p:sp>
      <p:sp>
        <p:nvSpPr>
          <p:cNvPr id="3" name="New Shape"/>
          <p:cNvSpPr>
            <a:spLocks noGrp="1"/>
          </p:cNvSpPr>
          <p:nvPr>
            <p:ph type="body" idx="19"/>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21"/>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they exchanged the truth of God for a lie, and worshiped and served the creature rather than the Creator, who is blessed forever. Amen.</a:t>
            </a:r>
          </a:p>
        </p:txBody>
      </p:sp>
      <p:sp>
        <p:nvSpPr>
          <p:cNvPr id="3" name="New Shape"/>
          <p:cNvSpPr>
            <a:spLocks noGrp="1"/>
          </p:cNvSpPr>
          <p:nvPr>
            <p:ph type="body" idx="22"/>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Romans 1:18–25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All the people answered together and said, </a:t>
            </a:r>
            <a:r>
              <a:rPr sz="5226" b="0" u="sng" dirty="0">
                <a:solidFill>
                  <a:srgbClr val="FFFFFF"/>
                </a:solidFill>
                <a:effectLst>
                  <a:outerShdw blurRad="38100" dist="38100" dir="2700000" algn="tl">
                    <a:srgbClr val="000000">
                      <a:alpha val="43137"/>
                    </a:srgbClr>
                  </a:outerShdw>
                </a:effectLst>
              </a:rPr>
              <a:t>“All that the Lord has spoken we will do!” </a:t>
            </a:r>
            <a:r>
              <a:rPr sz="5226" b="0" dirty="0">
                <a:solidFill>
                  <a:srgbClr val="FFFFFF"/>
                </a:solidFill>
                <a:effectLst>
                  <a:outerShdw blurRad="38100" dist="38100" dir="2700000" algn="tl">
                    <a:srgbClr val="000000">
                      <a:alpha val="43137"/>
                    </a:srgbClr>
                  </a:outerShdw>
                </a:effectLst>
              </a:rPr>
              <a:t>And Moses brought back the words of the people to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u="sng" dirty="0">
                <a:solidFill>
                  <a:srgbClr val="FFFFFF"/>
                </a:solidFill>
              </a:rPr>
              <a:t>Exodus 19:8</a:t>
            </a:r>
          </a:p>
        </p:txBody>
      </p:sp>
      <p:sp>
        <p:nvSpPr>
          <p:cNvPr id="6" name="Text Placeholder 5">
            <a:extLst>
              <a:ext uri="{FF2B5EF4-FFF2-40B4-BE49-F238E27FC236}">
                <a16:creationId xmlns:a16="http://schemas.microsoft.com/office/drawing/2014/main" id="{B2450288-0707-8D22-6304-28003A9B168D}"/>
              </a:ext>
            </a:extLst>
          </p:cNvPr>
          <p:cNvSpPr>
            <a:spLocks noGrp="1"/>
          </p:cNvSpPr>
          <p:nvPr>
            <p:ph type="body" idx="2"/>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605142"/>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4. Idolatry Illustrated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6000" dirty="0">
                <a:effectLst>
                  <a:outerShdw blurRad="38100" dist="38100" dir="2700000" algn="tl">
                    <a:srgbClr val="000000">
                      <a:alpha val="43137"/>
                    </a:srgbClr>
                  </a:outerShdw>
                </a:effectLst>
              </a:rPr>
              <a:t>Now the Lord saw that Leah was unloved, and He opened her womb, but Rachel was barren.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sz="3920" b="0" dirty="0">
                <a:solidFill>
                  <a:srgbClr val="FFFFFF"/>
                </a:solidFill>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4006393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5400" dirty="0">
                <a:effectLst>
                  <a:outerShdw blurRad="38100" dist="38100" dir="2700000" algn="tl">
                    <a:srgbClr val="000000">
                      <a:alpha val="43137"/>
                    </a:srgbClr>
                  </a:outerShdw>
                </a:effectLst>
              </a:rPr>
              <a:t>Leah conceived and bore a son and named him Reuben, for she said, “Because the Lord has </a:t>
            </a:r>
            <a:r>
              <a:rPr lang="en-US" sz="5400" dirty="0" err="1">
                <a:effectLst>
                  <a:outerShdw blurRad="38100" dist="38100" dir="2700000" algn="tl">
                    <a:srgbClr val="000000">
                      <a:alpha val="43137"/>
                    </a:srgbClr>
                  </a:outerShdw>
                </a:effectLst>
              </a:rPr>
              <a:t>aseen</a:t>
            </a:r>
            <a:r>
              <a:rPr lang="en-US" sz="5400" dirty="0">
                <a:effectLst>
                  <a:outerShdw blurRad="38100" dist="38100" dir="2700000" algn="tl">
                    <a:srgbClr val="000000">
                      <a:alpha val="43137"/>
                    </a:srgbClr>
                  </a:outerShdw>
                </a:effectLst>
              </a:rPr>
              <a:t> my affliction; surely now my husband will love me.”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dirty="0">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435539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4800" dirty="0">
                <a:effectLst>
                  <a:outerShdw blurRad="38100" dist="38100" dir="2700000" algn="tl">
                    <a:srgbClr val="000000">
                      <a:alpha val="43137"/>
                    </a:srgbClr>
                  </a:outerShdw>
                </a:effectLst>
              </a:rPr>
              <a:t>Then she conceived again and bore a son and said, “Because the Lord has heard that I am unloved, He has therefore given me this </a:t>
            </a:r>
            <a:r>
              <a:rPr lang="en-US" sz="4800" i="1" dirty="0">
                <a:effectLst>
                  <a:outerShdw blurRad="38100" dist="38100" dir="2700000" algn="tl">
                    <a:srgbClr val="000000">
                      <a:alpha val="43137"/>
                    </a:srgbClr>
                  </a:outerShdw>
                </a:effectLst>
              </a:rPr>
              <a:t>son also.” So she named him Simeon.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dirty="0">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237376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4800" dirty="0">
                <a:effectLst>
                  <a:outerShdw blurRad="38100" dist="38100" dir="2700000" algn="tl">
                    <a:srgbClr val="000000">
                      <a:alpha val="43137"/>
                    </a:srgbClr>
                  </a:outerShdw>
                </a:effectLst>
              </a:rPr>
              <a:t>She conceived again and bore a son and said, “Now this time my husband will become attached to me, because I have borne him three sons.” Therefore he was named Levi.</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sz="3920" b="0" dirty="0">
                <a:solidFill>
                  <a:srgbClr val="FFFFFF"/>
                </a:solidFill>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5400" dirty="0">
                <a:effectLst>
                  <a:outerShdw blurRad="38100" dist="38100" dir="2700000" algn="tl">
                    <a:srgbClr val="000000">
                      <a:alpha val="43137"/>
                    </a:srgbClr>
                  </a:outerShdw>
                </a:effectLst>
              </a:rPr>
              <a:t>And she conceived again and bore a son and said, “This time I will praise the Lord.” Therefore she named him Judah. Then she stopped bearing. </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dirty="0">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35895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1. Background to this Command</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r>
              <a:rPr lang="en-US" sz="5400" dirty="0">
                <a:effectLst>
                  <a:outerShdw blurRad="38100" dist="38100" dir="2700000" algn="tl">
                    <a:srgbClr val="000000">
                      <a:alpha val="43137"/>
                    </a:srgbClr>
                  </a:outerShdw>
                </a:effectLst>
              </a:rPr>
              <a:t>Now when Rachel saw that she bore Jacob no children, she became jealous of her sister; and she said to Jacob, “Give me children, or else I die.”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a:t>
            </a:r>
            <a:r>
              <a:rPr lang="en-US" sz="3920" b="0" dirty="0">
                <a:solidFill>
                  <a:srgbClr val="FFFFFF"/>
                </a:solidFill>
                <a:effectLst>
                  <a:outerShdw blurRad="38100" dist="38100" dir="2700000" algn="tl">
                    <a:srgbClr val="000000">
                      <a:alpha val="43137"/>
                    </a:srgbClr>
                  </a:outerShdw>
                </a:effectLst>
              </a:rPr>
              <a:t>29:31-30:1</a:t>
            </a:r>
            <a:endParaRPr sz="3920" b="0" dirty="0">
              <a:solidFill>
                <a:srgbClr val="FFFFFF"/>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114023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45915"/>
            <a:ext cx="10795000" cy="5350213"/>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FFFFFF"/>
                </a:solidFill>
              </a:defRPr>
            </a:lvl1pPr>
          </a:lstStyle>
          <a:p>
            <a:pPr algn="l"/>
            <a:r>
              <a:rPr sz="5400" b="0" dirty="0">
                <a:solidFill>
                  <a:srgbClr val="FFFFFF"/>
                </a:solidFill>
                <a:effectLst>
                  <a:outerShdw blurRad="38100" dist="38100" dir="2700000" algn="tl">
                    <a:srgbClr val="000000">
                      <a:alpha val="43137"/>
                    </a:srgbClr>
                  </a:outerShdw>
                </a:effectLst>
              </a:rPr>
              <a:t>“There is nothing wrong with the object of our desire but with the status of our desire. It is not what we want but that we want it too much. Our desires seize the throne of our hearts.”</a:t>
            </a:r>
          </a:p>
        </p:txBody>
      </p:sp>
      <p:sp>
        <p:nvSpPr>
          <p:cNvPr id="3" name="TextBox 2">
            <a:extLst>
              <a:ext uri="{FF2B5EF4-FFF2-40B4-BE49-F238E27FC236}">
                <a16:creationId xmlns:a16="http://schemas.microsoft.com/office/drawing/2014/main" id="{543056FD-D9DC-F4DF-BFBD-85E6AACB33E5}"/>
              </a:ext>
            </a:extLst>
          </p:cNvPr>
          <p:cNvSpPr txBox="1"/>
          <p:nvPr/>
        </p:nvSpPr>
        <p:spPr>
          <a:xfrm>
            <a:off x="7869676" y="5787957"/>
            <a:ext cx="4212077"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mn-lt"/>
              </a:rPr>
              <a:t>Paul David Trip</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Then God remembered Rachel, and God gave heed to her and opened her womb.</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30:22–24</a:t>
            </a:r>
          </a:p>
        </p:txBody>
      </p:sp>
      <p:sp>
        <p:nvSpPr>
          <p:cNvPr id="6" name="Text Placeholder 5">
            <a:extLst>
              <a:ext uri="{FF2B5EF4-FFF2-40B4-BE49-F238E27FC236}">
                <a16:creationId xmlns:a16="http://schemas.microsoft.com/office/drawing/2014/main" id="{BBB08DA0-6BC4-CD8E-857D-BA4878A6E6D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78325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So she conceived and bore a son and said, “God has taken away my reproach.”</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30:22–24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6"/>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She named him Joseph, saying, “May the Lord give me another son.”</a:t>
            </a:r>
          </a:p>
        </p:txBody>
      </p:sp>
      <p:sp>
        <p:nvSpPr>
          <p:cNvPr id="3" name="New Shape"/>
          <p:cNvSpPr>
            <a:spLocks noGrp="1"/>
          </p:cNvSpPr>
          <p:nvPr>
            <p:ph type="body" idx="7"/>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Genesis 30:22–24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507865"/>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FFFFFF"/>
                </a:solidFill>
              </a:defRPr>
            </a:lvl1pPr>
          </a:lstStyle>
          <a:p>
            <a:pPr algn="ctr"/>
            <a:r>
              <a:rPr sz="7420" b="0" dirty="0">
                <a:solidFill>
                  <a:srgbClr val="FFFFFF"/>
                </a:solidFill>
                <a:effectLst>
                  <a:outerShdw blurRad="38100" dist="38100" dir="2700000" algn="tl">
                    <a:srgbClr val="000000">
                      <a:alpha val="43137"/>
                    </a:srgbClr>
                  </a:outerShdw>
                </a:effectLst>
              </a:rPr>
              <a:t>5. Application:</a:t>
            </a: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FFFFFF"/>
                </a:solidFill>
              </a:defRPr>
            </a:lvl1pPr>
          </a:lstStyle>
          <a:p>
            <a:pPr algn="ct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Little children, guard yourselves from idols.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1 John 5:21</a:t>
            </a:r>
          </a:p>
        </p:txBody>
      </p:sp>
      <p:sp>
        <p:nvSpPr>
          <p:cNvPr id="6" name="Text Placeholder 5">
            <a:extLst>
              <a:ext uri="{FF2B5EF4-FFF2-40B4-BE49-F238E27FC236}">
                <a16:creationId xmlns:a16="http://schemas.microsoft.com/office/drawing/2014/main" id="{69AC32C6-30A2-9DDE-E631-CE403831D20F}"/>
              </a:ext>
            </a:extLst>
          </p:cNvPr>
          <p:cNvSpPr>
            <a:spLocks noGrp="1"/>
          </p:cNvSpPr>
          <p:nvPr>
            <p:ph type="body"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‘For I will go through the land of Egypt on that night, and will strike down all the firstborn in the land of Egypt, both man and beast; and against all the gods of Egypt I will execute judgments—I am the Lord.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rPr>
              <a:t>Exodus 12:12</a:t>
            </a:r>
          </a:p>
        </p:txBody>
      </p:sp>
      <p:sp>
        <p:nvSpPr>
          <p:cNvPr id="4" name="New Shape"/>
          <p:cNvSpPr>
            <a:spLocks noGrp="1"/>
          </p:cNvSpPr>
          <p:nvPr>
            <p:ph type="body" idx="2"/>
          </p:nvPr>
        </p:nvSpPr>
        <p:spPr>
          <a:xfrm>
            <a:off x="10058400" y="5505450"/>
            <a:ext cx="1447800" cy="590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They journeyed from Rameses in the first month, on the fifteenth day of the first month; on the next day after the Passover the sons of Israel started out boldly in the sight of all the Egyptians,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Numbers 33:3–4</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while the Egyptians were burying all their firstborn whom the Lord had struck down among them. The Lord had also executed judgments on their gods.</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Numbers 33:3–4</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on that day I swore to them, to bring them out from the land of Egypt into a land that I had selected for them, flowing with milk and honey, which is the glory of all lands.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Ezekiel 20:6–7</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idx="3"/>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“I said to them, ‘Cast away, each of you, the detestable things of his eyes, and do not defile yourselves with the idols of Egypt; I am the Lord your God.’</a:t>
            </a:r>
          </a:p>
        </p:txBody>
      </p:sp>
      <p:sp>
        <p:nvSpPr>
          <p:cNvPr id="3" name="New Shape"/>
          <p:cNvSpPr>
            <a:spLocks noGrp="1"/>
          </p:cNvSpPr>
          <p:nvPr>
            <p:ph type="body" idx="4"/>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Ezekiel 20:6–7</a:t>
            </a:r>
          </a:p>
        </p:txBody>
      </p:sp>
      <p:sp>
        <p:nvSpPr>
          <p:cNvPr id="4" name="New Shape"/>
          <p:cNvSpPr>
            <a:spLocks noGrp="1"/>
          </p:cNvSpPr>
          <p:nvPr>
            <p:ph type="body" idx="5"/>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FFFFFF"/>
                </a:solidFill>
              </a:defRPr>
            </a:lvl1pPr>
          </a:lstStyle>
          <a:p>
            <a:pPr algn="l"/>
            <a:r>
              <a:rPr sz="5226" b="0" dirty="0">
                <a:solidFill>
                  <a:srgbClr val="FFFFFF"/>
                </a:solidFill>
                <a:effectLst>
                  <a:outerShdw blurRad="38100" dist="38100" dir="2700000" algn="tl">
                    <a:srgbClr val="000000">
                      <a:alpha val="43137"/>
                    </a:srgbClr>
                  </a:outerShdw>
                </a:effectLst>
              </a:rPr>
              <a:t>There is no one like You among the gods, O Lord, Nor are there any works like Yours.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FFFFFF"/>
                </a:solidFill>
              </a:defRPr>
            </a:lvl1pPr>
          </a:lstStyle>
          <a:p>
            <a:pPr algn="l"/>
            <a:r>
              <a:rPr sz="3920" b="0" dirty="0">
                <a:solidFill>
                  <a:srgbClr val="FFFFFF"/>
                </a:solidFill>
                <a:effectLst>
                  <a:outerShdw blurRad="38100" dist="38100" dir="2700000" algn="tl">
                    <a:srgbClr val="000000">
                      <a:alpha val="43137"/>
                    </a:srgbClr>
                  </a:outerShdw>
                </a:effectLst>
              </a:rPr>
              <a:t>Psalm 86:8</a:t>
            </a:r>
          </a:p>
        </p:txBody>
      </p:sp>
      <p:sp>
        <p:nvSpPr>
          <p:cNvPr id="4" name="New Shape"/>
          <p:cNvSpPr>
            <a:spLocks noGrp="1"/>
          </p:cNvSpPr>
          <p:nvPr>
            <p:ph type="body" idx="2"/>
          </p:nvPr>
        </p:nvSpPr>
        <p:spPr>
          <a:xfrm>
            <a:off x="10058400" y="5511800"/>
            <a:ext cx="1447800" cy="58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FFFFFF"/>
                </a:solidFill>
              </a:defRPr>
            </a:lvl1pPr>
          </a:lstStyle>
          <a:p>
            <a:pPr algn="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Office PowerPoint</Application>
  <PresentationFormat>Widescreen</PresentationFormat>
  <Paragraphs>66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brady owens</cp:lastModifiedBy>
  <cp:revision>1</cp:revision>
  <dcterms:modified xsi:type="dcterms:W3CDTF">2024-02-20T20:43:23Z</dcterms:modified>
</cp:coreProperties>
</file>