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6" r:id="rId4"/>
    <p:sldId id="259" r:id="rId5"/>
    <p:sldId id="260" r:id="rId6"/>
    <p:sldId id="276" r:id="rId7"/>
    <p:sldId id="273" r:id="rId8"/>
    <p:sldId id="261" r:id="rId9"/>
    <p:sldId id="262" r:id="rId10"/>
    <p:sldId id="263" r:id="rId11"/>
    <p:sldId id="274" r:id="rId12"/>
    <p:sldId id="264" r:id="rId13"/>
    <p:sldId id="271" r:id="rId14"/>
    <p:sldId id="270" r:id="rId15"/>
    <p:sldId id="265" r:id="rId16"/>
    <p:sldId id="266" r:id="rId17"/>
    <p:sldId id="275" r:id="rId18"/>
    <p:sldId id="267" r:id="rId19"/>
    <p:sldId id="272" r:id="rId20"/>
    <p:sldId id="277" r:id="rId21"/>
    <p:sldId id="268" r:id="rId22"/>
    <p:sldId id="269" r:id="rId23"/>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9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867B0-9057-4D1D-9834-FB8BDC4DAC25}" v="58" dt="2024-02-14T20:28:55.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1CE867B0-9057-4D1D-9834-FB8BDC4DAC25}"/>
    <pc:docChg chg="undo custSel addSld modSld sldOrd">
      <pc:chgData name="brady owens" userId="7a6fbe4f65d4933f" providerId="LiveId" clId="{1CE867B0-9057-4D1D-9834-FB8BDC4DAC25}" dt="2024-02-14T20:28:56.159" v="451" actId="1076"/>
      <pc:docMkLst>
        <pc:docMk/>
      </pc:docMkLst>
      <pc:sldChg chg="delSp modSp add mod setBg delAnim modAnim">
        <pc:chgData name="brady owens" userId="7a6fbe4f65d4933f" providerId="LiveId" clId="{1CE867B0-9057-4D1D-9834-FB8BDC4DAC25}" dt="2024-02-14T16:50:24.303" v="283" actId="478"/>
        <pc:sldMkLst>
          <pc:docMk/>
          <pc:sldMk cId="0" sldId="256"/>
        </pc:sldMkLst>
        <pc:spChg chg="del mod">
          <ac:chgData name="brady owens" userId="7a6fbe4f65d4933f" providerId="LiveId" clId="{1CE867B0-9057-4D1D-9834-FB8BDC4DAC25}" dt="2024-02-14T16:50:21.940" v="282" actId="478"/>
          <ac:spMkLst>
            <pc:docMk/>
            <pc:sldMk cId="0" sldId="256"/>
            <ac:spMk id="2" creationId="{00000000-0000-0000-0000-000000000000}"/>
          </ac:spMkLst>
        </pc:spChg>
        <pc:spChg chg="del mod">
          <ac:chgData name="brady owens" userId="7a6fbe4f65d4933f" providerId="LiveId" clId="{1CE867B0-9057-4D1D-9834-FB8BDC4DAC25}" dt="2024-02-14T16:50:21.940" v="282" actId="478"/>
          <ac:spMkLst>
            <pc:docMk/>
            <pc:sldMk cId="0" sldId="256"/>
            <ac:spMk id="6" creationId="{00000000-0000-0000-0000-000000000000}"/>
          </ac:spMkLst>
        </pc:spChg>
        <pc:spChg chg="del mod">
          <ac:chgData name="brady owens" userId="7a6fbe4f65d4933f" providerId="LiveId" clId="{1CE867B0-9057-4D1D-9834-FB8BDC4DAC25}" dt="2024-02-14T16:50:21.940" v="282" actId="478"/>
          <ac:spMkLst>
            <pc:docMk/>
            <pc:sldMk cId="0" sldId="256"/>
            <ac:spMk id="7" creationId="{00000000-0000-0000-0000-000000000000}"/>
          </ac:spMkLst>
        </pc:spChg>
        <pc:spChg chg="del mod">
          <ac:chgData name="brady owens" userId="7a6fbe4f65d4933f" providerId="LiveId" clId="{1CE867B0-9057-4D1D-9834-FB8BDC4DAC25}" dt="2024-02-14T16:50:24.303" v="283" actId="478"/>
          <ac:spMkLst>
            <pc:docMk/>
            <pc:sldMk cId="0" sldId="256"/>
            <ac:spMk id="8" creationId="{00000000-0000-0000-0000-000000000000}"/>
          </ac:spMkLst>
        </pc:spChg>
        <pc:grpChg chg="mod">
          <ac:chgData name="brady owens" userId="7a6fbe4f65d4933f" providerId="LiveId" clId="{1CE867B0-9057-4D1D-9834-FB8BDC4DAC25}" dt="2024-02-14T16:47:51.729" v="272" actId="1076"/>
          <ac:grpSpMkLst>
            <pc:docMk/>
            <pc:sldMk cId="0" sldId="256"/>
            <ac:grpSpMk id="9" creationId="{5610B325-50E4-C9F6-86CC-B305D8BDA423}"/>
          </ac:grpSpMkLst>
        </pc:grpChg>
      </pc:sldChg>
      <pc:sldChg chg="delSp modSp mod">
        <pc:chgData name="brady owens" userId="7a6fbe4f65d4933f" providerId="LiveId" clId="{1CE867B0-9057-4D1D-9834-FB8BDC4DAC25}" dt="2024-02-14T17:02:39.005" v="423" actId="1076"/>
        <pc:sldMkLst>
          <pc:docMk/>
          <pc:sldMk cId="0" sldId="257"/>
        </pc:sldMkLst>
        <pc:spChg chg="mod">
          <ac:chgData name="brady owens" userId="7a6fbe4f65d4933f" providerId="LiveId" clId="{1CE867B0-9057-4D1D-9834-FB8BDC4DAC25}" dt="2024-02-14T17:02:39.005" v="423" actId="1076"/>
          <ac:spMkLst>
            <pc:docMk/>
            <pc:sldMk cId="0" sldId="257"/>
            <ac:spMk id="2" creationId="{00000000-0000-0000-0000-000000000000}"/>
          </ac:spMkLst>
        </pc:spChg>
        <pc:spChg chg="del">
          <ac:chgData name="brady owens" userId="7a6fbe4f65d4933f" providerId="LiveId" clId="{1CE867B0-9057-4D1D-9834-FB8BDC4DAC25}" dt="2024-02-14T16:13:46.284" v="1" actId="478"/>
          <ac:spMkLst>
            <pc:docMk/>
            <pc:sldMk cId="0" sldId="257"/>
            <ac:spMk id="3" creationId="{00000000-0000-0000-0000-000000000000}"/>
          </ac:spMkLst>
        </pc:spChg>
        <pc:spChg chg="del">
          <ac:chgData name="brady owens" userId="7a6fbe4f65d4933f" providerId="LiveId" clId="{1CE867B0-9057-4D1D-9834-FB8BDC4DAC25}" dt="2024-02-14T16:13:43.323" v="0" actId="478"/>
          <ac:spMkLst>
            <pc:docMk/>
            <pc:sldMk cId="0" sldId="257"/>
            <ac:spMk id="4" creationId="{00000000-0000-0000-0000-000000000000}"/>
          </ac:spMkLst>
        </pc:spChg>
      </pc:sldChg>
      <pc:sldChg chg="addSp delSp modSp mod setBg">
        <pc:chgData name="brady owens" userId="7a6fbe4f65d4933f" providerId="LiveId" clId="{1CE867B0-9057-4D1D-9834-FB8BDC4DAC25}" dt="2024-02-14T16:38:07.804" v="270" actId="478"/>
        <pc:sldMkLst>
          <pc:docMk/>
          <pc:sldMk cId="0" sldId="258"/>
        </pc:sldMkLst>
        <pc:spChg chg="del mod">
          <ac:chgData name="brady owens" userId="7a6fbe4f65d4933f" providerId="LiveId" clId="{1CE867B0-9057-4D1D-9834-FB8BDC4DAC25}" dt="2024-02-14T16:16:08.424" v="49" actId="478"/>
          <ac:spMkLst>
            <pc:docMk/>
            <pc:sldMk cId="0" sldId="258"/>
            <ac:spMk id="2" creationId="{00000000-0000-0000-0000-000000000000}"/>
          </ac:spMkLst>
        </pc:spChg>
        <pc:spChg chg="del">
          <ac:chgData name="brady owens" userId="7a6fbe4f65d4933f" providerId="LiveId" clId="{1CE867B0-9057-4D1D-9834-FB8BDC4DAC25}" dt="2024-02-14T16:16:10.724" v="51" actId="478"/>
          <ac:spMkLst>
            <pc:docMk/>
            <pc:sldMk cId="0" sldId="258"/>
            <ac:spMk id="3" creationId="{00000000-0000-0000-0000-000000000000}"/>
          </ac:spMkLst>
        </pc:spChg>
        <pc:spChg chg="del">
          <ac:chgData name="brady owens" userId="7a6fbe4f65d4933f" providerId="LiveId" clId="{1CE867B0-9057-4D1D-9834-FB8BDC4DAC25}" dt="2024-02-14T16:16:12.263" v="52" actId="478"/>
          <ac:spMkLst>
            <pc:docMk/>
            <pc:sldMk cId="0" sldId="258"/>
            <ac:spMk id="4" creationId="{00000000-0000-0000-0000-000000000000}"/>
          </ac:spMkLst>
        </pc:spChg>
        <pc:spChg chg="add del mod">
          <ac:chgData name="brady owens" userId="7a6fbe4f65d4933f" providerId="LiveId" clId="{1CE867B0-9057-4D1D-9834-FB8BDC4DAC25}" dt="2024-02-14T16:16:09.244" v="50" actId="478"/>
          <ac:spMkLst>
            <pc:docMk/>
            <pc:sldMk cId="0" sldId="258"/>
            <ac:spMk id="6" creationId="{0D366E8D-2E14-1678-7164-89AEAD844111}"/>
          </ac:spMkLst>
        </pc:spChg>
        <pc:spChg chg="add del mod">
          <ac:chgData name="brady owens" userId="7a6fbe4f65d4933f" providerId="LiveId" clId="{1CE867B0-9057-4D1D-9834-FB8BDC4DAC25}" dt="2024-02-14T16:38:07.804" v="270" actId="478"/>
          <ac:spMkLst>
            <pc:docMk/>
            <pc:sldMk cId="0" sldId="258"/>
            <ac:spMk id="7" creationId="{5010D8E5-52CC-9B7B-4A50-B397250FF0CA}"/>
          </ac:spMkLst>
        </pc:spChg>
      </pc:sldChg>
      <pc:sldChg chg="delSp modSp mod">
        <pc:chgData name="brady owens" userId="7a6fbe4f65d4933f" providerId="LiveId" clId="{1CE867B0-9057-4D1D-9834-FB8BDC4DAC25}" dt="2024-02-14T17:02:44.289" v="424" actId="14100"/>
        <pc:sldMkLst>
          <pc:docMk/>
          <pc:sldMk cId="0" sldId="259"/>
        </pc:sldMkLst>
        <pc:spChg chg="del">
          <ac:chgData name="brady owens" userId="7a6fbe4f65d4933f" providerId="LiveId" clId="{1CE867B0-9057-4D1D-9834-FB8BDC4DAC25}" dt="2024-02-14T16:15:30.853" v="24" actId="478"/>
          <ac:spMkLst>
            <pc:docMk/>
            <pc:sldMk cId="0" sldId="259"/>
            <ac:spMk id="2" creationId="{00000000-0000-0000-0000-000000000000}"/>
          </ac:spMkLst>
        </pc:spChg>
        <pc:spChg chg="del">
          <ac:chgData name="brady owens" userId="7a6fbe4f65d4933f" providerId="LiveId" clId="{1CE867B0-9057-4D1D-9834-FB8BDC4DAC25}" dt="2024-02-14T16:15:32.195" v="25" actId="478"/>
          <ac:spMkLst>
            <pc:docMk/>
            <pc:sldMk cId="0" sldId="259"/>
            <ac:spMk id="3" creationId="{00000000-0000-0000-0000-000000000000}"/>
          </ac:spMkLst>
        </pc:spChg>
        <pc:spChg chg="mod">
          <ac:chgData name="brady owens" userId="7a6fbe4f65d4933f" providerId="LiveId" clId="{1CE867B0-9057-4D1D-9834-FB8BDC4DAC25}" dt="2024-02-14T17:02:44.289" v="424" actId="14100"/>
          <ac:spMkLst>
            <pc:docMk/>
            <pc:sldMk cId="0" sldId="259"/>
            <ac:spMk id="4" creationId="{00000000-0000-0000-0000-000000000000}"/>
          </ac:spMkLst>
        </pc:spChg>
      </pc:sldChg>
      <pc:sldChg chg="modSp mod setBg">
        <pc:chgData name="brady owens" userId="7a6fbe4f65d4933f" providerId="LiveId" clId="{1CE867B0-9057-4D1D-9834-FB8BDC4DAC25}" dt="2024-02-14T20:19:55.941" v="443" actId="20577"/>
        <pc:sldMkLst>
          <pc:docMk/>
          <pc:sldMk cId="0" sldId="260"/>
        </pc:sldMkLst>
        <pc:spChg chg="mod">
          <ac:chgData name="brady owens" userId="7a6fbe4f65d4933f" providerId="LiveId" clId="{1CE867B0-9057-4D1D-9834-FB8BDC4DAC25}" dt="2024-02-14T20:19:55.941" v="443" actId="20577"/>
          <ac:spMkLst>
            <pc:docMk/>
            <pc:sldMk cId="0" sldId="260"/>
            <ac:spMk id="2" creationId="{00000000-0000-0000-0000-000000000000}"/>
          </ac:spMkLst>
        </pc:spChg>
        <pc:spChg chg="mod">
          <ac:chgData name="brady owens" userId="7a6fbe4f65d4933f" providerId="LiveId" clId="{1CE867B0-9057-4D1D-9834-FB8BDC4DAC25}" dt="2024-02-14T16:16:30.384" v="58"/>
          <ac:spMkLst>
            <pc:docMk/>
            <pc:sldMk cId="0" sldId="260"/>
            <ac:spMk id="3" creationId="{00000000-0000-0000-0000-000000000000}"/>
          </ac:spMkLst>
        </pc:spChg>
      </pc:sldChg>
      <pc:sldChg chg="delSp modSp mod">
        <pc:chgData name="brady owens" userId="7a6fbe4f65d4933f" providerId="LiveId" clId="{1CE867B0-9057-4D1D-9834-FB8BDC4DAC25}" dt="2024-02-14T16:57:36.813" v="393" actId="478"/>
        <pc:sldMkLst>
          <pc:docMk/>
          <pc:sldMk cId="0" sldId="261"/>
        </pc:sldMkLst>
        <pc:spChg chg="mod">
          <ac:chgData name="brady owens" userId="7a6fbe4f65d4933f" providerId="LiveId" clId="{1CE867B0-9057-4D1D-9834-FB8BDC4DAC25}" dt="2024-02-14T16:16:23.883" v="56"/>
          <ac:spMkLst>
            <pc:docMk/>
            <pc:sldMk cId="0" sldId="261"/>
            <ac:spMk id="2" creationId="{00000000-0000-0000-0000-000000000000}"/>
          </ac:spMkLst>
        </pc:spChg>
        <pc:spChg chg="mod">
          <ac:chgData name="brady owens" userId="7a6fbe4f65d4933f" providerId="LiveId" clId="{1CE867B0-9057-4D1D-9834-FB8BDC4DAC25}" dt="2024-02-14T16:16:26.194" v="57"/>
          <ac:spMkLst>
            <pc:docMk/>
            <pc:sldMk cId="0" sldId="261"/>
            <ac:spMk id="3" creationId="{00000000-0000-0000-0000-000000000000}"/>
          </ac:spMkLst>
        </pc:spChg>
        <pc:spChg chg="del">
          <ac:chgData name="brady owens" userId="7a6fbe4f65d4933f" providerId="LiveId" clId="{1CE867B0-9057-4D1D-9834-FB8BDC4DAC25}" dt="2024-02-14T16:57:36.813" v="393" actId="478"/>
          <ac:spMkLst>
            <pc:docMk/>
            <pc:sldMk cId="0" sldId="261"/>
            <ac:spMk id="4" creationId="{00000000-0000-0000-0000-000000000000}"/>
          </ac:spMkLst>
        </pc:spChg>
      </pc:sldChg>
      <pc:sldChg chg="delSp modSp mod">
        <pc:chgData name="brady owens" userId="7a6fbe4f65d4933f" providerId="LiveId" clId="{1CE867B0-9057-4D1D-9834-FB8BDC4DAC25}" dt="2024-02-14T17:03:14.956" v="431" actId="27636"/>
        <pc:sldMkLst>
          <pc:docMk/>
          <pc:sldMk cId="0" sldId="262"/>
        </pc:sldMkLst>
        <pc:spChg chg="del">
          <ac:chgData name="brady owens" userId="7a6fbe4f65d4933f" providerId="LiveId" clId="{1CE867B0-9057-4D1D-9834-FB8BDC4DAC25}" dt="2024-02-14T16:16:35.743" v="59" actId="478"/>
          <ac:spMkLst>
            <pc:docMk/>
            <pc:sldMk cId="0" sldId="262"/>
            <ac:spMk id="2" creationId="{00000000-0000-0000-0000-000000000000}"/>
          </ac:spMkLst>
        </pc:spChg>
        <pc:spChg chg="del">
          <ac:chgData name="brady owens" userId="7a6fbe4f65d4933f" providerId="LiveId" clId="{1CE867B0-9057-4D1D-9834-FB8BDC4DAC25}" dt="2024-02-14T16:16:37.144" v="60" actId="478"/>
          <ac:spMkLst>
            <pc:docMk/>
            <pc:sldMk cId="0" sldId="262"/>
            <ac:spMk id="3" creationId="{00000000-0000-0000-0000-000000000000}"/>
          </ac:spMkLst>
        </pc:spChg>
        <pc:spChg chg="mod">
          <ac:chgData name="brady owens" userId="7a6fbe4f65d4933f" providerId="LiveId" clId="{1CE867B0-9057-4D1D-9834-FB8BDC4DAC25}" dt="2024-02-14T17:03:14.956" v="431" actId="27636"/>
          <ac:spMkLst>
            <pc:docMk/>
            <pc:sldMk cId="0" sldId="262"/>
            <ac:spMk id="4" creationId="{00000000-0000-0000-0000-000000000000}"/>
          </ac:spMkLst>
        </pc:spChg>
      </pc:sldChg>
      <pc:sldChg chg="modSp mod">
        <pc:chgData name="brady owens" userId="7a6fbe4f65d4933f" providerId="LiveId" clId="{1CE867B0-9057-4D1D-9834-FB8BDC4DAC25}" dt="2024-02-14T20:20:21.228" v="445"/>
        <pc:sldMkLst>
          <pc:docMk/>
          <pc:sldMk cId="0" sldId="263"/>
        </pc:sldMkLst>
        <pc:spChg chg="mod">
          <ac:chgData name="brady owens" userId="7a6fbe4f65d4933f" providerId="LiveId" clId="{1CE867B0-9057-4D1D-9834-FB8BDC4DAC25}" dt="2024-02-14T20:20:21.228" v="445"/>
          <ac:spMkLst>
            <pc:docMk/>
            <pc:sldMk cId="0" sldId="263"/>
            <ac:spMk id="2" creationId="{00000000-0000-0000-0000-000000000000}"/>
          </ac:spMkLst>
        </pc:spChg>
        <pc:spChg chg="mod">
          <ac:chgData name="brady owens" userId="7a6fbe4f65d4933f" providerId="LiveId" clId="{1CE867B0-9057-4D1D-9834-FB8BDC4DAC25}" dt="2024-02-14T16:17:28.957" v="95"/>
          <ac:spMkLst>
            <pc:docMk/>
            <pc:sldMk cId="0" sldId="263"/>
            <ac:spMk id="3" creationId="{00000000-0000-0000-0000-000000000000}"/>
          </ac:spMkLst>
        </pc:spChg>
      </pc:sldChg>
      <pc:sldChg chg="modSp mod">
        <pc:chgData name="brady owens" userId="7a6fbe4f65d4933f" providerId="LiveId" clId="{1CE867B0-9057-4D1D-9834-FB8BDC4DAC25}" dt="2024-02-14T16:18:18.834" v="111" actId="27636"/>
        <pc:sldMkLst>
          <pc:docMk/>
          <pc:sldMk cId="0" sldId="264"/>
        </pc:sldMkLst>
        <pc:spChg chg="mod">
          <ac:chgData name="brady owens" userId="7a6fbe4f65d4933f" providerId="LiveId" clId="{1CE867B0-9057-4D1D-9834-FB8BDC4DAC25}" dt="2024-02-14T16:18:18.834" v="111" actId="27636"/>
          <ac:spMkLst>
            <pc:docMk/>
            <pc:sldMk cId="0" sldId="264"/>
            <ac:spMk id="2" creationId="{00000000-0000-0000-0000-000000000000}"/>
          </ac:spMkLst>
        </pc:spChg>
        <pc:spChg chg="mod">
          <ac:chgData name="brady owens" userId="7a6fbe4f65d4933f" providerId="LiveId" clId="{1CE867B0-9057-4D1D-9834-FB8BDC4DAC25}" dt="2024-02-14T16:17:37.234" v="97"/>
          <ac:spMkLst>
            <pc:docMk/>
            <pc:sldMk cId="0" sldId="264"/>
            <ac:spMk id="3" creationId="{00000000-0000-0000-0000-000000000000}"/>
          </ac:spMkLst>
        </pc:spChg>
      </pc:sldChg>
      <pc:sldChg chg="delSp modSp mod">
        <pc:chgData name="brady owens" userId="7a6fbe4f65d4933f" providerId="LiveId" clId="{1CE867B0-9057-4D1D-9834-FB8BDC4DAC25}" dt="2024-02-14T17:03:34.275" v="434" actId="1076"/>
        <pc:sldMkLst>
          <pc:docMk/>
          <pc:sldMk cId="0" sldId="265"/>
        </pc:sldMkLst>
        <pc:spChg chg="del">
          <ac:chgData name="brady owens" userId="7a6fbe4f65d4933f" providerId="LiveId" clId="{1CE867B0-9057-4D1D-9834-FB8BDC4DAC25}" dt="2024-02-14T16:18:58.813" v="124" actId="478"/>
          <ac:spMkLst>
            <pc:docMk/>
            <pc:sldMk cId="0" sldId="265"/>
            <ac:spMk id="2" creationId="{00000000-0000-0000-0000-000000000000}"/>
          </ac:spMkLst>
        </pc:spChg>
        <pc:spChg chg="del">
          <ac:chgData name="brady owens" userId="7a6fbe4f65d4933f" providerId="LiveId" clId="{1CE867B0-9057-4D1D-9834-FB8BDC4DAC25}" dt="2024-02-14T16:19:00.374" v="125" actId="478"/>
          <ac:spMkLst>
            <pc:docMk/>
            <pc:sldMk cId="0" sldId="265"/>
            <ac:spMk id="3" creationId="{00000000-0000-0000-0000-000000000000}"/>
          </ac:spMkLst>
        </pc:spChg>
        <pc:spChg chg="mod">
          <ac:chgData name="brady owens" userId="7a6fbe4f65d4933f" providerId="LiveId" clId="{1CE867B0-9057-4D1D-9834-FB8BDC4DAC25}" dt="2024-02-14T17:03:34.275" v="434" actId="1076"/>
          <ac:spMkLst>
            <pc:docMk/>
            <pc:sldMk cId="0" sldId="265"/>
            <ac:spMk id="4" creationId="{00000000-0000-0000-0000-000000000000}"/>
          </ac:spMkLst>
        </pc:spChg>
      </pc:sldChg>
      <pc:sldChg chg="modSp mod">
        <pc:chgData name="brady owens" userId="7a6fbe4f65d4933f" providerId="LiveId" clId="{1CE867B0-9057-4D1D-9834-FB8BDC4DAC25}" dt="2024-02-14T20:20:33.287" v="447"/>
        <pc:sldMkLst>
          <pc:docMk/>
          <pc:sldMk cId="0" sldId="266"/>
        </pc:sldMkLst>
        <pc:spChg chg="mod">
          <ac:chgData name="brady owens" userId="7a6fbe4f65d4933f" providerId="LiveId" clId="{1CE867B0-9057-4D1D-9834-FB8BDC4DAC25}" dt="2024-02-14T20:20:33.287" v="447"/>
          <ac:spMkLst>
            <pc:docMk/>
            <pc:sldMk cId="0" sldId="266"/>
            <ac:spMk id="2" creationId="{00000000-0000-0000-0000-000000000000}"/>
          </ac:spMkLst>
        </pc:spChg>
        <pc:spChg chg="mod">
          <ac:chgData name="brady owens" userId="7a6fbe4f65d4933f" providerId="LiveId" clId="{1CE867B0-9057-4D1D-9834-FB8BDC4DAC25}" dt="2024-02-14T16:19:33.764" v="149"/>
          <ac:spMkLst>
            <pc:docMk/>
            <pc:sldMk cId="0" sldId="266"/>
            <ac:spMk id="3" creationId="{00000000-0000-0000-0000-000000000000}"/>
          </ac:spMkLst>
        </pc:spChg>
      </pc:sldChg>
      <pc:sldChg chg="modSp mod">
        <pc:chgData name="brady owens" userId="7a6fbe4f65d4933f" providerId="LiveId" clId="{1CE867B0-9057-4D1D-9834-FB8BDC4DAC25}" dt="2024-02-14T16:19:42.105" v="158"/>
        <pc:sldMkLst>
          <pc:docMk/>
          <pc:sldMk cId="0" sldId="267"/>
        </pc:sldMkLst>
        <pc:spChg chg="mod">
          <ac:chgData name="brady owens" userId="7a6fbe4f65d4933f" providerId="LiveId" clId="{1CE867B0-9057-4D1D-9834-FB8BDC4DAC25}" dt="2024-02-14T16:19:40.213" v="157"/>
          <ac:spMkLst>
            <pc:docMk/>
            <pc:sldMk cId="0" sldId="267"/>
            <ac:spMk id="2" creationId="{00000000-0000-0000-0000-000000000000}"/>
          </ac:spMkLst>
        </pc:spChg>
        <pc:spChg chg="mod">
          <ac:chgData name="brady owens" userId="7a6fbe4f65d4933f" providerId="LiveId" clId="{1CE867B0-9057-4D1D-9834-FB8BDC4DAC25}" dt="2024-02-14T16:19:42.105" v="158"/>
          <ac:spMkLst>
            <pc:docMk/>
            <pc:sldMk cId="0" sldId="267"/>
            <ac:spMk id="3" creationId="{00000000-0000-0000-0000-000000000000}"/>
          </ac:spMkLst>
        </pc:spChg>
      </pc:sldChg>
      <pc:sldChg chg="modSp mod setBg">
        <pc:chgData name="brady owens" userId="7a6fbe4f65d4933f" providerId="LiveId" clId="{1CE867B0-9057-4D1D-9834-FB8BDC4DAC25}" dt="2024-02-14T16:20:00.243" v="161"/>
        <pc:sldMkLst>
          <pc:docMk/>
          <pc:sldMk cId="0" sldId="268"/>
        </pc:sldMkLst>
        <pc:spChg chg="mod">
          <ac:chgData name="brady owens" userId="7a6fbe4f65d4933f" providerId="LiveId" clId="{1CE867B0-9057-4D1D-9834-FB8BDC4DAC25}" dt="2024-02-14T16:14:52.334" v="17" actId="27636"/>
          <ac:spMkLst>
            <pc:docMk/>
            <pc:sldMk cId="0" sldId="268"/>
            <ac:spMk id="2" creationId="{00000000-0000-0000-0000-000000000000}"/>
          </ac:spMkLst>
        </pc:spChg>
      </pc:sldChg>
      <pc:sldChg chg="modSp mod setBg">
        <pc:chgData name="brady owens" userId="7a6fbe4f65d4933f" providerId="LiveId" clId="{1CE867B0-9057-4D1D-9834-FB8BDC4DAC25}" dt="2024-02-14T16:20:05.704" v="162"/>
        <pc:sldMkLst>
          <pc:docMk/>
          <pc:sldMk cId="0" sldId="269"/>
        </pc:sldMkLst>
        <pc:spChg chg="mod">
          <ac:chgData name="brady owens" userId="7a6fbe4f65d4933f" providerId="LiveId" clId="{1CE867B0-9057-4D1D-9834-FB8BDC4DAC25}" dt="2024-02-14T16:14:52.353" v="18" actId="27636"/>
          <ac:spMkLst>
            <pc:docMk/>
            <pc:sldMk cId="0" sldId="269"/>
            <ac:spMk id="2" creationId="{00000000-0000-0000-0000-000000000000}"/>
          </ac:spMkLst>
        </pc:spChg>
      </pc:sldChg>
      <pc:sldChg chg="modSp add mod">
        <pc:chgData name="brady owens" userId="7a6fbe4f65d4933f" providerId="LiveId" clId="{1CE867B0-9057-4D1D-9834-FB8BDC4DAC25}" dt="2024-02-14T16:18:52.053" v="123" actId="27636"/>
        <pc:sldMkLst>
          <pc:docMk/>
          <pc:sldMk cId="1405884088" sldId="270"/>
        </pc:sldMkLst>
        <pc:spChg chg="mod">
          <ac:chgData name="brady owens" userId="7a6fbe4f65d4933f" providerId="LiveId" clId="{1CE867B0-9057-4D1D-9834-FB8BDC4DAC25}" dt="2024-02-14T16:18:52.053" v="123" actId="27636"/>
          <ac:spMkLst>
            <pc:docMk/>
            <pc:sldMk cId="1405884088" sldId="270"/>
            <ac:spMk id="2" creationId="{6AC53558-A124-7E79-C847-CF2B88911E6F}"/>
          </ac:spMkLst>
        </pc:spChg>
      </pc:sldChg>
      <pc:sldChg chg="modSp add mod">
        <pc:chgData name="brady owens" userId="7a6fbe4f65d4933f" providerId="LiveId" clId="{1CE867B0-9057-4D1D-9834-FB8BDC4DAC25}" dt="2024-02-14T16:18:35.044" v="116" actId="27636"/>
        <pc:sldMkLst>
          <pc:docMk/>
          <pc:sldMk cId="2823028980" sldId="271"/>
        </pc:sldMkLst>
        <pc:spChg chg="mod">
          <ac:chgData name="brady owens" userId="7a6fbe4f65d4933f" providerId="LiveId" clId="{1CE867B0-9057-4D1D-9834-FB8BDC4DAC25}" dt="2024-02-14T16:18:35.044" v="116" actId="27636"/>
          <ac:spMkLst>
            <pc:docMk/>
            <pc:sldMk cId="2823028980" sldId="271"/>
            <ac:spMk id="2" creationId="{77D49664-9819-998B-9ADF-B5AE5C898FF3}"/>
          </ac:spMkLst>
        </pc:spChg>
      </pc:sldChg>
      <pc:sldChg chg="addSp delSp modSp new mod setBg modAnim">
        <pc:chgData name="brady owens" userId="7a6fbe4f65d4933f" providerId="LiveId" clId="{1CE867B0-9057-4D1D-9834-FB8BDC4DAC25}" dt="2024-02-14T17:02:19.688" v="422"/>
        <pc:sldMkLst>
          <pc:docMk/>
          <pc:sldMk cId="251178179" sldId="272"/>
        </pc:sldMkLst>
        <pc:spChg chg="mod">
          <ac:chgData name="brady owens" userId="7a6fbe4f65d4933f" providerId="LiveId" clId="{1CE867B0-9057-4D1D-9834-FB8BDC4DAC25}" dt="2024-02-14T16:59:09.443" v="400" actId="14100"/>
          <ac:spMkLst>
            <pc:docMk/>
            <pc:sldMk cId="251178179" sldId="272"/>
            <ac:spMk id="2" creationId="{89889DB5-18BD-A4C2-CEBE-682E6387C592}"/>
          </ac:spMkLst>
        </pc:spChg>
        <pc:spChg chg="del">
          <ac:chgData name="brady owens" userId="7a6fbe4f65d4933f" providerId="LiveId" clId="{1CE867B0-9057-4D1D-9834-FB8BDC4DAC25}" dt="2024-02-14T17:00:54.636" v="402" actId="478"/>
          <ac:spMkLst>
            <pc:docMk/>
            <pc:sldMk cId="251178179" sldId="272"/>
            <ac:spMk id="3" creationId="{5ABB94BC-C0FF-D1C1-71BB-5B92E674EBE8}"/>
          </ac:spMkLst>
        </pc:spChg>
        <pc:spChg chg="del">
          <ac:chgData name="brady owens" userId="7a6fbe4f65d4933f" providerId="LiveId" clId="{1CE867B0-9057-4D1D-9834-FB8BDC4DAC25}" dt="2024-02-14T17:00:57.781" v="403" actId="478"/>
          <ac:spMkLst>
            <pc:docMk/>
            <pc:sldMk cId="251178179" sldId="272"/>
            <ac:spMk id="4" creationId="{80A267F7-31D7-86CE-40AE-2FBBF8958193}"/>
          </ac:spMkLst>
        </pc:spChg>
        <pc:spChg chg="add del">
          <ac:chgData name="brady owens" userId="7a6fbe4f65d4933f" providerId="LiveId" clId="{1CE867B0-9057-4D1D-9834-FB8BDC4DAC25}" dt="2024-02-14T16:58:51.476" v="396" actId="478"/>
          <ac:spMkLst>
            <pc:docMk/>
            <pc:sldMk cId="251178179" sldId="272"/>
            <ac:spMk id="6" creationId="{004DBBEA-9202-88AB-0BD5-7490615B0765}"/>
          </ac:spMkLst>
        </pc:spChg>
        <pc:picChg chg="add mod">
          <ac:chgData name="brady owens" userId="7a6fbe4f65d4933f" providerId="LiveId" clId="{1CE867B0-9057-4D1D-9834-FB8BDC4DAC25}" dt="2024-02-14T17:02:01.467" v="417" actId="1076"/>
          <ac:picMkLst>
            <pc:docMk/>
            <pc:sldMk cId="251178179" sldId="272"/>
            <ac:picMk id="8" creationId="{79B4DB83-414B-4FE3-27C6-634B10C57B01}"/>
          </ac:picMkLst>
        </pc:picChg>
        <pc:picChg chg="add mod">
          <ac:chgData name="brady owens" userId="7a6fbe4f65d4933f" providerId="LiveId" clId="{1CE867B0-9057-4D1D-9834-FB8BDC4DAC25}" dt="2024-02-14T17:02:03.594" v="418" actId="1076"/>
          <ac:picMkLst>
            <pc:docMk/>
            <pc:sldMk cId="251178179" sldId="272"/>
            <ac:picMk id="10" creationId="{8A09D10D-FDEC-5F18-BD4D-96C50ACDD0FE}"/>
          </ac:picMkLst>
        </pc:picChg>
        <pc:picChg chg="add mod">
          <ac:chgData name="brady owens" userId="7a6fbe4f65d4933f" providerId="LiveId" clId="{1CE867B0-9057-4D1D-9834-FB8BDC4DAC25}" dt="2024-02-14T17:02:05.880" v="419" actId="1076"/>
          <ac:picMkLst>
            <pc:docMk/>
            <pc:sldMk cId="251178179" sldId="272"/>
            <ac:picMk id="12" creationId="{9D411B87-3BB7-9554-5CFA-FB34E8F0861A}"/>
          </ac:picMkLst>
        </pc:picChg>
      </pc:sldChg>
      <pc:sldChg chg="delSp add mod ord delAnim">
        <pc:chgData name="brady owens" userId="7a6fbe4f65d4933f" providerId="LiveId" clId="{1CE867B0-9057-4D1D-9834-FB8BDC4DAC25}" dt="2024-02-14T16:51:03.214" v="292"/>
        <pc:sldMkLst>
          <pc:docMk/>
          <pc:sldMk cId="3588883740" sldId="273"/>
        </pc:sldMkLst>
        <pc:spChg chg="del">
          <ac:chgData name="brady owens" userId="7a6fbe4f65d4933f" providerId="LiveId" clId="{1CE867B0-9057-4D1D-9834-FB8BDC4DAC25}" dt="2024-02-14T16:50:30.619" v="285" actId="478"/>
          <ac:spMkLst>
            <pc:docMk/>
            <pc:sldMk cId="3588883740" sldId="273"/>
            <ac:spMk id="2" creationId="{AC6F1903-2150-E3AF-343A-6F737E355ED4}"/>
          </ac:spMkLst>
        </pc:spChg>
        <pc:spChg chg="del">
          <ac:chgData name="brady owens" userId="7a6fbe4f65d4933f" providerId="LiveId" clId="{1CE867B0-9057-4D1D-9834-FB8BDC4DAC25}" dt="2024-02-14T16:50:31.313" v="286" actId="478"/>
          <ac:spMkLst>
            <pc:docMk/>
            <pc:sldMk cId="3588883740" sldId="273"/>
            <ac:spMk id="6" creationId="{7A226652-95FB-E94A-1BC8-AD38BD9FCF56}"/>
          </ac:spMkLst>
        </pc:spChg>
        <pc:spChg chg="del">
          <ac:chgData name="brady owens" userId="7a6fbe4f65d4933f" providerId="LiveId" clId="{1CE867B0-9057-4D1D-9834-FB8BDC4DAC25}" dt="2024-02-14T16:50:29.599" v="284" actId="478"/>
          <ac:spMkLst>
            <pc:docMk/>
            <pc:sldMk cId="3588883740" sldId="273"/>
            <ac:spMk id="8" creationId="{F2BCF92E-1C75-AF3B-23E4-752CE520DB75}"/>
          </ac:spMkLst>
        </pc:spChg>
      </pc:sldChg>
      <pc:sldChg chg="delSp add mod ord delAnim">
        <pc:chgData name="brady owens" userId="7a6fbe4f65d4933f" providerId="LiveId" clId="{1CE867B0-9057-4D1D-9834-FB8BDC4DAC25}" dt="2024-02-14T16:51:27.913" v="294"/>
        <pc:sldMkLst>
          <pc:docMk/>
          <pc:sldMk cId="4260301412" sldId="274"/>
        </pc:sldMkLst>
        <pc:spChg chg="del">
          <ac:chgData name="brady owens" userId="7a6fbe4f65d4933f" providerId="LiveId" clId="{1CE867B0-9057-4D1D-9834-FB8BDC4DAC25}" dt="2024-02-14T16:50:35.499" v="288" actId="478"/>
          <ac:spMkLst>
            <pc:docMk/>
            <pc:sldMk cId="4260301412" sldId="274"/>
            <ac:spMk id="2" creationId="{B2AB29D7-F383-78BF-FCB4-7102E1E59106}"/>
          </ac:spMkLst>
        </pc:spChg>
        <pc:spChg chg="del">
          <ac:chgData name="brady owens" userId="7a6fbe4f65d4933f" providerId="LiveId" clId="{1CE867B0-9057-4D1D-9834-FB8BDC4DAC25}" dt="2024-02-14T16:50:34.387" v="287" actId="478"/>
          <ac:spMkLst>
            <pc:docMk/>
            <pc:sldMk cId="4260301412" sldId="274"/>
            <ac:spMk id="8" creationId="{7CE7A826-BDEF-1D6F-02F7-200E7C50E693}"/>
          </ac:spMkLst>
        </pc:spChg>
      </pc:sldChg>
      <pc:sldChg chg="modSp add mod ord modAnim">
        <pc:chgData name="brady owens" userId="7a6fbe4f65d4933f" providerId="LiveId" clId="{1CE867B0-9057-4D1D-9834-FB8BDC4DAC25}" dt="2024-02-14T20:28:56.159" v="451" actId="1076"/>
        <pc:sldMkLst>
          <pc:docMk/>
          <pc:sldMk cId="603279533" sldId="275"/>
        </pc:sldMkLst>
        <pc:spChg chg="mod">
          <ac:chgData name="brady owens" userId="7a6fbe4f65d4933f" providerId="LiveId" clId="{1CE867B0-9057-4D1D-9834-FB8BDC4DAC25}" dt="2024-02-14T20:28:56.159" v="451" actId="1076"/>
          <ac:spMkLst>
            <pc:docMk/>
            <pc:sldMk cId="603279533" sldId="275"/>
            <ac:spMk id="8" creationId="{58F89A7E-53E7-6525-B289-4CCA5DE02CB6}"/>
          </ac:spMkLst>
        </pc:spChg>
      </pc:sldChg>
      <pc:sldChg chg="delSp modSp new mod modAnim">
        <pc:chgData name="brady owens" userId="7a6fbe4f65d4933f" providerId="LiveId" clId="{1CE867B0-9057-4D1D-9834-FB8BDC4DAC25}" dt="2024-02-14T16:57:21.999" v="392" actId="20577"/>
        <pc:sldMkLst>
          <pc:docMk/>
          <pc:sldMk cId="2732944291" sldId="276"/>
        </pc:sldMkLst>
        <pc:spChg chg="mod">
          <ac:chgData name="brady owens" userId="7a6fbe4f65d4933f" providerId="LiveId" clId="{1CE867B0-9057-4D1D-9834-FB8BDC4DAC25}" dt="2024-02-14T16:57:21.999" v="392" actId="20577"/>
          <ac:spMkLst>
            <pc:docMk/>
            <pc:sldMk cId="2732944291" sldId="276"/>
            <ac:spMk id="2" creationId="{5DB7E23A-5389-10C7-3230-C127F9A6D8B4}"/>
          </ac:spMkLst>
        </pc:spChg>
        <pc:spChg chg="del">
          <ac:chgData name="brady owens" userId="7a6fbe4f65d4933f" providerId="LiveId" clId="{1CE867B0-9057-4D1D-9834-FB8BDC4DAC25}" dt="2024-02-14T16:54:34.573" v="369" actId="478"/>
          <ac:spMkLst>
            <pc:docMk/>
            <pc:sldMk cId="2732944291" sldId="276"/>
            <ac:spMk id="3" creationId="{1F0E93F9-5A37-096B-C246-3B219F4B9C57}"/>
          </ac:spMkLst>
        </pc:spChg>
        <pc:spChg chg="del">
          <ac:chgData name="brady owens" userId="7a6fbe4f65d4933f" providerId="LiveId" clId="{1CE867B0-9057-4D1D-9834-FB8BDC4DAC25}" dt="2024-02-14T16:54:37.949" v="370" actId="478"/>
          <ac:spMkLst>
            <pc:docMk/>
            <pc:sldMk cId="2732944291" sldId="276"/>
            <ac:spMk id="4" creationId="{0086B6AF-B2E5-56B9-F315-4865D7F27031}"/>
          </ac:spMkLst>
        </pc:spChg>
      </pc:sldChg>
      <pc:sldChg chg="new ord">
        <pc:chgData name="brady owens" userId="7a6fbe4f65d4933f" providerId="LiveId" clId="{1CE867B0-9057-4D1D-9834-FB8BDC4DAC25}" dt="2024-02-14T17:03:48.090" v="437"/>
        <pc:sldMkLst>
          <pc:docMk/>
          <pc:sldMk cId="3560946278" sldId="27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40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
        <p:nvSpPr>
          <p:cNvPr id="4" name="New Shape"/>
          <p:cNvSpPr>
            <a:spLocks noGrp="1"/>
          </p:cNvSpPr>
          <p:nvPr>
            <p:ph type="body" idx="2"/>
          </p:nvPr>
        </p:nvSpPr>
        <p:spPr>
          <a:xfrm>
            <a:off x="1022350" y="4883150"/>
            <a:ext cx="101473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
        <p:nvSpPr>
          <p:cNvPr id="4" name="New Shape"/>
          <p:cNvSpPr>
            <a:spLocks noGrp="1"/>
          </p:cNvSpPr>
          <p:nvPr>
            <p:ph type="body" idx="2"/>
          </p:nvPr>
        </p:nvSpPr>
        <p:spPr>
          <a:xfrm>
            <a:off x="1022350" y="4883150"/>
            <a:ext cx="101473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
        <p:nvSpPr>
          <p:cNvPr id="4" name="New Shape"/>
          <p:cNvSpPr>
            <a:spLocks noGrp="1"/>
          </p:cNvSpPr>
          <p:nvPr>
            <p:ph type="body" idx="2"/>
          </p:nvPr>
        </p:nvSpPr>
        <p:spPr>
          <a:xfrm>
            <a:off x="1022350" y="4883150"/>
            <a:ext cx="101473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
        <p:nvSpPr>
          <p:cNvPr id="4" name="New Shape"/>
          <p:cNvSpPr>
            <a:spLocks noGrp="1"/>
          </p:cNvSpPr>
          <p:nvPr>
            <p:ph type="body" idx="2"/>
          </p:nvPr>
        </p:nvSpPr>
        <p:spPr>
          <a:xfrm>
            <a:off x="1022350" y="4883150"/>
            <a:ext cx="101473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0.sv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8471"/>
            <a:ext cx="10795000" cy="356613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8306">
                <a:solidFill>
                  <a:srgbClr val="FFFFFF"/>
                </a:solidFill>
              </a:defRPr>
            </a:lvl1pPr>
          </a:lstStyle>
          <a:p>
            <a:pPr algn="ctr"/>
            <a:r>
              <a:rPr sz="8306" b="0" dirty="0">
                <a:solidFill>
                  <a:srgbClr val="FFFFFF"/>
                </a:solidFill>
                <a:effectLst>
                  <a:outerShdw blurRad="38100" dist="38100" dir="2700000" algn="tl">
                    <a:srgbClr val="000000">
                      <a:alpha val="43137"/>
                    </a:srgbClr>
                  </a:outerShdw>
                </a:effectLst>
              </a:rPr>
              <a:t>10 Commandments: Why God can Command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6600" b="0" dirty="0">
                <a:solidFill>
                  <a:srgbClr val="FFFFFF"/>
                </a:solidFill>
                <a:effectLst>
                  <a:outerShdw blurRad="38100" dist="38100" dir="2700000" algn="tl">
                    <a:srgbClr val="000000">
                      <a:alpha val="43137"/>
                    </a:srgbClr>
                  </a:outerShdw>
                </a:effectLst>
              </a:rPr>
              <a:t>“I am the </a:t>
            </a:r>
            <a:r>
              <a:rPr lang="en-US" sz="6600" b="0" dirty="0">
                <a:solidFill>
                  <a:srgbClr val="FFFFFF"/>
                </a:solidFill>
                <a:effectLst>
                  <a:outerShdw blurRad="38100" dist="38100" dir="2700000" algn="tl">
                    <a:srgbClr val="000000">
                      <a:alpha val="43137"/>
                    </a:srgbClr>
                  </a:outerShdw>
                </a:effectLst>
              </a:rPr>
              <a:t>LORD</a:t>
            </a:r>
            <a:r>
              <a:rPr sz="6600" b="0" dirty="0">
                <a:solidFill>
                  <a:srgbClr val="FFFFFF"/>
                </a:solidFill>
                <a:effectLst>
                  <a:outerShdw blurRad="38100" dist="38100" dir="2700000" algn="tl">
                    <a:srgbClr val="000000">
                      <a:alpha val="43137"/>
                    </a:srgbClr>
                  </a:outerShdw>
                </a:effectLst>
              </a:rPr>
              <a:t> your God, who brought you out of the land of Egypt, out of the house of slavery.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NASB95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1EE6C9-736E-9A27-A352-CA307D5FB46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D3A6CC1-5AB8-E0EE-E959-CAAB15CAE59A}"/>
              </a:ext>
            </a:extLst>
          </p:cNvPr>
          <p:cNvGrpSpPr/>
          <p:nvPr/>
        </p:nvGrpSpPr>
        <p:grpSpPr>
          <a:xfrm>
            <a:off x="2456515" y="633199"/>
            <a:ext cx="7278971" cy="2440607"/>
            <a:chOff x="914400" y="1247538"/>
            <a:chExt cx="10918457" cy="3660910"/>
          </a:xfrm>
        </p:grpSpPr>
        <p:sp>
          <p:nvSpPr>
            <p:cNvPr id="4" name="Freeform 4" descr="I am the LORD your God Who brought you out of Egypt out of the house of slavery">
              <a:extLst>
                <a:ext uri="{FF2B5EF4-FFF2-40B4-BE49-F238E27FC236}">
                  <a16:creationId xmlns:a16="http://schemas.microsoft.com/office/drawing/2014/main" id="{FF34AAEE-5900-A867-7145-CB7C5AB4AAEC}"/>
                </a:ext>
              </a:extLst>
            </p:cNvPr>
            <p:cNvSpPr/>
            <p:nvPr/>
          </p:nvSpPr>
          <p:spPr>
            <a:xfrm>
              <a:off x="914400" y="1247538"/>
              <a:ext cx="10918457" cy="3660910"/>
            </a:xfrm>
            <a:custGeom>
              <a:avLst/>
              <a:gdLst/>
              <a:ahLst/>
              <a:cxnLst/>
              <a:rect l="l" t="t" r="r" b="b"/>
              <a:pathLst>
                <a:path w="8514714" h="2735352">
                  <a:moveTo>
                    <a:pt x="0" y="0"/>
                  </a:moveTo>
                  <a:lnTo>
                    <a:pt x="8514714" y="0"/>
                  </a:lnTo>
                  <a:lnTo>
                    <a:pt x="8514714" y="2735352"/>
                  </a:lnTo>
                  <a:lnTo>
                    <a:pt x="0" y="2735352"/>
                  </a:lnTo>
                  <a:lnTo>
                    <a:pt x="0" y="0"/>
                  </a:lnTo>
                  <a:close/>
                </a:path>
              </a:pathLst>
            </a:custGeom>
            <a:blipFill>
              <a:blip r:embed="rId2"/>
              <a:stretch>
                <a:fillRect/>
              </a:stretch>
            </a:blipFill>
          </p:spPr>
          <p:txBody>
            <a:bodyPr/>
            <a:lstStyle/>
            <a:p>
              <a:endParaRPr lang="en-US"/>
            </a:p>
          </p:txBody>
        </p:sp>
        <p:sp>
          <p:nvSpPr>
            <p:cNvPr id="5" name="TextBox 5">
              <a:extLst>
                <a:ext uri="{FF2B5EF4-FFF2-40B4-BE49-F238E27FC236}">
                  <a16:creationId xmlns:a16="http://schemas.microsoft.com/office/drawing/2014/main" id="{56BA9A25-52D1-7960-06E5-BA61101BEB56}"/>
                </a:ext>
              </a:extLst>
            </p:cNvPr>
            <p:cNvSpPr txBox="1"/>
            <p:nvPr/>
          </p:nvSpPr>
          <p:spPr>
            <a:xfrm>
              <a:off x="1545080" y="1866840"/>
              <a:ext cx="9657098" cy="1480117"/>
            </a:xfrm>
            <a:prstGeom prst="rect">
              <a:avLst/>
            </a:prstGeom>
          </p:spPr>
          <p:txBody>
            <a:bodyPr wrap="square" lIns="0" tIns="0" rIns="0" bIns="0" rtlCol="0" anchor="t">
              <a:spAutoFit/>
            </a:bodyPr>
            <a:lstStyle/>
            <a:p>
              <a:pPr algn="ctr">
                <a:lnSpc>
                  <a:spcPts val="2471"/>
                </a:lnSpc>
              </a:pPr>
              <a:r>
                <a:rPr lang="en-US" sz="3600" dirty="0">
                  <a:solidFill>
                    <a:srgbClr val="000000"/>
                  </a:solidFill>
                  <a:latin typeface="Glacial Indifference"/>
                </a:rPr>
                <a:t>I am the LORD your God</a:t>
              </a:r>
            </a:p>
            <a:p>
              <a:pPr algn="ctr">
                <a:lnSpc>
                  <a:spcPts val="2471"/>
                </a:lnSpc>
              </a:pPr>
              <a:r>
                <a:rPr lang="en-US" sz="3600" dirty="0">
                  <a:solidFill>
                    <a:srgbClr val="000000"/>
                  </a:solidFill>
                  <a:latin typeface="Glacial Indifference"/>
                </a:rPr>
                <a:t>who brought you out of Egypt</a:t>
              </a:r>
            </a:p>
            <a:p>
              <a:pPr algn="ctr">
                <a:lnSpc>
                  <a:spcPts val="2471"/>
                </a:lnSpc>
              </a:pPr>
              <a:r>
                <a:rPr lang="en-US" sz="3600" dirty="0">
                  <a:solidFill>
                    <a:srgbClr val="000000"/>
                  </a:solidFill>
                  <a:latin typeface="Glacial Indifference"/>
                </a:rPr>
                <a:t>out of the house of slavery</a:t>
              </a:r>
            </a:p>
          </p:txBody>
        </p:sp>
      </p:grpSp>
      <p:sp>
        <p:nvSpPr>
          <p:cNvPr id="6" name="Freeform 6">
            <a:extLst>
              <a:ext uri="{FF2B5EF4-FFF2-40B4-BE49-F238E27FC236}">
                <a16:creationId xmlns:a16="http://schemas.microsoft.com/office/drawing/2014/main" id="{4477115C-DA30-B4D1-E7F1-5C74A404690D}"/>
              </a:ext>
            </a:extLst>
          </p:cNvPr>
          <p:cNvSpPr/>
          <p:nvPr/>
        </p:nvSpPr>
        <p:spPr>
          <a:xfrm>
            <a:off x="2866449" y="3526807"/>
            <a:ext cx="1875499" cy="1879600"/>
          </a:xfrm>
          <a:custGeom>
            <a:avLst/>
            <a:gdLst/>
            <a:ahLst/>
            <a:cxnLst/>
            <a:rect l="l" t="t" r="r" b="b"/>
            <a:pathLst>
              <a:path w="1365448" h="1438691">
                <a:moveTo>
                  <a:pt x="0" y="0"/>
                </a:moveTo>
                <a:lnTo>
                  <a:pt x="1365448" y="0"/>
                </a:lnTo>
                <a:lnTo>
                  <a:pt x="1365448" y="1438691"/>
                </a:lnTo>
                <a:lnTo>
                  <a:pt x="0" y="1438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207DCB6-B1EE-F1E5-EC9A-7C99EB03B4CC}"/>
              </a:ext>
            </a:extLst>
          </p:cNvPr>
          <p:cNvSpPr/>
          <p:nvPr/>
        </p:nvSpPr>
        <p:spPr>
          <a:xfrm>
            <a:off x="7439534" y="3606367"/>
            <a:ext cx="1875499" cy="1722899"/>
          </a:xfrm>
          <a:custGeom>
            <a:avLst/>
            <a:gdLst/>
            <a:ahLst/>
            <a:cxnLst/>
            <a:rect l="l" t="t" r="r" b="b"/>
            <a:pathLst>
              <a:path w="1357039" h="968587">
                <a:moveTo>
                  <a:pt x="0" y="0"/>
                </a:moveTo>
                <a:lnTo>
                  <a:pt x="1357040" y="0"/>
                </a:lnTo>
                <a:lnTo>
                  <a:pt x="1357040" y="968587"/>
                </a:lnTo>
                <a:lnTo>
                  <a:pt x="0" y="9685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42603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6000" b="0" dirty="0">
                <a:solidFill>
                  <a:srgbClr val="FFFFFF"/>
                </a:solidFill>
                <a:effectLst>
                  <a:outerShdw blurRad="38100" dist="38100" dir="2700000" algn="tl">
                    <a:srgbClr val="000000">
                      <a:alpha val="43137"/>
                    </a:srgbClr>
                  </a:outerShdw>
                </a:effectLst>
              </a:rPr>
              <a:t>‘You yourselves have seen what I did to the Egyptians, and how I bore you on eagles’ wings, and brought you to Myself.</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19:4–6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B3FB31D1-C317-F219-7B3A-2BA08D22F545}"/>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77D49664-9819-998B-9ADF-B5AE5C898FF3}"/>
              </a:ext>
            </a:extLst>
          </p:cNvPr>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6000" b="0" dirty="0">
                <a:solidFill>
                  <a:srgbClr val="FFFFFF"/>
                </a:solidFill>
                <a:effectLst>
                  <a:outerShdw blurRad="38100" dist="38100" dir="2700000" algn="tl">
                    <a:srgbClr val="000000">
                      <a:alpha val="43137"/>
                    </a:srgbClr>
                  </a:outerShdw>
                </a:effectLst>
              </a:rPr>
              <a:t>‘Now then, if you will indeed obey My voice and keep My covenant, then you shall be My own possession among all the peoples, for all the earth is Mine;</a:t>
            </a:r>
          </a:p>
        </p:txBody>
      </p:sp>
      <p:sp>
        <p:nvSpPr>
          <p:cNvPr id="3" name="New Shape">
            <a:extLst>
              <a:ext uri="{FF2B5EF4-FFF2-40B4-BE49-F238E27FC236}">
                <a16:creationId xmlns:a16="http://schemas.microsoft.com/office/drawing/2014/main" id="{44F21874-65B8-8EBD-A95D-97901F5F66B9}"/>
              </a:ext>
            </a:extLst>
          </p:cNvPr>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19:4–6</a:t>
            </a:r>
          </a:p>
        </p:txBody>
      </p:sp>
      <p:sp>
        <p:nvSpPr>
          <p:cNvPr id="4" name="New Shape">
            <a:extLst>
              <a:ext uri="{FF2B5EF4-FFF2-40B4-BE49-F238E27FC236}">
                <a16:creationId xmlns:a16="http://schemas.microsoft.com/office/drawing/2014/main" id="{61548680-9F64-8037-FA30-9D8725B96606}"/>
              </a:ext>
            </a:extLst>
          </p:cNvPr>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extLst>
      <p:ext uri="{BB962C8B-B14F-4D97-AF65-F5344CB8AC3E}">
        <p14:creationId xmlns:p14="http://schemas.microsoft.com/office/powerpoint/2010/main" val="282302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4ED7A04C-9527-DB78-514E-755C47D3F03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6AC53558-A124-7E79-C847-CF2B88911E6F}"/>
              </a:ext>
            </a:extLst>
          </p:cNvPr>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5226">
                <a:solidFill>
                  <a:srgbClr val="FFFFFF"/>
                </a:solidFill>
              </a:defRPr>
            </a:lvl1pPr>
          </a:lstStyle>
          <a:p>
            <a:pPr algn="l"/>
            <a:r>
              <a:rPr sz="6600" b="0" dirty="0">
                <a:solidFill>
                  <a:srgbClr val="FFFFFF"/>
                </a:solidFill>
                <a:effectLst>
                  <a:outerShdw blurRad="38100" dist="38100" dir="2700000" algn="tl">
                    <a:srgbClr val="000000">
                      <a:alpha val="43137"/>
                    </a:srgbClr>
                  </a:outerShdw>
                </a:effectLst>
              </a:rPr>
              <a:t>and you shall be to Me a kingdom of priests and a holy nation.’ These are the words that you shall speak to the sons of Israel.”</a:t>
            </a:r>
          </a:p>
        </p:txBody>
      </p:sp>
      <p:sp>
        <p:nvSpPr>
          <p:cNvPr id="3" name="New Shape">
            <a:extLst>
              <a:ext uri="{FF2B5EF4-FFF2-40B4-BE49-F238E27FC236}">
                <a16:creationId xmlns:a16="http://schemas.microsoft.com/office/drawing/2014/main" id="{B0D4AC67-08FC-8C7A-D8AB-BD790956F1A4}"/>
              </a:ext>
            </a:extLst>
          </p:cNvPr>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19:4–6</a:t>
            </a:r>
          </a:p>
        </p:txBody>
      </p:sp>
      <p:sp>
        <p:nvSpPr>
          <p:cNvPr id="4" name="New Shape">
            <a:extLst>
              <a:ext uri="{FF2B5EF4-FFF2-40B4-BE49-F238E27FC236}">
                <a16:creationId xmlns:a16="http://schemas.microsoft.com/office/drawing/2014/main" id="{97B1F56B-DA24-1534-F516-D86A7B69E898}"/>
              </a:ext>
            </a:extLst>
          </p:cNvPr>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extLst>
      <p:ext uri="{BB962C8B-B14F-4D97-AF65-F5344CB8AC3E}">
        <p14:creationId xmlns:p14="http://schemas.microsoft.com/office/powerpoint/2010/main" val="140588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4" name="New Shape"/>
          <p:cNvSpPr>
            <a:spLocks noGrp="1"/>
          </p:cNvSpPr>
          <p:nvPr>
            <p:ph type="body" idx="2"/>
          </p:nvPr>
        </p:nvSpPr>
        <p:spPr>
          <a:xfrm>
            <a:off x="1022350" y="355059"/>
            <a:ext cx="10147300" cy="307394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ctr"/>
            <a:r>
              <a:rPr sz="9600" b="0" dirty="0">
                <a:solidFill>
                  <a:srgbClr val="FFFFFF"/>
                </a:solidFill>
                <a:effectLst>
                  <a:outerShdw blurRad="38100" dist="38100" dir="2700000" algn="tl">
                    <a:srgbClr val="000000">
                      <a:alpha val="43137"/>
                    </a:srgbClr>
                  </a:outerShdw>
                </a:effectLst>
              </a:rPr>
              <a:t>Reason 3</a:t>
            </a:r>
            <a:endParaRPr lang="en-US" sz="9600" b="0" dirty="0">
              <a:solidFill>
                <a:srgbClr val="FFFFFF"/>
              </a:solidFill>
              <a:effectLst>
                <a:outerShdw blurRad="38100" dist="38100" dir="2700000" algn="tl">
                  <a:srgbClr val="000000">
                    <a:alpha val="43137"/>
                  </a:srgbClr>
                </a:outerShdw>
              </a:effectLst>
            </a:endParaRPr>
          </a:p>
          <a:p>
            <a:pPr algn="ctr"/>
            <a:r>
              <a:rPr sz="9600" b="0" u="sng" dirty="0">
                <a:solidFill>
                  <a:srgbClr val="FFFFFF"/>
                </a:solidFill>
                <a:effectLst>
                  <a:outerShdw blurRad="38100" dist="38100" dir="2700000" algn="tl">
                    <a:srgbClr val="000000">
                      <a:alpha val="43137"/>
                    </a:srgbClr>
                  </a:outerShdw>
                </a:effectLst>
              </a:rPr>
              <a:t>My Redemption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6600" b="0" dirty="0">
                <a:solidFill>
                  <a:srgbClr val="FFFFFF"/>
                </a:solidFill>
                <a:effectLst>
                  <a:outerShdw blurRad="38100" dist="38100" dir="2700000" algn="tl">
                    <a:srgbClr val="000000">
                      <a:alpha val="43137"/>
                    </a:srgbClr>
                  </a:outerShdw>
                </a:effectLst>
              </a:rPr>
              <a:t>“I am the </a:t>
            </a:r>
            <a:r>
              <a:rPr lang="en-US" sz="6600" b="0" dirty="0">
                <a:solidFill>
                  <a:srgbClr val="FFFFFF"/>
                </a:solidFill>
                <a:effectLst>
                  <a:outerShdw blurRad="38100" dist="38100" dir="2700000" algn="tl">
                    <a:srgbClr val="000000">
                      <a:alpha val="43137"/>
                    </a:srgbClr>
                  </a:outerShdw>
                </a:effectLst>
              </a:rPr>
              <a:t>LORD </a:t>
            </a:r>
            <a:r>
              <a:rPr sz="6600" b="0" dirty="0">
                <a:solidFill>
                  <a:srgbClr val="FFFFFF"/>
                </a:solidFill>
                <a:effectLst>
                  <a:outerShdw blurRad="38100" dist="38100" dir="2700000" algn="tl">
                    <a:srgbClr val="000000">
                      <a:alpha val="43137"/>
                    </a:srgbClr>
                  </a:outerShdw>
                </a:effectLst>
              </a:rPr>
              <a:t>your God, who brought you out of the land of Egypt, out of the house of slavery.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NASB95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4A06CA-4129-2EFC-3C77-BC93F621C2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ADF394-FD2F-A45D-CD34-7E55D88DE647}"/>
              </a:ext>
            </a:extLst>
          </p:cNvPr>
          <p:cNvSpPr/>
          <p:nvPr/>
        </p:nvSpPr>
        <p:spPr>
          <a:xfrm>
            <a:off x="5247421" y="3782079"/>
            <a:ext cx="1697158" cy="1369055"/>
          </a:xfrm>
          <a:custGeom>
            <a:avLst/>
            <a:gdLst/>
            <a:ahLst/>
            <a:cxnLst/>
            <a:rect l="l" t="t" r="r" b="b"/>
            <a:pathLst>
              <a:path w="1363092" h="1126255">
                <a:moveTo>
                  <a:pt x="0" y="0"/>
                </a:moveTo>
                <a:lnTo>
                  <a:pt x="1363092" y="0"/>
                </a:lnTo>
                <a:lnTo>
                  <a:pt x="1363092" y="1126255"/>
                </a:lnTo>
                <a:lnTo>
                  <a:pt x="0" y="11262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58E269BF-4300-68AE-1A7A-FA2179456B0A}"/>
              </a:ext>
            </a:extLst>
          </p:cNvPr>
          <p:cNvGrpSpPr/>
          <p:nvPr/>
        </p:nvGrpSpPr>
        <p:grpSpPr>
          <a:xfrm>
            <a:off x="2456515" y="633199"/>
            <a:ext cx="7278971" cy="2440607"/>
            <a:chOff x="914400" y="1247538"/>
            <a:chExt cx="10918457" cy="3660910"/>
          </a:xfrm>
        </p:grpSpPr>
        <p:sp>
          <p:nvSpPr>
            <p:cNvPr id="4" name="Freeform 4" descr="I am the LORD your God Who brought you out of Egypt out of the house of slavery">
              <a:extLst>
                <a:ext uri="{FF2B5EF4-FFF2-40B4-BE49-F238E27FC236}">
                  <a16:creationId xmlns:a16="http://schemas.microsoft.com/office/drawing/2014/main" id="{3C59937A-B078-4640-6059-28B1C0DAFC16}"/>
                </a:ext>
              </a:extLst>
            </p:cNvPr>
            <p:cNvSpPr/>
            <p:nvPr/>
          </p:nvSpPr>
          <p:spPr>
            <a:xfrm>
              <a:off x="914400" y="1247538"/>
              <a:ext cx="10918457" cy="3660910"/>
            </a:xfrm>
            <a:custGeom>
              <a:avLst/>
              <a:gdLst/>
              <a:ahLst/>
              <a:cxnLst/>
              <a:rect l="l" t="t" r="r" b="b"/>
              <a:pathLst>
                <a:path w="8514714" h="2735352">
                  <a:moveTo>
                    <a:pt x="0" y="0"/>
                  </a:moveTo>
                  <a:lnTo>
                    <a:pt x="8514714" y="0"/>
                  </a:lnTo>
                  <a:lnTo>
                    <a:pt x="8514714" y="2735352"/>
                  </a:lnTo>
                  <a:lnTo>
                    <a:pt x="0" y="2735352"/>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8377B148-3F8F-6846-09C2-2C8DD314966A}"/>
                </a:ext>
              </a:extLst>
            </p:cNvPr>
            <p:cNvSpPr txBox="1"/>
            <p:nvPr/>
          </p:nvSpPr>
          <p:spPr>
            <a:xfrm>
              <a:off x="1545080" y="1866840"/>
              <a:ext cx="9657098" cy="1480117"/>
            </a:xfrm>
            <a:prstGeom prst="rect">
              <a:avLst/>
            </a:prstGeom>
          </p:spPr>
          <p:txBody>
            <a:bodyPr wrap="square" lIns="0" tIns="0" rIns="0" bIns="0" rtlCol="0" anchor="t">
              <a:spAutoFit/>
            </a:bodyPr>
            <a:lstStyle/>
            <a:p>
              <a:pPr algn="ctr">
                <a:lnSpc>
                  <a:spcPts val="2471"/>
                </a:lnSpc>
              </a:pPr>
              <a:r>
                <a:rPr lang="en-US" sz="3600" dirty="0">
                  <a:solidFill>
                    <a:srgbClr val="000000"/>
                  </a:solidFill>
                  <a:latin typeface="Glacial Indifference"/>
                </a:rPr>
                <a:t>I am the LORD your God</a:t>
              </a:r>
            </a:p>
            <a:p>
              <a:pPr algn="ctr">
                <a:lnSpc>
                  <a:spcPts val="2471"/>
                </a:lnSpc>
              </a:pPr>
              <a:r>
                <a:rPr lang="en-US" sz="3600" dirty="0">
                  <a:solidFill>
                    <a:srgbClr val="000000"/>
                  </a:solidFill>
                  <a:latin typeface="Glacial Indifference"/>
                </a:rPr>
                <a:t>who brought you out of Egypt</a:t>
              </a:r>
            </a:p>
            <a:p>
              <a:pPr algn="ctr">
                <a:lnSpc>
                  <a:spcPts val="2471"/>
                </a:lnSpc>
              </a:pPr>
              <a:r>
                <a:rPr lang="en-US" sz="3600" dirty="0">
                  <a:solidFill>
                    <a:srgbClr val="000000"/>
                  </a:solidFill>
                  <a:latin typeface="Glacial Indifference"/>
                </a:rPr>
                <a:t>out of the house of slavery</a:t>
              </a:r>
            </a:p>
          </p:txBody>
        </p:sp>
      </p:grpSp>
      <p:sp>
        <p:nvSpPr>
          <p:cNvPr id="6" name="Freeform 6">
            <a:extLst>
              <a:ext uri="{FF2B5EF4-FFF2-40B4-BE49-F238E27FC236}">
                <a16:creationId xmlns:a16="http://schemas.microsoft.com/office/drawing/2014/main" id="{C45CB5A1-2ED0-648B-F0B4-D4379DEEEA9B}"/>
              </a:ext>
            </a:extLst>
          </p:cNvPr>
          <p:cNvSpPr/>
          <p:nvPr/>
        </p:nvSpPr>
        <p:spPr>
          <a:xfrm>
            <a:off x="2866449" y="3526807"/>
            <a:ext cx="1875499" cy="1879600"/>
          </a:xfrm>
          <a:custGeom>
            <a:avLst/>
            <a:gdLst/>
            <a:ahLst/>
            <a:cxnLst/>
            <a:rect l="l" t="t" r="r" b="b"/>
            <a:pathLst>
              <a:path w="1365448" h="1438691">
                <a:moveTo>
                  <a:pt x="0" y="0"/>
                </a:moveTo>
                <a:lnTo>
                  <a:pt x="1365448" y="0"/>
                </a:lnTo>
                <a:lnTo>
                  <a:pt x="1365448" y="1438691"/>
                </a:lnTo>
                <a:lnTo>
                  <a:pt x="0" y="1438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09C9185-2943-EFFE-29C3-D9D623BAF812}"/>
              </a:ext>
            </a:extLst>
          </p:cNvPr>
          <p:cNvSpPr/>
          <p:nvPr/>
        </p:nvSpPr>
        <p:spPr>
          <a:xfrm>
            <a:off x="7439534" y="3606367"/>
            <a:ext cx="1875499" cy="1722899"/>
          </a:xfrm>
          <a:custGeom>
            <a:avLst/>
            <a:gdLst/>
            <a:ahLst/>
            <a:cxnLst/>
            <a:rect l="l" t="t" r="r" b="b"/>
            <a:pathLst>
              <a:path w="1357039" h="968587">
                <a:moveTo>
                  <a:pt x="0" y="0"/>
                </a:moveTo>
                <a:lnTo>
                  <a:pt x="1357040" y="0"/>
                </a:lnTo>
                <a:lnTo>
                  <a:pt x="1357040" y="968587"/>
                </a:lnTo>
                <a:lnTo>
                  <a:pt x="0" y="968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58F89A7E-53E7-6525-B289-4CCA5DE02CB6}"/>
              </a:ext>
            </a:extLst>
          </p:cNvPr>
          <p:cNvSpPr/>
          <p:nvPr/>
        </p:nvSpPr>
        <p:spPr>
          <a:xfrm>
            <a:off x="5108790" y="3346856"/>
            <a:ext cx="1963901" cy="2795026"/>
          </a:xfrm>
          <a:custGeom>
            <a:avLst/>
            <a:gdLst/>
            <a:ahLst/>
            <a:cxnLst/>
            <a:rect l="l" t="t" r="r" b="b"/>
            <a:pathLst>
              <a:path w="1581805" h="2442942">
                <a:moveTo>
                  <a:pt x="0" y="0"/>
                </a:moveTo>
                <a:lnTo>
                  <a:pt x="1581805" y="0"/>
                </a:lnTo>
                <a:lnTo>
                  <a:pt x="1581805" y="2442942"/>
                </a:lnTo>
                <a:lnTo>
                  <a:pt x="0" y="2442942"/>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6032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6000" b="0" dirty="0">
                <a:solidFill>
                  <a:srgbClr val="FFFFFF"/>
                </a:solidFill>
                <a:effectLst>
                  <a:outerShdw blurRad="38100" dist="38100" dir="2700000" algn="tl">
                    <a:srgbClr val="000000">
                      <a:alpha val="43137"/>
                    </a:srgbClr>
                  </a:outerShdw>
                </a:effectLst>
              </a:rPr>
              <a:t>But as many as received Him, to them He gave the right to become children of God, even to those who believe in His name,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John 1:12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9DB5-18BD-A4C2-CEBE-682E6387C592}"/>
              </a:ext>
            </a:extLst>
          </p:cNvPr>
          <p:cNvSpPr>
            <a:spLocks noGrp="1"/>
          </p:cNvSpPr>
          <p:nvPr>
            <p:ph type="body"/>
          </p:nvPr>
        </p:nvSpPr>
        <p:spPr>
          <a:xfrm>
            <a:off x="698500" y="1108952"/>
            <a:ext cx="1908513" cy="4098047"/>
          </a:xfrm>
        </p:spPr>
        <p:txBody>
          <a:bodyPr/>
          <a:lstStyle/>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79B4DB83-414B-4FE3-27C6-634B10C57B01}"/>
              </a:ext>
            </a:extLst>
          </p:cNvPr>
          <p:cNvPicPr>
            <a:picLocks noChangeAspect="1"/>
          </p:cNvPicPr>
          <p:nvPr/>
        </p:nvPicPr>
        <p:blipFill>
          <a:blip r:embed="rId2"/>
          <a:stretch>
            <a:fillRect/>
          </a:stretch>
        </p:blipFill>
        <p:spPr>
          <a:xfrm>
            <a:off x="0" y="159460"/>
            <a:ext cx="5079562" cy="3484530"/>
          </a:xfrm>
          <a:prstGeom prst="rect">
            <a:avLst/>
          </a:prstGeom>
        </p:spPr>
      </p:pic>
      <p:pic>
        <p:nvPicPr>
          <p:cNvPr id="10" name="Picture 9">
            <a:extLst>
              <a:ext uri="{FF2B5EF4-FFF2-40B4-BE49-F238E27FC236}">
                <a16:creationId xmlns:a16="http://schemas.microsoft.com/office/drawing/2014/main" id="{8A09D10D-FDEC-5F18-BD4D-96C50ACDD0FE}"/>
              </a:ext>
            </a:extLst>
          </p:cNvPr>
          <p:cNvPicPr>
            <a:picLocks noChangeAspect="1"/>
          </p:cNvPicPr>
          <p:nvPr/>
        </p:nvPicPr>
        <p:blipFill>
          <a:blip r:embed="rId3"/>
          <a:stretch>
            <a:fillRect/>
          </a:stretch>
        </p:blipFill>
        <p:spPr>
          <a:xfrm>
            <a:off x="4602603" y="2001382"/>
            <a:ext cx="2771775" cy="4848225"/>
          </a:xfrm>
          <a:prstGeom prst="rect">
            <a:avLst/>
          </a:prstGeom>
        </p:spPr>
      </p:pic>
      <p:pic>
        <p:nvPicPr>
          <p:cNvPr id="12" name="Picture 11">
            <a:extLst>
              <a:ext uri="{FF2B5EF4-FFF2-40B4-BE49-F238E27FC236}">
                <a16:creationId xmlns:a16="http://schemas.microsoft.com/office/drawing/2014/main" id="{9D411B87-3BB7-9554-5CFA-FB34E8F0861A}"/>
              </a:ext>
            </a:extLst>
          </p:cNvPr>
          <p:cNvPicPr>
            <a:picLocks noChangeAspect="1"/>
          </p:cNvPicPr>
          <p:nvPr/>
        </p:nvPicPr>
        <p:blipFill>
          <a:blip r:embed="rId4"/>
          <a:stretch>
            <a:fillRect/>
          </a:stretch>
        </p:blipFill>
        <p:spPr>
          <a:xfrm>
            <a:off x="7803407" y="159460"/>
            <a:ext cx="4038600" cy="3009900"/>
          </a:xfrm>
          <a:prstGeom prst="rect">
            <a:avLst/>
          </a:prstGeom>
        </p:spPr>
      </p:pic>
    </p:spTree>
    <p:extLst>
      <p:ext uri="{BB962C8B-B14F-4D97-AF65-F5344CB8AC3E}">
        <p14:creationId xmlns:p14="http://schemas.microsoft.com/office/powerpoint/2010/main" val="2511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87D4F-2BAD-850A-F4F6-2CE695F0416E}"/>
              </a:ext>
            </a:extLst>
          </p:cNvPr>
          <p:cNvSpPr>
            <a:spLocks noGrp="1"/>
          </p:cNvSpPr>
          <p:nvPr>
            <p:ph type="body"/>
          </p:nvPr>
        </p:nvSpPr>
        <p:spPr/>
        <p:txBody>
          <a:bodyPr/>
          <a:lstStyle/>
          <a:p>
            <a:endParaRPr lang="en-US"/>
          </a:p>
        </p:txBody>
      </p:sp>
      <p:sp>
        <p:nvSpPr>
          <p:cNvPr id="3" name="Text Placeholder 2">
            <a:extLst>
              <a:ext uri="{FF2B5EF4-FFF2-40B4-BE49-F238E27FC236}">
                <a16:creationId xmlns:a16="http://schemas.microsoft.com/office/drawing/2014/main" id="{A69533EA-DAE7-9F93-1C2E-2E7D6F3CC703}"/>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C24A4283-9022-C6CA-683F-948A65FE464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56094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rPr>
              <a:t>for until the Law sin was in the world, but sin is not imputed when there is no law. Nevertheless death reigned from Adam until Moses, even over those who had not sinned in the likeness of the offense of Adam, who is a type of Him who was to come.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5:13–14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5226">
                <a:solidFill>
                  <a:srgbClr val="FFFFFF"/>
                </a:solidFill>
              </a:defRPr>
            </a:lvl1pPr>
          </a:lstStyle>
          <a:p>
            <a:pPr algn="l"/>
            <a:r>
              <a:rPr sz="5226" b="0">
                <a:solidFill>
                  <a:srgbClr val="FFFFFF"/>
                </a:solidFill>
              </a:rPr>
              <a:t>For when Gentiles who do not have the Law do instinctively the things of the Law, these, not having the Law, are a law to themselves, in that they show the work of the Law written in their hearts, their conscience bearing witness and their thoughts alternately accusing or else defending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2:14–15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10B325-50E4-C9F6-86CC-B305D8BDA423}"/>
              </a:ext>
            </a:extLst>
          </p:cNvPr>
          <p:cNvGrpSpPr/>
          <p:nvPr/>
        </p:nvGrpSpPr>
        <p:grpSpPr>
          <a:xfrm>
            <a:off x="2456515" y="633199"/>
            <a:ext cx="7278971" cy="2440607"/>
            <a:chOff x="914400" y="1247538"/>
            <a:chExt cx="10918457" cy="3660910"/>
          </a:xfrm>
        </p:grpSpPr>
        <p:sp>
          <p:nvSpPr>
            <p:cNvPr id="4" name="Freeform 4" descr="I am the LORD your God Who brought you out of Egypt out of the house of slavery"/>
            <p:cNvSpPr/>
            <p:nvPr/>
          </p:nvSpPr>
          <p:spPr>
            <a:xfrm>
              <a:off x="914400" y="1247538"/>
              <a:ext cx="10918457" cy="3660910"/>
            </a:xfrm>
            <a:custGeom>
              <a:avLst/>
              <a:gdLst/>
              <a:ahLst/>
              <a:cxnLst/>
              <a:rect l="l" t="t" r="r" b="b"/>
              <a:pathLst>
                <a:path w="8514714" h="2735352">
                  <a:moveTo>
                    <a:pt x="0" y="0"/>
                  </a:moveTo>
                  <a:lnTo>
                    <a:pt x="8514714" y="0"/>
                  </a:lnTo>
                  <a:lnTo>
                    <a:pt x="8514714" y="2735352"/>
                  </a:lnTo>
                  <a:lnTo>
                    <a:pt x="0" y="2735352"/>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545080" y="1866840"/>
              <a:ext cx="9657098" cy="1480117"/>
            </a:xfrm>
            <a:prstGeom prst="rect">
              <a:avLst/>
            </a:prstGeom>
          </p:spPr>
          <p:txBody>
            <a:bodyPr wrap="square" lIns="0" tIns="0" rIns="0" bIns="0" rtlCol="0" anchor="t">
              <a:spAutoFit/>
            </a:bodyPr>
            <a:lstStyle/>
            <a:p>
              <a:pPr algn="ctr">
                <a:lnSpc>
                  <a:spcPts val="2471"/>
                </a:lnSpc>
              </a:pPr>
              <a:r>
                <a:rPr lang="en-US" sz="3600" dirty="0">
                  <a:solidFill>
                    <a:srgbClr val="000000"/>
                  </a:solidFill>
                  <a:latin typeface="Glacial Indifference"/>
                </a:rPr>
                <a:t>I am the LORD your God</a:t>
              </a:r>
            </a:p>
            <a:p>
              <a:pPr algn="ctr">
                <a:lnSpc>
                  <a:spcPts val="2471"/>
                </a:lnSpc>
              </a:pPr>
              <a:r>
                <a:rPr lang="en-US" sz="3600" dirty="0">
                  <a:solidFill>
                    <a:srgbClr val="000000"/>
                  </a:solidFill>
                  <a:latin typeface="Glacial Indifference"/>
                </a:rPr>
                <a:t>who brought you out of Egypt</a:t>
              </a:r>
            </a:p>
            <a:p>
              <a:pPr algn="ctr">
                <a:lnSpc>
                  <a:spcPts val="2471"/>
                </a:lnSpc>
              </a:pPr>
              <a:r>
                <a:rPr lang="en-US" sz="3600" dirty="0">
                  <a:solidFill>
                    <a:srgbClr val="000000"/>
                  </a:solidFill>
                  <a:latin typeface="Glacial Indifference"/>
                </a:rPr>
                <a:t>out of the house of slavery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4" name="New Shape"/>
          <p:cNvSpPr>
            <a:spLocks noGrp="1"/>
          </p:cNvSpPr>
          <p:nvPr>
            <p:ph type="body" idx="2"/>
          </p:nvPr>
        </p:nvSpPr>
        <p:spPr>
          <a:xfrm>
            <a:off x="1022350" y="457200"/>
            <a:ext cx="10147300" cy="330740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ctr"/>
            <a:r>
              <a:rPr sz="9600" b="0" dirty="0">
                <a:solidFill>
                  <a:srgbClr val="FFFFFF"/>
                </a:solidFill>
                <a:effectLst>
                  <a:outerShdw blurRad="38100" dist="38100" dir="2700000" algn="tl">
                    <a:srgbClr val="000000">
                      <a:alpha val="43137"/>
                    </a:srgbClr>
                  </a:outerShdw>
                </a:effectLst>
              </a:rPr>
              <a:t>Reason 1 </a:t>
            </a:r>
            <a:endParaRPr lang="en-US" sz="9600" b="0" dirty="0">
              <a:solidFill>
                <a:srgbClr val="FFFFFF"/>
              </a:solidFill>
              <a:effectLst>
                <a:outerShdw blurRad="38100" dist="38100" dir="2700000" algn="tl">
                  <a:srgbClr val="000000">
                    <a:alpha val="43137"/>
                  </a:srgbClr>
                </a:outerShdw>
              </a:effectLst>
            </a:endParaRPr>
          </a:p>
          <a:p>
            <a:pPr algn="ctr"/>
            <a:r>
              <a:rPr sz="9600" b="0" u="sng" dirty="0">
                <a:solidFill>
                  <a:srgbClr val="FFFFFF"/>
                </a:solidFill>
                <a:effectLst>
                  <a:outerShdw blurRad="38100" dist="38100" dir="2700000" algn="tl">
                    <a:srgbClr val="000000">
                      <a:alpha val="43137"/>
                    </a:srgbClr>
                  </a:outerShdw>
                </a:effectLst>
              </a:rPr>
              <a:t>My Greatness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6600" b="0" dirty="0">
                <a:solidFill>
                  <a:srgbClr val="FFFFFF"/>
                </a:solidFill>
                <a:effectLst>
                  <a:outerShdw blurRad="38100" dist="38100" dir="2700000" algn="tl">
                    <a:srgbClr val="000000">
                      <a:alpha val="43137"/>
                    </a:srgbClr>
                  </a:outerShdw>
                </a:effectLst>
              </a:rPr>
              <a:t>“I am the L</a:t>
            </a:r>
            <a:r>
              <a:rPr lang="en-US" sz="6600" b="0" dirty="0">
                <a:solidFill>
                  <a:srgbClr val="FFFFFF"/>
                </a:solidFill>
                <a:effectLst>
                  <a:outerShdw blurRad="38100" dist="38100" dir="2700000" algn="tl">
                    <a:srgbClr val="000000">
                      <a:alpha val="43137"/>
                    </a:srgbClr>
                  </a:outerShdw>
                </a:effectLst>
              </a:rPr>
              <a:t>ORD</a:t>
            </a:r>
            <a:r>
              <a:rPr sz="6600" b="0" dirty="0">
                <a:solidFill>
                  <a:srgbClr val="FFFFFF"/>
                </a:solidFill>
                <a:effectLst>
                  <a:outerShdw blurRad="38100" dist="38100" dir="2700000" algn="tl">
                    <a:srgbClr val="000000">
                      <a:alpha val="43137"/>
                    </a:srgbClr>
                  </a:outerShdw>
                </a:effectLst>
              </a:rPr>
              <a:t> your God, who brought you out of the land of Egypt, out of the house of slavery.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B7E23A-5389-10C7-3230-C127F9A6D8B4}"/>
              </a:ext>
            </a:extLst>
          </p:cNvPr>
          <p:cNvSpPr>
            <a:spLocks noGrp="1"/>
          </p:cNvSpPr>
          <p:nvPr>
            <p:ph type="body"/>
          </p:nvPr>
        </p:nvSpPr>
        <p:spPr>
          <a:xfrm>
            <a:off x="698500" y="194553"/>
            <a:ext cx="10795000" cy="6420256"/>
          </a:xfrm>
        </p:spPr>
        <p:txBody>
          <a:bodyPr>
            <a:normAutofit lnSpcReduction="10000"/>
          </a:bodyPr>
          <a:lstStyle/>
          <a:p>
            <a:pPr marL="685800" indent="-685800">
              <a:buFont typeface="Arial" panose="020B0604020202020204" pitchFamily="34" charset="0"/>
              <a:buChar char="•"/>
            </a:pPr>
            <a:r>
              <a:rPr lang="en-US" sz="7200" dirty="0">
                <a:effectLst>
                  <a:outerShdw blurRad="38100" dist="38100" dir="2700000" algn="tl">
                    <a:srgbClr val="000000">
                      <a:alpha val="43137"/>
                    </a:srgbClr>
                  </a:outerShdw>
                </a:effectLst>
              </a:rPr>
              <a:t>Authority</a:t>
            </a:r>
          </a:p>
          <a:p>
            <a:pPr marL="685800" indent="-685800">
              <a:buFont typeface="Arial" panose="020B0604020202020204" pitchFamily="34" charset="0"/>
              <a:buChar char="•"/>
            </a:pPr>
            <a:r>
              <a:rPr lang="en-US" sz="7200" dirty="0">
                <a:effectLst>
                  <a:outerShdw blurRad="38100" dist="38100" dir="2700000" algn="tl">
                    <a:srgbClr val="000000">
                      <a:alpha val="43137"/>
                    </a:srgbClr>
                  </a:outerShdw>
                </a:effectLst>
              </a:rPr>
              <a:t>Sovereignty</a:t>
            </a:r>
          </a:p>
          <a:p>
            <a:pPr marL="685800" indent="-685800">
              <a:buFont typeface="Arial" panose="020B0604020202020204" pitchFamily="34" charset="0"/>
              <a:buChar char="•"/>
            </a:pPr>
            <a:r>
              <a:rPr lang="en-US" sz="7200" dirty="0">
                <a:effectLst>
                  <a:outerShdw blurRad="38100" dist="38100" dir="2700000" algn="tl">
                    <a:srgbClr val="000000">
                      <a:alpha val="43137"/>
                    </a:srgbClr>
                  </a:outerShdw>
                </a:effectLst>
              </a:rPr>
              <a:t>Self-Sufficient</a:t>
            </a:r>
          </a:p>
          <a:p>
            <a:pPr marL="685800" indent="-685800">
              <a:buFont typeface="Arial" panose="020B0604020202020204" pitchFamily="34" charset="0"/>
              <a:buChar char="•"/>
            </a:pPr>
            <a:r>
              <a:rPr lang="en-US" sz="7200" dirty="0">
                <a:effectLst>
                  <a:outerShdw blurRad="38100" dist="38100" dir="2700000" algn="tl">
                    <a:srgbClr val="000000">
                      <a:alpha val="43137"/>
                    </a:srgbClr>
                  </a:outerShdw>
                </a:effectLst>
              </a:rPr>
              <a:t>Eternality</a:t>
            </a:r>
          </a:p>
          <a:p>
            <a:pPr marL="685800" indent="-685800">
              <a:buFont typeface="Arial" panose="020B0604020202020204" pitchFamily="34" charset="0"/>
              <a:buChar char="•"/>
            </a:pPr>
            <a:r>
              <a:rPr lang="en-US" sz="7200" dirty="0">
                <a:effectLst>
                  <a:outerShdw blurRad="38100" dist="38100" dir="2700000" algn="tl">
                    <a:srgbClr val="000000">
                      <a:alpha val="43137"/>
                    </a:srgbClr>
                  </a:outerShdw>
                </a:effectLst>
              </a:rPr>
              <a:t>Almighty</a:t>
            </a:r>
          </a:p>
          <a:p>
            <a:pPr marL="685800" indent="-685800">
              <a:buFont typeface="Arial" panose="020B0604020202020204" pitchFamily="34" charset="0"/>
              <a:buChar char="•"/>
            </a:pPr>
            <a:r>
              <a:rPr lang="en-US" sz="7200" dirty="0" err="1">
                <a:effectLst>
                  <a:outerShdw blurRad="38100" dist="38100" dir="2700000" algn="tl">
                    <a:srgbClr val="000000">
                      <a:alpha val="43137"/>
                    </a:srgbClr>
                  </a:outerShdw>
                </a:effectLst>
              </a:rPr>
              <a:t>Unchangeablness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29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A8AC03-CBDE-AAEE-DC79-61B82AB2497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BF2621A-C3D1-D03D-9101-7545E4E5E88A}"/>
              </a:ext>
            </a:extLst>
          </p:cNvPr>
          <p:cNvGrpSpPr/>
          <p:nvPr/>
        </p:nvGrpSpPr>
        <p:grpSpPr>
          <a:xfrm>
            <a:off x="2456515" y="633199"/>
            <a:ext cx="7278971" cy="2440607"/>
            <a:chOff x="914400" y="1247538"/>
            <a:chExt cx="10918457" cy="3660910"/>
          </a:xfrm>
        </p:grpSpPr>
        <p:sp>
          <p:nvSpPr>
            <p:cNvPr id="4" name="Freeform 4" descr="I am the LORD your God Who brought you out of Egypt out of the house of slavery">
              <a:extLst>
                <a:ext uri="{FF2B5EF4-FFF2-40B4-BE49-F238E27FC236}">
                  <a16:creationId xmlns:a16="http://schemas.microsoft.com/office/drawing/2014/main" id="{8E99F8E8-5AF2-8B2F-0277-DA949E31CE0E}"/>
                </a:ext>
              </a:extLst>
            </p:cNvPr>
            <p:cNvSpPr/>
            <p:nvPr/>
          </p:nvSpPr>
          <p:spPr>
            <a:xfrm>
              <a:off x="914400" y="1247538"/>
              <a:ext cx="10918457" cy="3660910"/>
            </a:xfrm>
            <a:custGeom>
              <a:avLst/>
              <a:gdLst/>
              <a:ahLst/>
              <a:cxnLst/>
              <a:rect l="l" t="t" r="r" b="b"/>
              <a:pathLst>
                <a:path w="8514714" h="2735352">
                  <a:moveTo>
                    <a:pt x="0" y="0"/>
                  </a:moveTo>
                  <a:lnTo>
                    <a:pt x="8514714" y="0"/>
                  </a:lnTo>
                  <a:lnTo>
                    <a:pt x="8514714" y="2735352"/>
                  </a:lnTo>
                  <a:lnTo>
                    <a:pt x="0" y="2735352"/>
                  </a:lnTo>
                  <a:lnTo>
                    <a:pt x="0" y="0"/>
                  </a:lnTo>
                  <a:close/>
                </a:path>
              </a:pathLst>
            </a:custGeom>
            <a:blipFill>
              <a:blip r:embed="rId2"/>
              <a:stretch>
                <a:fillRect/>
              </a:stretch>
            </a:blipFill>
          </p:spPr>
          <p:txBody>
            <a:bodyPr/>
            <a:lstStyle/>
            <a:p>
              <a:endParaRPr lang="en-US"/>
            </a:p>
          </p:txBody>
        </p:sp>
        <p:sp>
          <p:nvSpPr>
            <p:cNvPr id="5" name="TextBox 5">
              <a:extLst>
                <a:ext uri="{FF2B5EF4-FFF2-40B4-BE49-F238E27FC236}">
                  <a16:creationId xmlns:a16="http://schemas.microsoft.com/office/drawing/2014/main" id="{39A47EB6-BC0C-EE90-99E4-2E9A56C474B7}"/>
                </a:ext>
              </a:extLst>
            </p:cNvPr>
            <p:cNvSpPr txBox="1"/>
            <p:nvPr/>
          </p:nvSpPr>
          <p:spPr>
            <a:xfrm>
              <a:off x="1545080" y="1866840"/>
              <a:ext cx="9657098" cy="1480117"/>
            </a:xfrm>
            <a:prstGeom prst="rect">
              <a:avLst/>
            </a:prstGeom>
          </p:spPr>
          <p:txBody>
            <a:bodyPr wrap="square" lIns="0" tIns="0" rIns="0" bIns="0" rtlCol="0" anchor="t">
              <a:spAutoFit/>
            </a:bodyPr>
            <a:lstStyle/>
            <a:p>
              <a:pPr algn="ctr">
                <a:lnSpc>
                  <a:spcPts val="2471"/>
                </a:lnSpc>
              </a:pPr>
              <a:r>
                <a:rPr lang="en-US" sz="3600" dirty="0">
                  <a:solidFill>
                    <a:srgbClr val="000000"/>
                  </a:solidFill>
                  <a:latin typeface="Glacial Indifference"/>
                </a:rPr>
                <a:t>I am the LORD your God</a:t>
              </a:r>
            </a:p>
            <a:p>
              <a:pPr algn="ctr">
                <a:lnSpc>
                  <a:spcPts val="2471"/>
                </a:lnSpc>
              </a:pPr>
              <a:r>
                <a:rPr lang="en-US" sz="3600" dirty="0">
                  <a:solidFill>
                    <a:srgbClr val="000000"/>
                  </a:solidFill>
                  <a:latin typeface="Glacial Indifference"/>
                </a:rPr>
                <a:t>who brought you out of Egypt</a:t>
              </a:r>
            </a:p>
            <a:p>
              <a:pPr algn="ctr">
                <a:lnSpc>
                  <a:spcPts val="2471"/>
                </a:lnSpc>
              </a:pPr>
              <a:r>
                <a:rPr lang="en-US" sz="3600" dirty="0">
                  <a:solidFill>
                    <a:srgbClr val="000000"/>
                  </a:solidFill>
                  <a:latin typeface="Glacial Indifference"/>
                </a:rPr>
                <a:t>out of the house of slavery</a:t>
              </a:r>
            </a:p>
          </p:txBody>
        </p:sp>
      </p:grpSp>
      <p:sp>
        <p:nvSpPr>
          <p:cNvPr id="7" name="Freeform 7">
            <a:extLst>
              <a:ext uri="{FF2B5EF4-FFF2-40B4-BE49-F238E27FC236}">
                <a16:creationId xmlns:a16="http://schemas.microsoft.com/office/drawing/2014/main" id="{FCAEA0E8-2EC0-5B04-CC16-1BE9BB429E52}"/>
              </a:ext>
            </a:extLst>
          </p:cNvPr>
          <p:cNvSpPr/>
          <p:nvPr/>
        </p:nvSpPr>
        <p:spPr>
          <a:xfrm>
            <a:off x="7439534" y="3606367"/>
            <a:ext cx="1875499" cy="1722899"/>
          </a:xfrm>
          <a:custGeom>
            <a:avLst/>
            <a:gdLst/>
            <a:ahLst/>
            <a:cxnLst/>
            <a:rect l="l" t="t" r="r" b="b"/>
            <a:pathLst>
              <a:path w="1357039" h="968587">
                <a:moveTo>
                  <a:pt x="0" y="0"/>
                </a:moveTo>
                <a:lnTo>
                  <a:pt x="1357040" y="0"/>
                </a:lnTo>
                <a:lnTo>
                  <a:pt x="1357040" y="968587"/>
                </a:lnTo>
                <a:lnTo>
                  <a:pt x="0" y="968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5888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6600" b="0" dirty="0">
                <a:solidFill>
                  <a:srgbClr val="FFFFFF"/>
                </a:solidFill>
                <a:effectLst>
                  <a:outerShdw blurRad="38100" dist="38100" dir="2700000" algn="tl">
                    <a:srgbClr val="000000">
                      <a:alpha val="43137"/>
                    </a:srgbClr>
                  </a:outerShdw>
                </a:effectLst>
              </a:rPr>
              <a:t>The heavens are Yours, the earth also is Yours; The world and all it contains, You have founded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Psalm 89:11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4" name="New Shape"/>
          <p:cNvSpPr>
            <a:spLocks noGrp="1"/>
          </p:cNvSpPr>
          <p:nvPr>
            <p:ph type="body" idx="2"/>
          </p:nvPr>
        </p:nvSpPr>
        <p:spPr>
          <a:xfrm>
            <a:off x="1022350" y="359922"/>
            <a:ext cx="10147300" cy="30690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FFFFFF"/>
                </a:solidFill>
              </a:defRPr>
            </a:lvl1pPr>
          </a:lstStyle>
          <a:p>
            <a:pPr algn="ctr"/>
            <a:r>
              <a:rPr lang="en-US" sz="9600" b="0" dirty="0">
                <a:solidFill>
                  <a:srgbClr val="FFFFFF"/>
                </a:solidFill>
                <a:effectLst>
                  <a:outerShdw blurRad="38100" dist="38100" dir="2700000" algn="tl">
                    <a:srgbClr val="000000">
                      <a:alpha val="43137"/>
                    </a:srgbClr>
                  </a:outerShdw>
                </a:effectLst>
              </a:rPr>
              <a:t>Rea</a:t>
            </a:r>
            <a:r>
              <a:rPr sz="9600" b="0" dirty="0">
                <a:solidFill>
                  <a:srgbClr val="FFFFFF"/>
                </a:solidFill>
                <a:effectLst>
                  <a:outerShdw blurRad="38100" dist="38100" dir="2700000" algn="tl">
                    <a:srgbClr val="000000">
                      <a:alpha val="43137"/>
                    </a:srgbClr>
                  </a:outerShdw>
                </a:effectLst>
              </a:rPr>
              <a:t>son 2</a:t>
            </a:r>
            <a:endParaRPr lang="en-US" sz="9600" b="0" dirty="0">
              <a:solidFill>
                <a:srgbClr val="FFFFFF"/>
              </a:solidFill>
              <a:effectLst>
                <a:outerShdw blurRad="38100" dist="38100" dir="2700000" algn="tl">
                  <a:srgbClr val="000000">
                    <a:alpha val="43137"/>
                  </a:srgbClr>
                </a:outerShdw>
              </a:effectLst>
            </a:endParaRPr>
          </a:p>
          <a:p>
            <a:pPr algn="ctr"/>
            <a:r>
              <a:rPr sz="9600" b="0" u="sng" dirty="0">
                <a:solidFill>
                  <a:srgbClr val="FFFFFF"/>
                </a:solidFill>
                <a:effectLst>
                  <a:outerShdw blurRad="38100" dist="38100" dir="2700000" algn="tl">
                    <a:srgbClr val="000000">
                      <a:alpha val="43137"/>
                    </a:srgbClr>
                  </a:outerShdw>
                </a:effectLst>
              </a:rPr>
              <a:t>My Goodness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455</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2024-02-14T20:28:59Z</dcterms:modified>
</cp:coreProperties>
</file>