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78" r:id="rId13"/>
    <p:sldId id="268" r:id="rId14"/>
    <p:sldId id="269" r:id="rId15"/>
    <p:sldId id="270" r:id="rId16"/>
    <p:sldId id="271" r:id="rId17"/>
    <p:sldId id="272" r:id="rId18"/>
    <p:sldId id="273" r:id="rId19"/>
    <p:sldId id="274" r:id="rId20"/>
    <p:sldId id="275" r:id="rId21"/>
    <p:sldId id="276" r:id="rId22"/>
    <p:sldId id="277" r:id="rId23"/>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36258-FE48-41CB-A3BF-77EB44C39407}" v="33" dt="2024-03-20T17:14:56.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owens" userId="7a6fbe4f65d4933f" providerId="LiveId" clId="{19736258-FE48-41CB-A3BF-77EB44C39407}"/>
    <pc:docChg chg="custSel addSld modSld modMainMaster">
      <pc:chgData name="brady owens" userId="7a6fbe4f65d4933f" providerId="LiveId" clId="{19736258-FE48-41CB-A3BF-77EB44C39407}" dt="2024-03-20T17:14:56.773" v="65"/>
      <pc:docMkLst>
        <pc:docMk/>
      </pc:docMkLst>
      <pc:sldChg chg="delSp modSp mod setBg">
        <pc:chgData name="brady owens" userId="7a6fbe4f65d4933f" providerId="LiveId" clId="{19736258-FE48-41CB-A3BF-77EB44C39407}" dt="2024-03-20T17:12:43.758" v="35"/>
        <pc:sldMkLst>
          <pc:docMk/>
          <pc:sldMk cId="0" sldId="257"/>
        </pc:sldMkLst>
        <pc:spChg chg="mod">
          <ac:chgData name="brady owens" userId="7a6fbe4f65d4933f" providerId="LiveId" clId="{19736258-FE48-41CB-A3BF-77EB44C39407}" dt="2024-03-20T17:12:28.404" v="32" actId="403"/>
          <ac:spMkLst>
            <pc:docMk/>
            <pc:sldMk cId="0" sldId="257"/>
            <ac:spMk id="2" creationId="{00000000-0000-0000-0000-000000000000}"/>
          </ac:spMkLst>
        </pc:spChg>
        <pc:spChg chg="del mod">
          <ac:chgData name="brady owens" userId="7a6fbe4f65d4933f" providerId="LiveId" clId="{19736258-FE48-41CB-A3BF-77EB44C39407}" dt="2024-03-20T17:12:33.640" v="33" actId="478"/>
          <ac:spMkLst>
            <pc:docMk/>
            <pc:sldMk cId="0" sldId="257"/>
            <ac:spMk id="3" creationId="{00000000-0000-0000-0000-000000000000}"/>
          </ac:spMkLst>
        </pc:spChg>
        <pc:spChg chg="mod">
          <ac:chgData name="brady owens" userId="7a6fbe4f65d4933f" providerId="LiveId" clId="{19736258-FE48-41CB-A3BF-77EB44C39407}" dt="2024-03-20T17:12:12.411" v="7" actId="27636"/>
          <ac:spMkLst>
            <pc:docMk/>
            <pc:sldMk cId="0" sldId="257"/>
            <ac:spMk id="4" creationId="{00000000-0000-0000-0000-000000000000}"/>
          </ac:spMkLst>
        </pc:spChg>
      </pc:sldChg>
      <pc:sldChg chg="modSp mod setBg">
        <pc:chgData name="brady owens" userId="7a6fbe4f65d4933f" providerId="LiveId" clId="{19736258-FE48-41CB-A3BF-77EB44C39407}" dt="2024-03-20T17:12:43.758" v="35"/>
        <pc:sldMkLst>
          <pc:docMk/>
          <pc:sldMk cId="0" sldId="258"/>
        </pc:sldMkLst>
        <pc:spChg chg="mod">
          <ac:chgData name="brady owens" userId="7a6fbe4f65d4933f" providerId="LiveId" clId="{19736258-FE48-41CB-A3BF-77EB44C39407}" dt="2024-03-20T17:12:38.034" v="34" actId="6549"/>
          <ac:spMkLst>
            <pc:docMk/>
            <pc:sldMk cId="0" sldId="258"/>
            <ac:spMk id="2" creationId="{00000000-0000-0000-0000-000000000000}"/>
          </ac:spMkLst>
        </pc:spChg>
      </pc:sldChg>
      <pc:sldChg chg="modSp setBg">
        <pc:chgData name="brady owens" userId="7a6fbe4f65d4933f" providerId="LiveId" clId="{19736258-FE48-41CB-A3BF-77EB44C39407}" dt="2024-03-20T17:12:47.457" v="36"/>
        <pc:sldMkLst>
          <pc:docMk/>
          <pc:sldMk cId="0" sldId="259"/>
        </pc:sldMkLst>
        <pc:spChg chg="mod">
          <ac:chgData name="brady owens" userId="7a6fbe4f65d4933f" providerId="LiveId" clId="{19736258-FE48-41CB-A3BF-77EB44C39407}" dt="2024-03-20T17:12:47.457" v="36"/>
          <ac:spMkLst>
            <pc:docMk/>
            <pc:sldMk cId="0" sldId="259"/>
            <ac:spMk id="2" creationId="{00000000-0000-0000-0000-000000000000}"/>
          </ac:spMkLst>
        </pc:spChg>
      </pc:sldChg>
      <pc:sldChg chg="modSp mod setBg">
        <pc:chgData name="brady owens" userId="7a6fbe4f65d4933f" providerId="LiveId" clId="{19736258-FE48-41CB-A3BF-77EB44C39407}" dt="2024-03-20T17:12:53.898" v="41"/>
        <pc:sldMkLst>
          <pc:docMk/>
          <pc:sldMk cId="0" sldId="260"/>
        </pc:sldMkLst>
        <pc:spChg chg="mod">
          <ac:chgData name="brady owens" userId="7a6fbe4f65d4933f" providerId="LiveId" clId="{19736258-FE48-41CB-A3BF-77EB44C39407}" dt="2024-03-20T17:12:53.898" v="41"/>
          <ac:spMkLst>
            <pc:docMk/>
            <pc:sldMk cId="0" sldId="260"/>
            <ac:spMk id="2" creationId="{00000000-0000-0000-0000-000000000000}"/>
          </ac:spMkLst>
        </pc:spChg>
      </pc:sldChg>
      <pc:sldChg chg="modSp mod setBg">
        <pc:chgData name="brady owens" userId="7a6fbe4f65d4933f" providerId="LiveId" clId="{19736258-FE48-41CB-A3BF-77EB44C39407}" dt="2024-03-20T17:12:59.889" v="42"/>
        <pc:sldMkLst>
          <pc:docMk/>
          <pc:sldMk cId="0" sldId="261"/>
        </pc:sldMkLst>
        <pc:spChg chg="mod">
          <ac:chgData name="brady owens" userId="7a6fbe4f65d4933f" providerId="LiveId" clId="{19736258-FE48-41CB-A3BF-77EB44C39407}" dt="2024-03-20T17:12:59.889" v="42"/>
          <ac:spMkLst>
            <pc:docMk/>
            <pc:sldMk cId="0" sldId="261"/>
            <ac:spMk id="2" creationId="{00000000-0000-0000-0000-000000000000}"/>
          </ac:spMkLst>
        </pc:spChg>
      </pc:sldChg>
      <pc:sldChg chg="modSp mod setBg">
        <pc:chgData name="brady owens" userId="7a6fbe4f65d4933f" providerId="LiveId" clId="{19736258-FE48-41CB-A3BF-77EB44C39407}" dt="2024-03-20T17:13:04.024" v="43"/>
        <pc:sldMkLst>
          <pc:docMk/>
          <pc:sldMk cId="0" sldId="262"/>
        </pc:sldMkLst>
        <pc:spChg chg="mod">
          <ac:chgData name="brady owens" userId="7a6fbe4f65d4933f" providerId="LiveId" clId="{19736258-FE48-41CB-A3BF-77EB44C39407}" dt="2024-03-20T17:13:04.024" v="43"/>
          <ac:spMkLst>
            <pc:docMk/>
            <pc:sldMk cId="0" sldId="262"/>
            <ac:spMk id="2" creationId="{00000000-0000-0000-0000-000000000000}"/>
          </ac:spMkLst>
        </pc:spChg>
      </pc:sldChg>
      <pc:sldChg chg="modSp setBg">
        <pc:chgData name="brady owens" userId="7a6fbe4f65d4933f" providerId="LiveId" clId="{19736258-FE48-41CB-A3BF-77EB44C39407}" dt="2024-03-20T17:13:06.894" v="44"/>
        <pc:sldMkLst>
          <pc:docMk/>
          <pc:sldMk cId="0" sldId="263"/>
        </pc:sldMkLst>
        <pc:spChg chg="mod">
          <ac:chgData name="brady owens" userId="7a6fbe4f65d4933f" providerId="LiveId" clId="{19736258-FE48-41CB-A3BF-77EB44C39407}" dt="2024-03-20T17:13:06.894" v="44"/>
          <ac:spMkLst>
            <pc:docMk/>
            <pc:sldMk cId="0" sldId="263"/>
            <ac:spMk id="2" creationId="{00000000-0000-0000-0000-000000000000}"/>
          </ac:spMkLst>
        </pc:spChg>
      </pc:sldChg>
      <pc:sldChg chg="modSp setBg">
        <pc:chgData name="brady owens" userId="7a6fbe4f65d4933f" providerId="LiveId" clId="{19736258-FE48-41CB-A3BF-77EB44C39407}" dt="2024-03-20T17:13:09.985" v="45"/>
        <pc:sldMkLst>
          <pc:docMk/>
          <pc:sldMk cId="0" sldId="264"/>
        </pc:sldMkLst>
        <pc:spChg chg="mod">
          <ac:chgData name="brady owens" userId="7a6fbe4f65d4933f" providerId="LiveId" clId="{19736258-FE48-41CB-A3BF-77EB44C39407}" dt="2024-03-20T17:13:09.985" v="45"/>
          <ac:spMkLst>
            <pc:docMk/>
            <pc:sldMk cId="0" sldId="264"/>
            <ac:spMk id="2" creationId="{00000000-0000-0000-0000-000000000000}"/>
          </ac:spMkLst>
        </pc:spChg>
      </pc:sldChg>
      <pc:sldChg chg="modSp setBg">
        <pc:chgData name="brady owens" userId="7a6fbe4f65d4933f" providerId="LiveId" clId="{19736258-FE48-41CB-A3BF-77EB44C39407}" dt="2024-03-20T17:13:14.112" v="46"/>
        <pc:sldMkLst>
          <pc:docMk/>
          <pc:sldMk cId="0" sldId="265"/>
        </pc:sldMkLst>
        <pc:spChg chg="mod">
          <ac:chgData name="brady owens" userId="7a6fbe4f65d4933f" providerId="LiveId" clId="{19736258-FE48-41CB-A3BF-77EB44C39407}" dt="2024-03-20T17:13:14.112" v="46"/>
          <ac:spMkLst>
            <pc:docMk/>
            <pc:sldMk cId="0" sldId="265"/>
            <ac:spMk id="2" creationId="{00000000-0000-0000-0000-000000000000}"/>
          </ac:spMkLst>
        </pc:spChg>
      </pc:sldChg>
      <pc:sldChg chg="modSp mod setBg">
        <pc:chgData name="brady owens" userId="7a6fbe4f65d4933f" providerId="LiveId" clId="{19736258-FE48-41CB-A3BF-77EB44C39407}" dt="2024-03-20T17:13:18.150" v="47"/>
        <pc:sldMkLst>
          <pc:docMk/>
          <pc:sldMk cId="0" sldId="266"/>
        </pc:sldMkLst>
        <pc:spChg chg="mod">
          <ac:chgData name="brady owens" userId="7a6fbe4f65d4933f" providerId="LiveId" clId="{19736258-FE48-41CB-A3BF-77EB44C39407}" dt="2024-03-20T17:13:18.150" v="47"/>
          <ac:spMkLst>
            <pc:docMk/>
            <pc:sldMk cId="0" sldId="266"/>
            <ac:spMk id="2" creationId="{00000000-0000-0000-0000-000000000000}"/>
          </ac:spMkLst>
        </pc:spChg>
      </pc:sldChg>
      <pc:sldChg chg="modSp mod setBg">
        <pc:chgData name="brady owens" userId="7a6fbe4f65d4933f" providerId="LiveId" clId="{19736258-FE48-41CB-A3BF-77EB44C39407}" dt="2024-03-20T17:14:21.860" v="55"/>
        <pc:sldMkLst>
          <pc:docMk/>
          <pc:sldMk cId="0" sldId="267"/>
        </pc:sldMkLst>
        <pc:spChg chg="mod">
          <ac:chgData name="brady owens" userId="7a6fbe4f65d4933f" providerId="LiveId" clId="{19736258-FE48-41CB-A3BF-77EB44C39407}" dt="2024-03-20T17:14:21.860" v="55"/>
          <ac:spMkLst>
            <pc:docMk/>
            <pc:sldMk cId="0" sldId="267"/>
            <ac:spMk id="2" creationId="{00000000-0000-0000-0000-000000000000}"/>
          </ac:spMkLst>
        </pc:spChg>
      </pc:sldChg>
      <pc:sldChg chg="modSp mod setBg">
        <pc:chgData name="brady owens" userId="7a6fbe4f65d4933f" providerId="LiveId" clId="{19736258-FE48-41CB-A3BF-77EB44C39407}" dt="2024-03-20T17:14:26.522" v="56"/>
        <pc:sldMkLst>
          <pc:docMk/>
          <pc:sldMk cId="0" sldId="268"/>
        </pc:sldMkLst>
        <pc:spChg chg="mod">
          <ac:chgData name="brady owens" userId="7a6fbe4f65d4933f" providerId="LiveId" clId="{19736258-FE48-41CB-A3BF-77EB44C39407}" dt="2024-03-20T17:14:26.522" v="56"/>
          <ac:spMkLst>
            <pc:docMk/>
            <pc:sldMk cId="0" sldId="268"/>
            <ac:spMk id="2" creationId="{00000000-0000-0000-0000-000000000000}"/>
          </ac:spMkLst>
        </pc:spChg>
      </pc:sldChg>
      <pc:sldChg chg="modSp setBg">
        <pc:chgData name="brady owens" userId="7a6fbe4f65d4933f" providerId="LiveId" clId="{19736258-FE48-41CB-A3BF-77EB44C39407}" dt="2024-03-20T17:14:30.020" v="57"/>
        <pc:sldMkLst>
          <pc:docMk/>
          <pc:sldMk cId="0" sldId="269"/>
        </pc:sldMkLst>
        <pc:spChg chg="mod">
          <ac:chgData name="brady owens" userId="7a6fbe4f65d4933f" providerId="LiveId" clId="{19736258-FE48-41CB-A3BF-77EB44C39407}" dt="2024-03-20T17:14:30.020" v="57"/>
          <ac:spMkLst>
            <pc:docMk/>
            <pc:sldMk cId="0" sldId="269"/>
            <ac:spMk id="2" creationId="{00000000-0000-0000-0000-000000000000}"/>
          </ac:spMkLst>
        </pc:spChg>
      </pc:sldChg>
      <pc:sldChg chg="modSp mod setBg">
        <pc:chgData name="brady owens" userId="7a6fbe4f65d4933f" providerId="LiveId" clId="{19736258-FE48-41CB-A3BF-77EB44C39407}" dt="2024-03-20T17:14:33.085" v="58"/>
        <pc:sldMkLst>
          <pc:docMk/>
          <pc:sldMk cId="0" sldId="270"/>
        </pc:sldMkLst>
        <pc:spChg chg="mod">
          <ac:chgData name="brady owens" userId="7a6fbe4f65d4933f" providerId="LiveId" clId="{19736258-FE48-41CB-A3BF-77EB44C39407}" dt="2024-03-20T17:14:33.085" v="58"/>
          <ac:spMkLst>
            <pc:docMk/>
            <pc:sldMk cId="0" sldId="270"/>
            <ac:spMk id="2" creationId="{00000000-0000-0000-0000-000000000000}"/>
          </ac:spMkLst>
        </pc:spChg>
      </pc:sldChg>
      <pc:sldChg chg="modSp setBg">
        <pc:chgData name="brady owens" userId="7a6fbe4f65d4933f" providerId="LiveId" clId="{19736258-FE48-41CB-A3BF-77EB44C39407}" dt="2024-03-20T17:14:36.192" v="59"/>
        <pc:sldMkLst>
          <pc:docMk/>
          <pc:sldMk cId="0" sldId="271"/>
        </pc:sldMkLst>
        <pc:spChg chg="mod">
          <ac:chgData name="brady owens" userId="7a6fbe4f65d4933f" providerId="LiveId" clId="{19736258-FE48-41CB-A3BF-77EB44C39407}" dt="2024-03-20T17:14:36.192" v="59"/>
          <ac:spMkLst>
            <pc:docMk/>
            <pc:sldMk cId="0" sldId="271"/>
            <ac:spMk id="2" creationId="{00000000-0000-0000-0000-000000000000}"/>
          </ac:spMkLst>
        </pc:spChg>
      </pc:sldChg>
      <pc:sldChg chg="modSp mod setBg">
        <pc:chgData name="brady owens" userId="7a6fbe4f65d4933f" providerId="LiveId" clId="{19736258-FE48-41CB-A3BF-77EB44C39407}" dt="2024-03-20T17:14:39.235" v="60"/>
        <pc:sldMkLst>
          <pc:docMk/>
          <pc:sldMk cId="0" sldId="272"/>
        </pc:sldMkLst>
        <pc:spChg chg="mod">
          <ac:chgData name="brady owens" userId="7a6fbe4f65d4933f" providerId="LiveId" clId="{19736258-FE48-41CB-A3BF-77EB44C39407}" dt="2024-03-20T17:14:39.235" v="60"/>
          <ac:spMkLst>
            <pc:docMk/>
            <pc:sldMk cId="0" sldId="272"/>
            <ac:spMk id="2" creationId="{00000000-0000-0000-0000-000000000000}"/>
          </ac:spMkLst>
        </pc:spChg>
      </pc:sldChg>
      <pc:sldChg chg="modSp mod setBg">
        <pc:chgData name="brady owens" userId="7a6fbe4f65d4933f" providerId="LiveId" clId="{19736258-FE48-41CB-A3BF-77EB44C39407}" dt="2024-03-20T17:14:43.666" v="61"/>
        <pc:sldMkLst>
          <pc:docMk/>
          <pc:sldMk cId="0" sldId="273"/>
        </pc:sldMkLst>
        <pc:spChg chg="mod">
          <ac:chgData name="brady owens" userId="7a6fbe4f65d4933f" providerId="LiveId" clId="{19736258-FE48-41CB-A3BF-77EB44C39407}" dt="2024-03-20T17:14:43.666" v="61"/>
          <ac:spMkLst>
            <pc:docMk/>
            <pc:sldMk cId="0" sldId="273"/>
            <ac:spMk id="2" creationId="{00000000-0000-0000-0000-000000000000}"/>
          </ac:spMkLst>
        </pc:spChg>
      </pc:sldChg>
      <pc:sldChg chg="modSp mod setBg">
        <pc:chgData name="brady owens" userId="7a6fbe4f65d4933f" providerId="LiveId" clId="{19736258-FE48-41CB-A3BF-77EB44C39407}" dt="2024-03-20T17:14:46.749" v="62"/>
        <pc:sldMkLst>
          <pc:docMk/>
          <pc:sldMk cId="0" sldId="274"/>
        </pc:sldMkLst>
        <pc:spChg chg="mod">
          <ac:chgData name="brady owens" userId="7a6fbe4f65d4933f" providerId="LiveId" clId="{19736258-FE48-41CB-A3BF-77EB44C39407}" dt="2024-03-20T17:14:46.749" v="62"/>
          <ac:spMkLst>
            <pc:docMk/>
            <pc:sldMk cId="0" sldId="274"/>
            <ac:spMk id="2" creationId="{00000000-0000-0000-0000-000000000000}"/>
          </ac:spMkLst>
        </pc:spChg>
      </pc:sldChg>
      <pc:sldChg chg="modSp setBg">
        <pc:chgData name="brady owens" userId="7a6fbe4f65d4933f" providerId="LiveId" clId="{19736258-FE48-41CB-A3BF-77EB44C39407}" dt="2024-03-20T17:14:49.963" v="63"/>
        <pc:sldMkLst>
          <pc:docMk/>
          <pc:sldMk cId="0" sldId="275"/>
        </pc:sldMkLst>
        <pc:spChg chg="mod">
          <ac:chgData name="brady owens" userId="7a6fbe4f65d4933f" providerId="LiveId" clId="{19736258-FE48-41CB-A3BF-77EB44C39407}" dt="2024-03-20T17:14:49.963" v="63"/>
          <ac:spMkLst>
            <pc:docMk/>
            <pc:sldMk cId="0" sldId="275"/>
            <ac:spMk id="2" creationId="{00000000-0000-0000-0000-000000000000}"/>
          </ac:spMkLst>
        </pc:spChg>
      </pc:sldChg>
      <pc:sldChg chg="modSp mod setBg">
        <pc:chgData name="brady owens" userId="7a6fbe4f65d4933f" providerId="LiveId" clId="{19736258-FE48-41CB-A3BF-77EB44C39407}" dt="2024-03-20T17:14:53.532" v="64"/>
        <pc:sldMkLst>
          <pc:docMk/>
          <pc:sldMk cId="0" sldId="276"/>
        </pc:sldMkLst>
        <pc:spChg chg="mod">
          <ac:chgData name="brady owens" userId="7a6fbe4f65d4933f" providerId="LiveId" clId="{19736258-FE48-41CB-A3BF-77EB44C39407}" dt="2024-03-20T17:14:53.532" v="64"/>
          <ac:spMkLst>
            <pc:docMk/>
            <pc:sldMk cId="0" sldId="276"/>
            <ac:spMk id="2" creationId="{00000000-0000-0000-0000-000000000000}"/>
          </ac:spMkLst>
        </pc:spChg>
      </pc:sldChg>
      <pc:sldChg chg="modSp setBg">
        <pc:chgData name="brady owens" userId="7a6fbe4f65d4933f" providerId="LiveId" clId="{19736258-FE48-41CB-A3BF-77EB44C39407}" dt="2024-03-20T17:14:56.773" v="65"/>
        <pc:sldMkLst>
          <pc:docMk/>
          <pc:sldMk cId="0" sldId="277"/>
        </pc:sldMkLst>
        <pc:spChg chg="mod">
          <ac:chgData name="brady owens" userId="7a6fbe4f65d4933f" providerId="LiveId" clId="{19736258-FE48-41CB-A3BF-77EB44C39407}" dt="2024-03-20T17:14:56.773" v="65"/>
          <ac:spMkLst>
            <pc:docMk/>
            <pc:sldMk cId="0" sldId="277"/>
            <ac:spMk id="2" creationId="{00000000-0000-0000-0000-000000000000}"/>
          </ac:spMkLst>
        </pc:spChg>
      </pc:sldChg>
      <pc:sldChg chg="modSp add mod">
        <pc:chgData name="brady owens" userId="7a6fbe4f65d4933f" providerId="LiveId" clId="{19736258-FE48-41CB-A3BF-77EB44C39407}" dt="2024-03-20T17:14:13.625" v="51"/>
        <pc:sldMkLst>
          <pc:docMk/>
          <pc:sldMk cId="4036657474" sldId="278"/>
        </pc:sldMkLst>
        <pc:spChg chg="mod">
          <ac:chgData name="brady owens" userId="7a6fbe4f65d4933f" providerId="LiveId" clId="{19736258-FE48-41CB-A3BF-77EB44C39407}" dt="2024-03-20T17:14:13.625" v="51"/>
          <ac:spMkLst>
            <pc:docMk/>
            <pc:sldMk cId="4036657474" sldId="278"/>
            <ac:spMk id="2" creationId="{00000000-0000-0000-0000-000000000000}"/>
          </ac:spMkLst>
        </pc:spChg>
      </pc:sldChg>
      <pc:sldMasterChg chg="setBg modSldLayout">
        <pc:chgData name="brady owens" userId="7a6fbe4f65d4933f" providerId="LiveId" clId="{19736258-FE48-41CB-A3BF-77EB44C39407}" dt="2024-03-20T17:12:43.758" v="35"/>
        <pc:sldMasterMkLst>
          <pc:docMk/>
          <pc:sldMasterMk cId="0" sldId="2147483648"/>
        </pc:sldMasterMkLst>
        <pc:sldLayoutChg chg="setBg">
          <pc:chgData name="brady owens" userId="7a6fbe4f65d4933f" providerId="LiveId" clId="{19736258-FE48-41CB-A3BF-77EB44C39407}" dt="2024-03-20T17:12:43.758" v="35"/>
          <pc:sldLayoutMkLst>
            <pc:docMk/>
            <pc:sldMasterMk cId="0" sldId="2147483648"/>
            <pc:sldLayoutMk cId="0" sldId="2147483649"/>
          </pc:sldLayoutMkLst>
        </pc:sldLayoutChg>
        <pc:sldLayoutChg chg="setBg">
          <pc:chgData name="brady owens" userId="7a6fbe4f65d4933f" providerId="LiveId" clId="{19736258-FE48-41CB-A3BF-77EB44C39407}" dt="2024-03-20T17:12:43.758" v="35"/>
          <pc:sldLayoutMkLst>
            <pc:docMk/>
            <pc:sldMasterMk cId="0" sldId="2147483648"/>
            <pc:sldLayoutMk cId="0" sldId="2147483650"/>
          </pc:sldLayoutMkLst>
        </pc:sldLayoutChg>
        <pc:sldLayoutChg chg="setBg">
          <pc:chgData name="brady owens" userId="7a6fbe4f65d4933f" providerId="LiveId" clId="{19736258-FE48-41CB-A3BF-77EB44C39407}" dt="2024-03-20T17:12:43.758" v="35"/>
          <pc:sldLayoutMkLst>
            <pc:docMk/>
            <pc:sldMasterMk cId="0" sldId="2147483648"/>
            <pc:sldLayoutMk cId="0" sldId="2147483651"/>
          </pc:sldLayoutMkLst>
        </pc:sldLayoutChg>
        <pc:sldLayoutChg chg="setBg">
          <pc:chgData name="brady owens" userId="7a6fbe4f65d4933f" providerId="LiveId" clId="{19736258-FE48-41CB-A3BF-77EB44C39407}" dt="2024-03-20T17:12:43.758" v="35"/>
          <pc:sldLayoutMkLst>
            <pc:docMk/>
            <pc:sldMasterMk cId="0" sldId="2147483648"/>
            <pc:sldLayoutMk cId="0" sldId="2147483652"/>
          </pc:sldLayoutMkLst>
        </pc:sldLayoutChg>
        <pc:sldLayoutChg chg="setBg">
          <pc:chgData name="brady owens" userId="7a6fbe4f65d4933f" providerId="LiveId" clId="{19736258-FE48-41CB-A3BF-77EB44C39407}" dt="2024-03-20T17:12:43.758" v="35"/>
          <pc:sldLayoutMkLst>
            <pc:docMk/>
            <pc:sldMasterMk cId="0" sldId="2147483648"/>
            <pc:sldLayoutMk cId="0" sldId="2147483653"/>
          </pc:sldLayoutMkLst>
        </pc:sldLayoutChg>
        <pc:sldLayoutChg chg="setBg">
          <pc:chgData name="brady owens" userId="7a6fbe4f65d4933f" providerId="LiveId" clId="{19736258-FE48-41CB-A3BF-77EB44C39407}" dt="2024-03-20T17:12:43.758" v="35"/>
          <pc:sldLayoutMkLst>
            <pc:docMk/>
            <pc:sldMasterMk cId="0" sldId="2147483648"/>
            <pc:sldLayoutMk cId="0" sldId="2147483654"/>
          </pc:sldLayoutMkLst>
        </pc:sldLayoutChg>
        <pc:sldLayoutChg chg="setBg">
          <pc:chgData name="brady owens" userId="7a6fbe4f65d4933f" providerId="LiveId" clId="{19736258-FE48-41CB-A3BF-77EB44C39407}" dt="2024-03-20T17:12:43.758" v="35"/>
          <pc:sldLayoutMkLst>
            <pc:docMk/>
            <pc:sldMasterMk cId="0" sldId="2147483648"/>
            <pc:sldLayoutMk cId="0" sldId="2147483655"/>
          </pc:sldLayoutMkLst>
        </pc:sldLayoutChg>
        <pc:sldLayoutChg chg="setBg">
          <pc:chgData name="brady owens" userId="7a6fbe4f65d4933f" providerId="LiveId" clId="{19736258-FE48-41CB-A3BF-77EB44C39407}" dt="2024-03-20T17:12:43.758" v="35"/>
          <pc:sldLayoutMkLst>
            <pc:docMk/>
            <pc:sldMasterMk cId="0" sldId="2147483648"/>
            <pc:sldLayoutMk cId="0" sldId="2147483656"/>
          </pc:sldLayoutMkLst>
        </pc:sldLayoutChg>
        <pc:sldLayoutChg chg="setBg">
          <pc:chgData name="brady owens" userId="7a6fbe4f65d4933f" providerId="LiveId" clId="{19736258-FE48-41CB-A3BF-77EB44C39407}" dt="2024-03-20T17:12:43.758" v="35"/>
          <pc:sldLayoutMkLst>
            <pc:docMk/>
            <pc:sldMasterMk cId="0" sldId="2147483648"/>
            <pc:sldLayoutMk cId="0" sldId="2147483657"/>
          </pc:sldLayoutMkLst>
        </pc:sldLayoutChg>
        <pc:sldLayoutChg chg="setBg">
          <pc:chgData name="brady owens" userId="7a6fbe4f65d4933f" providerId="LiveId" clId="{19736258-FE48-41CB-A3BF-77EB44C39407}" dt="2024-03-20T17:12:43.758" v="35"/>
          <pc:sldLayoutMkLst>
            <pc:docMk/>
            <pc:sldMasterMk cId="0" sldId="2147483648"/>
            <pc:sldLayoutMk cId="0" sldId="2147483658"/>
          </pc:sldLayoutMkLst>
        </pc:sldLayoutChg>
        <pc:sldLayoutChg chg="setBg">
          <pc:chgData name="brady owens" userId="7a6fbe4f65d4933f" providerId="LiveId" clId="{19736258-FE48-41CB-A3BF-77EB44C39407}" dt="2024-03-20T17:12:43.758" v="35"/>
          <pc:sldLayoutMkLst>
            <pc:docMk/>
            <pc:sldMasterMk cId="0" sldId="2147483648"/>
            <pc:sldLayoutMk cId="0" sldId="2147483659"/>
          </pc:sldLayoutMkLst>
        </pc:sldLayoutChg>
        <pc:sldLayoutChg chg="setBg">
          <pc:chgData name="brady owens" userId="7a6fbe4f65d4933f" providerId="LiveId" clId="{19736258-FE48-41CB-A3BF-77EB44C39407}" dt="2024-03-20T17:12:43.758" v="35"/>
          <pc:sldLayoutMkLst>
            <pc:docMk/>
            <pc:sldMasterMk cId="0" sldId="2147483648"/>
            <pc:sldLayoutMk cId="0" sldId="2147483660"/>
          </pc:sldLayoutMkLst>
        </pc:sldLayoutChg>
        <pc:sldLayoutChg chg="setBg">
          <pc:chgData name="brady owens" userId="7a6fbe4f65d4933f" providerId="LiveId" clId="{19736258-FE48-41CB-A3BF-77EB44C39407}" dt="2024-03-20T17:12:43.758" v="35"/>
          <pc:sldLayoutMkLst>
            <pc:docMk/>
            <pc:sldMasterMk cId="0" sldId="2147483648"/>
            <pc:sldLayoutMk cId="0" sldId="2147483661"/>
          </pc:sldLayoutMkLst>
        </pc:sldLayoutChg>
        <pc:sldLayoutChg chg="setBg">
          <pc:chgData name="brady owens" userId="7a6fbe4f65d4933f" providerId="LiveId" clId="{19736258-FE48-41CB-A3BF-77EB44C39407}" dt="2024-03-20T17:12:43.758" v="35"/>
          <pc:sldLayoutMkLst>
            <pc:docMk/>
            <pc:sldMasterMk cId="0" sldId="2147483648"/>
            <pc:sldLayoutMk cId="0" sldId="2147483662"/>
          </pc:sldLayoutMkLst>
        </pc:sldLayoutChg>
        <pc:sldLayoutChg chg="setBg">
          <pc:chgData name="brady owens" userId="7a6fbe4f65d4933f" providerId="LiveId" clId="{19736258-FE48-41CB-A3BF-77EB44C39407}" dt="2024-03-20T17:12:43.758" v="35"/>
          <pc:sldLayoutMkLst>
            <pc:docMk/>
            <pc:sldMasterMk cId="0" sldId="2147483648"/>
            <pc:sldLayoutMk cId="0" sldId="2147483663"/>
          </pc:sldLayoutMkLst>
        </pc:sldLayoutChg>
        <pc:sldLayoutChg chg="setBg">
          <pc:chgData name="brady owens" userId="7a6fbe4f65d4933f" providerId="LiveId" clId="{19736258-FE48-41CB-A3BF-77EB44C39407}" dt="2024-03-20T17:12:43.758" v="35"/>
          <pc:sldLayoutMkLst>
            <pc:docMk/>
            <pc:sldMasterMk cId="0" sldId="2147483648"/>
            <pc:sldLayoutMk cId="0" sldId="2147483664"/>
          </pc:sldLayoutMkLst>
        </pc:sldLayoutChg>
        <pc:sldLayoutChg chg="setBg">
          <pc:chgData name="brady owens" userId="7a6fbe4f65d4933f" providerId="LiveId" clId="{19736258-FE48-41CB-A3BF-77EB44C39407}" dt="2024-03-20T17:12:43.758" v="35"/>
          <pc:sldLayoutMkLst>
            <pc:docMk/>
            <pc:sldMasterMk cId="0" sldId="2147483648"/>
            <pc:sldLayoutMk cId="0" sldId="2147483665"/>
          </pc:sldLayoutMkLst>
        </pc:sldLayoutChg>
        <pc:sldLayoutChg chg="setBg">
          <pc:chgData name="brady owens" userId="7a6fbe4f65d4933f" providerId="LiveId" clId="{19736258-FE48-41CB-A3BF-77EB44C39407}" dt="2024-03-20T17:12:43.758" v="35"/>
          <pc:sldLayoutMkLst>
            <pc:docMk/>
            <pc:sldMasterMk cId="0" sldId="2147483648"/>
            <pc:sldLayoutMk cId="0" sldId="2147483666"/>
          </pc:sldLayoutMkLst>
        </pc:sldLayoutChg>
        <pc:sldLayoutChg chg="setBg">
          <pc:chgData name="brady owens" userId="7a6fbe4f65d4933f" providerId="LiveId" clId="{19736258-FE48-41CB-A3BF-77EB44C39407}" dt="2024-03-20T17:12:43.758" v="35"/>
          <pc:sldLayoutMkLst>
            <pc:docMk/>
            <pc:sldMasterMk cId="0" sldId="2147483648"/>
            <pc:sldLayoutMk cId="0" sldId="2147483667"/>
          </pc:sldLayoutMkLst>
        </pc:sldLayoutChg>
        <pc:sldLayoutChg chg="setBg">
          <pc:chgData name="brady owens" userId="7a6fbe4f65d4933f" providerId="LiveId" clId="{19736258-FE48-41CB-A3BF-77EB44C39407}" dt="2024-03-20T17:12:43.758" v="35"/>
          <pc:sldLayoutMkLst>
            <pc:docMk/>
            <pc:sldMasterMk cId="0" sldId="2147483648"/>
            <pc:sldLayoutMk cId="0" sldId="2147483668"/>
          </pc:sldLayoutMkLst>
        </pc:sldLayoutChg>
        <pc:sldLayoutChg chg="setBg">
          <pc:chgData name="brady owens" userId="7a6fbe4f65d4933f" providerId="LiveId" clId="{19736258-FE48-41CB-A3BF-77EB44C39407}" dt="2024-03-20T17:12:43.758" v="35"/>
          <pc:sldLayoutMkLst>
            <pc:docMk/>
            <pc:sldMasterMk cId="0" sldId="2147483648"/>
            <pc:sldLayoutMk cId="0" sldId="214748366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Pr>
        <a:blipFill dpi="0" rotWithShape="1">
          <a:blip r:embed="rId23">
            <a:extLst>
              <a:ext uri="{BEBA8EAE-BF5A-486C-A8C5-ECC9F3942E4B}">
                <a14:imgProps xmlns:a14="http://schemas.microsoft.com/office/drawing/2010/main">
                  <a14:imgLayer r:embed="rId24">
                    <a14:imgEffect>
                      <a14:brightnessContrast bright="-32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274323"/>
            <a:ext cx="10795000" cy="26070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r>
              <a:rPr sz="7200" b="0" dirty="0">
                <a:solidFill>
                  <a:srgbClr val="FFFFFF"/>
                </a:solidFill>
                <a:effectLst>
                  <a:outerShdw blurRad="38100" dist="38100" dir="2700000" algn="tl">
                    <a:srgbClr val="000000">
                      <a:alpha val="43137"/>
                    </a:srgbClr>
                  </a:outerShdw>
                </a:effectLst>
              </a:rPr>
              <a:t>10 Commandments: 5th Commandment</a:t>
            </a: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806">
                <a:solidFill>
                  <a:srgbClr val="FFFFFF"/>
                </a:solidFill>
              </a:defRPr>
            </a:lvl1pPr>
          </a:lstStyle>
          <a:p>
            <a:pPr algn="ctr"/>
            <a:r>
              <a:rPr sz="4806" b="0" dirty="0">
                <a:solidFill>
                  <a:srgbClr val="FFFFFF"/>
                </a:solidFill>
              </a:rPr>
              <a:t>Exodus 20:12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2. How should you honor them?</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 In the year that King Uzziah died I saw the Lord sitting upon a throne, high and lifted up; and the train of his robe filled the temple. 2 Above him stood the seraphim. Each had six wings: with two he covered his face, and with two he covered his feet, and with two he flew. 3 And one called to another and said: “Holy, holy, holy is the Lord of hosts; the whole earth is full of his glory!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Isaiah 6:1–5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2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 And the foundations of the thresholds shook at the voice of him who called, and the house was filled with smoke. 5 And I said: “Woe is me! For I am lost; for I am a man of unclean lips, and I dwell in the midst of a people of unclean lips; for my eyes have seen the King, the Lord of hosts!”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Isaiah 6:1–5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extLst>
      <p:ext uri="{BB962C8B-B14F-4D97-AF65-F5344CB8AC3E}">
        <p14:creationId xmlns:p14="http://schemas.microsoft.com/office/powerpoint/2010/main" val="403665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28 You heard me say to you, ‘I am going away, and I will come to you.’ If you loved me, you would have rejoiced, because I am going to the Father, for the Father is greater than I.</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14:28</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31 but I do as the Father has commanded me, so that the world may know that I love the Father. Rise, let us go from here.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14:31</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11 And I am no longer in the world, but they are in the world, and I am coming to you. Holy Father, keep them in your name, which you have given me, that they may be one, even as we are one.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17:11</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25 O righteous Father, even though the world does not know you, I know you, and these know that you have sent me.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17:25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3. Why should we honor our fathers and mothers.</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 Children, obey your parents in the Lord, for this is right. 2 “Honor your father and mother” (this is the first commandment with a promise), 3 “that it may go well with you and that you may live long in the land.”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Ephesians 6:1–3</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16 “ ‘Honor your father and your mother, as the Lord your God commanded you, that your days may be long, and that it may go well with you in the land that the Lord your God is giving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Deuteronomy 5:16</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sz="7420" b="0" dirty="0">
              <a:solidFill>
                <a:srgbClr val="FFFFFF"/>
              </a:solidFill>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12 “Honor your father and your mother, that your days may be long in the land that the Lord your God is giving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20:12</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29 They were filled with all manner of unrighteousness, evil, covetousness, malice. They are full of envy, murder, strife, deceit, maliciousness. They are gossips, 30 slanderers, haters of God, insolent, haughty, boastful, inventors of evil, disobedient to parents,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1:29–30</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51 And he went down with them and came to Nazareth and was submissive to them. And his mother treasured up all these things in her heart.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2:51</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12 “Honor your father and your mother, that your days may be long in the land that the Lord your God is giving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20:12</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16 “ ‘Honor your father and your mother, as the Lord your God commanded you, that your days may be long, and that it may go well with you in the land that the Lord your God is giving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Deuteronomy 5:16</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 Children, obey your parents in the Lord, for this is right. 2 “Honor your father and mother” (this is the first commandment with a promise), 3 “that it may go well with you and that you may live long in the land.”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Ephesians 6:1–3</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1. Who is the father and mother?</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8 So it was not you who sent me here, but God. He has made me a father to Pharaoh, and lord of all his house and ruler over all the land of Egypt.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Genesis 45:8</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7 The villagers ceased in Israel; they ceased to be until I arose; I, Deborah, arose as a mother in Israel.</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Judges 5:7</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 Let every person be subject to the governing authorities. For there is no authority except from God, and those that exist have been instituted by God.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13:1</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837</Words>
  <Application>Microsoft Office PowerPoint</Application>
  <PresentationFormat>Widescreen</PresentationFormat>
  <Paragraphs>56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brady owens</cp:lastModifiedBy>
  <cp:revision>1</cp:revision>
  <dcterms:modified xsi:type="dcterms:W3CDTF">2024-03-20T17:14:58Z</dcterms:modified>
</cp:coreProperties>
</file>