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94" r:id="rId13"/>
    <p:sldId id="271" r:id="rId14"/>
    <p:sldId id="272" r:id="rId15"/>
    <p:sldId id="273" r:id="rId16"/>
    <p:sldId id="274" r:id="rId17"/>
    <p:sldId id="275" r:id="rId18"/>
    <p:sldId id="276" r:id="rId19"/>
    <p:sldId id="277" r:id="rId20"/>
    <p:sldId id="278" r:id="rId21"/>
    <p:sldId id="281" r:id="rId22"/>
    <p:sldId id="282" r:id="rId23"/>
    <p:sldId id="295" r:id="rId24"/>
    <p:sldId id="285" r:id="rId25"/>
    <p:sldId id="286" r:id="rId26"/>
    <p:sldId id="287" r:id="rId27"/>
    <p:sldId id="288" r:id="rId28"/>
    <p:sldId id="289" r:id="rId29"/>
    <p:sldId id="290" r:id="rId30"/>
    <p:sldId id="291" r:id="rId31"/>
    <p:sldId id="292" r:id="rId32"/>
    <p:sldId id="293" r:id="rId33"/>
    <p:sldId id="296" r:id="rId34"/>
    <p:sldId id="297" r:id="rId35"/>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1B94BD0D-4403-4B00-AD4D-64C252B73796}"/>
    <pc:docChg chg="undo custSel addSld delSld modSld">
      <pc:chgData name="brady owens" userId="7a6fbe4f65d4933f" providerId="LiveId" clId="{1B94BD0D-4403-4B00-AD4D-64C252B73796}" dt="2023-08-31T03:11:56.207" v="613" actId="404"/>
      <pc:docMkLst>
        <pc:docMk/>
      </pc:docMkLst>
      <pc:sldChg chg="del">
        <pc:chgData name="brady owens" userId="7a6fbe4f65d4933f" providerId="LiveId" clId="{1B94BD0D-4403-4B00-AD4D-64C252B73796}" dt="2023-08-31T02:56:48.725" v="0" actId="47"/>
        <pc:sldMkLst>
          <pc:docMk/>
          <pc:sldMk cId="0" sldId="258"/>
        </pc:sldMkLst>
      </pc:sldChg>
      <pc:sldChg chg="modSp mod">
        <pc:chgData name="brady owens" userId="7a6fbe4f65d4933f" providerId="LiveId" clId="{1B94BD0D-4403-4B00-AD4D-64C252B73796}" dt="2023-08-31T02:59:31.329" v="82" actId="20577"/>
        <pc:sldMkLst>
          <pc:docMk/>
          <pc:sldMk cId="0" sldId="260"/>
        </pc:sldMkLst>
        <pc:spChg chg="mod">
          <ac:chgData name="brady owens" userId="7a6fbe4f65d4933f" providerId="LiveId" clId="{1B94BD0D-4403-4B00-AD4D-64C252B73796}" dt="2023-08-31T02:59:31.329" v="82" actId="20577"/>
          <ac:spMkLst>
            <pc:docMk/>
            <pc:sldMk cId="0" sldId="260"/>
            <ac:spMk id="2" creationId="{00000000-0000-0000-0000-000000000000}"/>
          </ac:spMkLst>
        </pc:spChg>
      </pc:sldChg>
      <pc:sldChg chg="modSp mod">
        <pc:chgData name="brady owens" userId="7a6fbe4f65d4933f" providerId="LiveId" clId="{1B94BD0D-4403-4B00-AD4D-64C252B73796}" dt="2023-08-31T03:00:42.229" v="166" actId="403"/>
        <pc:sldMkLst>
          <pc:docMk/>
          <pc:sldMk cId="0" sldId="261"/>
        </pc:sldMkLst>
        <pc:spChg chg="mod">
          <ac:chgData name="brady owens" userId="7a6fbe4f65d4933f" providerId="LiveId" clId="{1B94BD0D-4403-4B00-AD4D-64C252B73796}" dt="2023-08-31T03:00:42.229" v="166" actId="403"/>
          <ac:spMkLst>
            <pc:docMk/>
            <pc:sldMk cId="0" sldId="261"/>
            <ac:spMk id="2" creationId="{00000000-0000-0000-0000-000000000000}"/>
          </ac:spMkLst>
        </pc:spChg>
      </pc:sldChg>
      <pc:sldChg chg="modSp mod">
        <pc:chgData name="brady owens" userId="7a6fbe4f65d4933f" providerId="LiveId" clId="{1B94BD0D-4403-4B00-AD4D-64C252B73796}" dt="2023-08-31T03:00:51.906" v="167" actId="115"/>
        <pc:sldMkLst>
          <pc:docMk/>
          <pc:sldMk cId="0" sldId="263"/>
        </pc:sldMkLst>
        <pc:spChg chg="mod">
          <ac:chgData name="brady owens" userId="7a6fbe4f65d4933f" providerId="LiveId" clId="{1B94BD0D-4403-4B00-AD4D-64C252B73796}" dt="2023-08-31T03:00:51.906" v="167" actId="115"/>
          <ac:spMkLst>
            <pc:docMk/>
            <pc:sldMk cId="0" sldId="263"/>
            <ac:spMk id="2" creationId="{00000000-0000-0000-0000-000000000000}"/>
          </ac:spMkLst>
        </pc:spChg>
      </pc:sldChg>
      <pc:sldChg chg="modSp mod">
        <pc:chgData name="brady owens" userId="7a6fbe4f65d4933f" providerId="LiveId" clId="{1B94BD0D-4403-4B00-AD4D-64C252B73796}" dt="2023-08-31T03:00:59.611" v="168" actId="115"/>
        <pc:sldMkLst>
          <pc:docMk/>
          <pc:sldMk cId="0" sldId="264"/>
        </pc:sldMkLst>
        <pc:spChg chg="mod">
          <ac:chgData name="brady owens" userId="7a6fbe4f65d4933f" providerId="LiveId" clId="{1B94BD0D-4403-4B00-AD4D-64C252B73796}" dt="2023-08-31T03:00:59.611" v="168" actId="115"/>
          <ac:spMkLst>
            <pc:docMk/>
            <pc:sldMk cId="0" sldId="264"/>
            <ac:spMk id="2" creationId="{00000000-0000-0000-0000-000000000000}"/>
          </ac:spMkLst>
        </pc:spChg>
      </pc:sldChg>
      <pc:sldChg chg="modSp mod">
        <pc:chgData name="brady owens" userId="7a6fbe4f65d4933f" providerId="LiveId" clId="{1B94BD0D-4403-4B00-AD4D-64C252B73796}" dt="2023-08-31T03:01:12.529" v="170" actId="115"/>
        <pc:sldMkLst>
          <pc:docMk/>
          <pc:sldMk cId="0" sldId="265"/>
        </pc:sldMkLst>
        <pc:spChg chg="mod">
          <ac:chgData name="brady owens" userId="7a6fbe4f65d4933f" providerId="LiveId" clId="{1B94BD0D-4403-4B00-AD4D-64C252B73796}" dt="2023-08-31T03:01:12.529" v="170" actId="115"/>
          <ac:spMkLst>
            <pc:docMk/>
            <pc:sldMk cId="0" sldId="265"/>
            <ac:spMk id="2" creationId="{00000000-0000-0000-0000-000000000000}"/>
          </ac:spMkLst>
        </pc:spChg>
      </pc:sldChg>
      <pc:sldChg chg="modSp mod">
        <pc:chgData name="brady owens" userId="7a6fbe4f65d4933f" providerId="LiveId" clId="{1B94BD0D-4403-4B00-AD4D-64C252B73796}" dt="2023-08-31T03:01:23.001" v="172" actId="27636"/>
        <pc:sldMkLst>
          <pc:docMk/>
          <pc:sldMk cId="0" sldId="266"/>
        </pc:sldMkLst>
        <pc:spChg chg="mod">
          <ac:chgData name="brady owens" userId="7a6fbe4f65d4933f" providerId="LiveId" clId="{1B94BD0D-4403-4B00-AD4D-64C252B73796}" dt="2023-08-31T03:01:23.001" v="172" actId="27636"/>
          <ac:spMkLst>
            <pc:docMk/>
            <pc:sldMk cId="0" sldId="266"/>
            <ac:spMk id="2" creationId="{00000000-0000-0000-0000-000000000000}"/>
          </ac:spMkLst>
        </pc:spChg>
      </pc:sldChg>
      <pc:sldChg chg="modSp mod">
        <pc:chgData name="brady owens" userId="7a6fbe4f65d4933f" providerId="LiveId" clId="{1B94BD0D-4403-4B00-AD4D-64C252B73796}" dt="2023-08-31T03:02:09.711" v="236" actId="20577"/>
        <pc:sldMkLst>
          <pc:docMk/>
          <pc:sldMk cId="0" sldId="268"/>
        </pc:sldMkLst>
        <pc:spChg chg="mod">
          <ac:chgData name="brady owens" userId="7a6fbe4f65d4933f" providerId="LiveId" clId="{1B94BD0D-4403-4B00-AD4D-64C252B73796}" dt="2023-08-31T03:02:09.711" v="236" actId="20577"/>
          <ac:spMkLst>
            <pc:docMk/>
            <pc:sldMk cId="0" sldId="268"/>
            <ac:spMk id="2" creationId="{00000000-0000-0000-0000-000000000000}"/>
          </ac:spMkLst>
        </pc:spChg>
      </pc:sldChg>
      <pc:sldChg chg="add del">
        <pc:chgData name="brady owens" userId="7a6fbe4f65d4933f" providerId="LiveId" clId="{1B94BD0D-4403-4B00-AD4D-64C252B73796}" dt="2023-08-31T03:02:42.672" v="240" actId="47"/>
        <pc:sldMkLst>
          <pc:docMk/>
          <pc:sldMk cId="0" sldId="269"/>
        </pc:sldMkLst>
      </pc:sldChg>
      <pc:sldChg chg="del">
        <pc:chgData name="brady owens" userId="7a6fbe4f65d4933f" providerId="LiveId" clId="{1B94BD0D-4403-4B00-AD4D-64C252B73796}" dt="2023-08-31T03:02:44.777" v="241" actId="47"/>
        <pc:sldMkLst>
          <pc:docMk/>
          <pc:sldMk cId="0" sldId="270"/>
        </pc:sldMkLst>
      </pc:sldChg>
      <pc:sldChg chg="modSp mod">
        <pc:chgData name="brady owens" userId="7a6fbe4f65d4933f" providerId="LiveId" clId="{1B94BD0D-4403-4B00-AD4D-64C252B73796}" dt="2023-08-31T03:03:48.717" v="296" actId="20577"/>
        <pc:sldMkLst>
          <pc:docMk/>
          <pc:sldMk cId="0" sldId="271"/>
        </pc:sldMkLst>
        <pc:spChg chg="mod">
          <ac:chgData name="brady owens" userId="7a6fbe4f65d4933f" providerId="LiveId" clId="{1B94BD0D-4403-4B00-AD4D-64C252B73796}" dt="2023-08-31T03:03:48.717" v="296" actId="20577"/>
          <ac:spMkLst>
            <pc:docMk/>
            <pc:sldMk cId="0" sldId="271"/>
            <ac:spMk id="2" creationId="{00000000-0000-0000-0000-000000000000}"/>
          </ac:spMkLst>
        </pc:spChg>
      </pc:sldChg>
      <pc:sldChg chg="modSp mod">
        <pc:chgData name="brady owens" userId="7a6fbe4f65d4933f" providerId="LiveId" clId="{1B94BD0D-4403-4B00-AD4D-64C252B73796}" dt="2023-08-31T03:03:56.023" v="298" actId="115"/>
        <pc:sldMkLst>
          <pc:docMk/>
          <pc:sldMk cId="0" sldId="272"/>
        </pc:sldMkLst>
        <pc:spChg chg="mod">
          <ac:chgData name="brady owens" userId="7a6fbe4f65d4933f" providerId="LiveId" clId="{1B94BD0D-4403-4B00-AD4D-64C252B73796}" dt="2023-08-31T03:03:56.023" v="298" actId="115"/>
          <ac:spMkLst>
            <pc:docMk/>
            <pc:sldMk cId="0" sldId="272"/>
            <ac:spMk id="2" creationId="{00000000-0000-0000-0000-000000000000}"/>
          </ac:spMkLst>
        </pc:spChg>
      </pc:sldChg>
      <pc:sldChg chg="modSp mod">
        <pc:chgData name="brady owens" userId="7a6fbe4f65d4933f" providerId="LiveId" clId="{1B94BD0D-4403-4B00-AD4D-64C252B73796}" dt="2023-08-31T03:04:41.481" v="338" actId="20577"/>
        <pc:sldMkLst>
          <pc:docMk/>
          <pc:sldMk cId="0" sldId="273"/>
        </pc:sldMkLst>
        <pc:spChg chg="mod">
          <ac:chgData name="brady owens" userId="7a6fbe4f65d4933f" providerId="LiveId" clId="{1B94BD0D-4403-4B00-AD4D-64C252B73796}" dt="2023-08-31T03:04:41.481" v="338" actId="20577"/>
          <ac:spMkLst>
            <pc:docMk/>
            <pc:sldMk cId="0" sldId="273"/>
            <ac:spMk id="2" creationId="{00000000-0000-0000-0000-000000000000}"/>
          </ac:spMkLst>
        </pc:spChg>
      </pc:sldChg>
      <pc:sldChg chg="modSp mod">
        <pc:chgData name="brady owens" userId="7a6fbe4f65d4933f" providerId="LiveId" clId="{1B94BD0D-4403-4B00-AD4D-64C252B73796}" dt="2023-08-31T03:04:52.240" v="340" actId="115"/>
        <pc:sldMkLst>
          <pc:docMk/>
          <pc:sldMk cId="0" sldId="274"/>
        </pc:sldMkLst>
        <pc:spChg chg="mod">
          <ac:chgData name="brady owens" userId="7a6fbe4f65d4933f" providerId="LiveId" clId="{1B94BD0D-4403-4B00-AD4D-64C252B73796}" dt="2023-08-31T03:04:52.240" v="340" actId="115"/>
          <ac:spMkLst>
            <pc:docMk/>
            <pc:sldMk cId="0" sldId="274"/>
            <ac:spMk id="2" creationId="{00000000-0000-0000-0000-000000000000}"/>
          </ac:spMkLst>
        </pc:spChg>
      </pc:sldChg>
      <pc:sldChg chg="modSp mod">
        <pc:chgData name="brady owens" userId="7a6fbe4f65d4933f" providerId="LiveId" clId="{1B94BD0D-4403-4B00-AD4D-64C252B73796}" dt="2023-08-31T03:05:03.644" v="380" actId="20577"/>
        <pc:sldMkLst>
          <pc:docMk/>
          <pc:sldMk cId="0" sldId="275"/>
        </pc:sldMkLst>
        <pc:spChg chg="mod">
          <ac:chgData name="brady owens" userId="7a6fbe4f65d4933f" providerId="LiveId" clId="{1B94BD0D-4403-4B00-AD4D-64C252B73796}" dt="2023-08-31T03:05:03.644" v="380" actId="20577"/>
          <ac:spMkLst>
            <pc:docMk/>
            <pc:sldMk cId="0" sldId="275"/>
            <ac:spMk id="2" creationId="{00000000-0000-0000-0000-000000000000}"/>
          </ac:spMkLst>
        </pc:spChg>
      </pc:sldChg>
      <pc:sldChg chg="modSp mod">
        <pc:chgData name="brady owens" userId="7a6fbe4f65d4933f" providerId="LiveId" clId="{1B94BD0D-4403-4B00-AD4D-64C252B73796}" dt="2023-08-31T03:05:11.674" v="383" actId="115"/>
        <pc:sldMkLst>
          <pc:docMk/>
          <pc:sldMk cId="0" sldId="276"/>
        </pc:sldMkLst>
        <pc:spChg chg="mod">
          <ac:chgData name="brady owens" userId="7a6fbe4f65d4933f" providerId="LiveId" clId="{1B94BD0D-4403-4B00-AD4D-64C252B73796}" dt="2023-08-31T03:05:11.674" v="383" actId="115"/>
          <ac:spMkLst>
            <pc:docMk/>
            <pc:sldMk cId="0" sldId="276"/>
            <ac:spMk id="2" creationId="{00000000-0000-0000-0000-000000000000}"/>
          </ac:spMkLst>
        </pc:spChg>
      </pc:sldChg>
      <pc:sldChg chg="modSp mod">
        <pc:chgData name="brady owens" userId="7a6fbe4f65d4933f" providerId="LiveId" clId="{1B94BD0D-4403-4B00-AD4D-64C252B73796}" dt="2023-08-31T03:05:23.649" v="403" actId="20577"/>
        <pc:sldMkLst>
          <pc:docMk/>
          <pc:sldMk cId="0" sldId="277"/>
        </pc:sldMkLst>
        <pc:spChg chg="mod">
          <ac:chgData name="brady owens" userId="7a6fbe4f65d4933f" providerId="LiveId" clId="{1B94BD0D-4403-4B00-AD4D-64C252B73796}" dt="2023-08-31T03:05:23.649" v="403" actId="20577"/>
          <ac:spMkLst>
            <pc:docMk/>
            <pc:sldMk cId="0" sldId="277"/>
            <ac:spMk id="2" creationId="{00000000-0000-0000-0000-000000000000}"/>
          </ac:spMkLst>
        </pc:spChg>
      </pc:sldChg>
      <pc:sldChg chg="modSp mod">
        <pc:chgData name="brady owens" userId="7a6fbe4f65d4933f" providerId="LiveId" clId="{1B94BD0D-4403-4B00-AD4D-64C252B73796}" dt="2023-08-31T03:05:31.884" v="405" actId="115"/>
        <pc:sldMkLst>
          <pc:docMk/>
          <pc:sldMk cId="0" sldId="278"/>
        </pc:sldMkLst>
        <pc:spChg chg="mod">
          <ac:chgData name="brady owens" userId="7a6fbe4f65d4933f" providerId="LiveId" clId="{1B94BD0D-4403-4B00-AD4D-64C252B73796}" dt="2023-08-31T03:05:31.884" v="405" actId="115"/>
          <ac:spMkLst>
            <pc:docMk/>
            <pc:sldMk cId="0" sldId="278"/>
            <ac:spMk id="2" creationId="{00000000-0000-0000-0000-000000000000}"/>
          </ac:spMkLst>
        </pc:spChg>
      </pc:sldChg>
      <pc:sldChg chg="del">
        <pc:chgData name="brady owens" userId="7a6fbe4f65d4933f" providerId="LiveId" clId="{1B94BD0D-4403-4B00-AD4D-64C252B73796}" dt="2023-08-31T03:05:40.221" v="406" actId="47"/>
        <pc:sldMkLst>
          <pc:docMk/>
          <pc:sldMk cId="0" sldId="279"/>
        </pc:sldMkLst>
      </pc:sldChg>
      <pc:sldChg chg="del">
        <pc:chgData name="brady owens" userId="7a6fbe4f65d4933f" providerId="LiveId" clId="{1B94BD0D-4403-4B00-AD4D-64C252B73796}" dt="2023-08-31T03:05:43.326" v="407" actId="47"/>
        <pc:sldMkLst>
          <pc:docMk/>
          <pc:sldMk cId="0" sldId="280"/>
        </pc:sldMkLst>
      </pc:sldChg>
      <pc:sldChg chg="modSp mod">
        <pc:chgData name="brady owens" userId="7a6fbe4f65d4933f" providerId="LiveId" clId="{1B94BD0D-4403-4B00-AD4D-64C252B73796}" dt="2023-08-31T03:06:52.032" v="418" actId="403"/>
        <pc:sldMkLst>
          <pc:docMk/>
          <pc:sldMk cId="0" sldId="281"/>
        </pc:sldMkLst>
        <pc:spChg chg="mod">
          <ac:chgData name="brady owens" userId="7a6fbe4f65d4933f" providerId="LiveId" clId="{1B94BD0D-4403-4B00-AD4D-64C252B73796}" dt="2023-08-31T03:06:52.032" v="418" actId="403"/>
          <ac:spMkLst>
            <pc:docMk/>
            <pc:sldMk cId="0" sldId="281"/>
            <ac:spMk id="2" creationId="{00000000-0000-0000-0000-000000000000}"/>
          </ac:spMkLst>
        </pc:spChg>
        <pc:spChg chg="mod">
          <ac:chgData name="brady owens" userId="7a6fbe4f65d4933f" providerId="LiveId" clId="{1B94BD0D-4403-4B00-AD4D-64C252B73796}" dt="2023-08-31T03:06:40.351" v="414" actId="20577"/>
          <ac:spMkLst>
            <pc:docMk/>
            <pc:sldMk cId="0" sldId="281"/>
            <ac:spMk id="3" creationId="{00000000-0000-0000-0000-000000000000}"/>
          </ac:spMkLst>
        </pc:spChg>
      </pc:sldChg>
      <pc:sldChg chg="modSp mod">
        <pc:chgData name="brady owens" userId="7a6fbe4f65d4933f" providerId="LiveId" clId="{1B94BD0D-4403-4B00-AD4D-64C252B73796}" dt="2023-08-31T03:07:11.521" v="455" actId="20577"/>
        <pc:sldMkLst>
          <pc:docMk/>
          <pc:sldMk cId="0" sldId="282"/>
        </pc:sldMkLst>
        <pc:spChg chg="mod">
          <ac:chgData name="brady owens" userId="7a6fbe4f65d4933f" providerId="LiveId" clId="{1B94BD0D-4403-4B00-AD4D-64C252B73796}" dt="2023-08-31T03:07:11.521" v="455" actId="20577"/>
          <ac:spMkLst>
            <pc:docMk/>
            <pc:sldMk cId="0" sldId="282"/>
            <ac:spMk id="2" creationId="{00000000-0000-0000-0000-000000000000}"/>
          </ac:spMkLst>
        </pc:spChg>
      </pc:sldChg>
      <pc:sldChg chg="del">
        <pc:chgData name="brady owens" userId="7a6fbe4f65d4933f" providerId="LiveId" clId="{1B94BD0D-4403-4B00-AD4D-64C252B73796}" dt="2023-08-31T03:07:18.766" v="457" actId="47"/>
        <pc:sldMkLst>
          <pc:docMk/>
          <pc:sldMk cId="0" sldId="283"/>
        </pc:sldMkLst>
      </pc:sldChg>
      <pc:sldChg chg="del">
        <pc:chgData name="brady owens" userId="7a6fbe4f65d4933f" providerId="LiveId" clId="{1B94BD0D-4403-4B00-AD4D-64C252B73796}" dt="2023-08-31T03:07:20.697" v="458" actId="47"/>
        <pc:sldMkLst>
          <pc:docMk/>
          <pc:sldMk cId="0" sldId="284"/>
        </pc:sldMkLst>
      </pc:sldChg>
      <pc:sldChg chg="modSp mod">
        <pc:chgData name="brady owens" userId="7a6fbe4f65d4933f" providerId="LiveId" clId="{1B94BD0D-4403-4B00-AD4D-64C252B73796}" dt="2023-08-31T03:08:48.147" v="503" actId="115"/>
        <pc:sldMkLst>
          <pc:docMk/>
          <pc:sldMk cId="0" sldId="285"/>
        </pc:sldMkLst>
        <pc:spChg chg="mod">
          <ac:chgData name="brady owens" userId="7a6fbe4f65d4933f" providerId="LiveId" clId="{1B94BD0D-4403-4B00-AD4D-64C252B73796}" dt="2023-08-31T03:08:48.147" v="503" actId="115"/>
          <ac:spMkLst>
            <pc:docMk/>
            <pc:sldMk cId="0" sldId="285"/>
            <ac:spMk id="2" creationId="{00000000-0000-0000-0000-000000000000}"/>
          </ac:spMkLst>
        </pc:spChg>
      </pc:sldChg>
      <pc:sldChg chg="modSp mod">
        <pc:chgData name="brady owens" userId="7a6fbe4f65d4933f" providerId="LiveId" clId="{1B94BD0D-4403-4B00-AD4D-64C252B73796}" dt="2023-08-31T03:09:58.137" v="572" actId="20577"/>
        <pc:sldMkLst>
          <pc:docMk/>
          <pc:sldMk cId="0" sldId="286"/>
        </pc:sldMkLst>
        <pc:spChg chg="mod">
          <ac:chgData name="brady owens" userId="7a6fbe4f65d4933f" providerId="LiveId" clId="{1B94BD0D-4403-4B00-AD4D-64C252B73796}" dt="2023-08-31T03:09:58.137" v="572" actId="20577"/>
          <ac:spMkLst>
            <pc:docMk/>
            <pc:sldMk cId="0" sldId="286"/>
            <ac:spMk id="2" creationId="{00000000-0000-0000-0000-000000000000}"/>
          </ac:spMkLst>
        </pc:spChg>
      </pc:sldChg>
      <pc:sldChg chg="modSp mod">
        <pc:chgData name="brady owens" userId="7a6fbe4f65d4933f" providerId="LiveId" clId="{1B94BD0D-4403-4B00-AD4D-64C252B73796}" dt="2023-08-31T03:10:18.882" v="576" actId="113"/>
        <pc:sldMkLst>
          <pc:docMk/>
          <pc:sldMk cId="0" sldId="287"/>
        </pc:sldMkLst>
        <pc:spChg chg="mod">
          <ac:chgData name="brady owens" userId="7a6fbe4f65d4933f" providerId="LiveId" clId="{1B94BD0D-4403-4B00-AD4D-64C252B73796}" dt="2023-08-31T03:10:18.882" v="576" actId="113"/>
          <ac:spMkLst>
            <pc:docMk/>
            <pc:sldMk cId="0" sldId="287"/>
            <ac:spMk id="2" creationId="{00000000-0000-0000-0000-000000000000}"/>
          </ac:spMkLst>
        </pc:spChg>
      </pc:sldChg>
      <pc:sldChg chg="delSp mod">
        <pc:chgData name="brady owens" userId="7a6fbe4f65d4933f" providerId="LiveId" clId="{1B94BD0D-4403-4B00-AD4D-64C252B73796}" dt="2023-08-31T03:10:28.640" v="577" actId="478"/>
        <pc:sldMkLst>
          <pc:docMk/>
          <pc:sldMk cId="0" sldId="288"/>
        </pc:sldMkLst>
        <pc:spChg chg="del">
          <ac:chgData name="brady owens" userId="7a6fbe4f65d4933f" providerId="LiveId" clId="{1B94BD0D-4403-4B00-AD4D-64C252B73796}" dt="2023-08-31T03:10:28.640" v="577" actId="478"/>
          <ac:spMkLst>
            <pc:docMk/>
            <pc:sldMk cId="0" sldId="288"/>
            <ac:spMk id="2" creationId="{00000000-0000-0000-0000-000000000000}"/>
          </ac:spMkLst>
        </pc:spChg>
      </pc:sldChg>
      <pc:sldChg chg="delSp mod">
        <pc:chgData name="brady owens" userId="7a6fbe4f65d4933f" providerId="LiveId" clId="{1B94BD0D-4403-4B00-AD4D-64C252B73796}" dt="2023-08-31T03:10:39.164" v="578" actId="478"/>
        <pc:sldMkLst>
          <pc:docMk/>
          <pc:sldMk cId="0" sldId="290"/>
        </pc:sldMkLst>
        <pc:spChg chg="del">
          <ac:chgData name="brady owens" userId="7a6fbe4f65d4933f" providerId="LiveId" clId="{1B94BD0D-4403-4B00-AD4D-64C252B73796}" dt="2023-08-31T03:10:39.164" v="578" actId="478"/>
          <ac:spMkLst>
            <pc:docMk/>
            <pc:sldMk cId="0" sldId="290"/>
            <ac:spMk id="2" creationId="{00000000-0000-0000-0000-000000000000}"/>
          </ac:spMkLst>
        </pc:spChg>
      </pc:sldChg>
      <pc:sldChg chg="modSp mod">
        <pc:chgData name="brady owens" userId="7a6fbe4f65d4933f" providerId="LiveId" clId="{1B94BD0D-4403-4B00-AD4D-64C252B73796}" dt="2023-08-31T03:11:03.403" v="585" actId="115"/>
        <pc:sldMkLst>
          <pc:docMk/>
          <pc:sldMk cId="0" sldId="291"/>
        </pc:sldMkLst>
        <pc:spChg chg="mod">
          <ac:chgData name="brady owens" userId="7a6fbe4f65d4933f" providerId="LiveId" clId="{1B94BD0D-4403-4B00-AD4D-64C252B73796}" dt="2023-08-31T03:11:03.403" v="585" actId="115"/>
          <ac:spMkLst>
            <pc:docMk/>
            <pc:sldMk cId="0" sldId="291"/>
            <ac:spMk id="2" creationId="{00000000-0000-0000-0000-000000000000}"/>
          </ac:spMkLst>
        </pc:spChg>
      </pc:sldChg>
      <pc:sldChg chg="modSp mod">
        <pc:chgData name="brady owens" userId="7a6fbe4f65d4933f" providerId="LiveId" clId="{1B94BD0D-4403-4B00-AD4D-64C252B73796}" dt="2023-08-31T03:11:56.207" v="613" actId="404"/>
        <pc:sldMkLst>
          <pc:docMk/>
          <pc:sldMk cId="0" sldId="293"/>
        </pc:sldMkLst>
        <pc:spChg chg="mod">
          <ac:chgData name="brady owens" userId="7a6fbe4f65d4933f" providerId="LiveId" clId="{1B94BD0D-4403-4B00-AD4D-64C252B73796}" dt="2023-08-31T03:11:56.207" v="613" actId="404"/>
          <ac:spMkLst>
            <pc:docMk/>
            <pc:sldMk cId="0" sldId="293"/>
            <ac:spMk id="2" creationId="{00000000-0000-0000-0000-000000000000}"/>
          </ac:spMkLst>
        </pc:spChg>
      </pc:sldChg>
      <pc:sldChg chg="modSp add mod">
        <pc:chgData name="brady owens" userId="7a6fbe4f65d4933f" providerId="LiveId" clId="{1B94BD0D-4403-4B00-AD4D-64C252B73796}" dt="2023-08-31T03:03:11.857" v="279" actId="6549"/>
        <pc:sldMkLst>
          <pc:docMk/>
          <pc:sldMk cId="2537287395" sldId="294"/>
        </pc:sldMkLst>
        <pc:spChg chg="mod">
          <ac:chgData name="brady owens" userId="7a6fbe4f65d4933f" providerId="LiveId" clId="{1B94BD0D-4403-4B00-AD4D-64C252B73796}" dt="2023-08-31T03:03:11.857" v="279" actId="6549"/>
          <ac:spMkLst>
            <pc:docMk/>
            <pc:sldMk cId="2537287395" sldId="294"/>
            <ac:spMk id="2" creationId="{00000000-0000-0000-0000-000000000000}"/>
          </ac:spMkLst>
        </pc:spChg>
      </pc:sldChg>
      <pc:sldChg chg="modSp add mod">
        <pc:chgData name="brady owens" userId="7a6fbe4f65d4933f" providerId="LiveId" clId="{1B94BD0D-4403-4B00-AD4D-64C252B73796}" dt="2023-08-31T03:07:37.253" v="492" actId="20577"/>
        <pc:sldMkLst>
          <pc:docMk/>
          <pc:sldMk cId="1277424302" sldId="295"/>
        </pc:sldMkLst>
        <pc:spChg chg="mod">
          <ac:chgData name="brady owens" userId="7a6fbe4f65d4933f" providerId="LiveId" clId="{1B94BD0D-4403-4B00-AD4D-64C252B73796}" dt="2023-08-31T03:07:37.253" v="492" actId="20577"/>
          <ac:spMkLst>
            <pc:docMk/>
            <pc:sldMk cId="1277424302" sldId="295"/>
            <ac:spMk id="2" creationId="{00000000-0000-0000-0000-000000000000}"/>
          </ac:spMkLst>
        </pc:spChg>
      </pc:sldChg>
      <pc:sldChg chg="modSp add mod">
        <pc:chgData name="brady owens" userId="7a6fbe4f65d4933f" providerId="LiveId" clId="{1B94BD0D-4403-4B00-AD4D-64C252B73796}" dt="2023-08-31T03:11:50.582" v="609" actId="403"/>
        <pc:sldMkLst>
          <pc:docMk/>
          <pc:sldMk cId="1694692245" sldId="296"/>
        </pc:sldMkLst>
        <pc:spChg chg="mod">
          <ac:chgData name="brady owens" userId="7a6fbe4f65d4933f" providerId="LiveId" clId="{1B94BD0D-4403-4B00-AD4D-64C252B73796}" dt="2023-08-31T03:11:50.582" v="609" actId="403"/>
          <ac:spMkLst>
            <pc:docMk/>
            <pc:sldMk cId="1694692245" sldId="296"/>
            <ac:spMk id="2" creationId="{00000000-0000-0000-0000-000000000000}"/>
          </ac:spMkLst>
        </pc:spChg>
        <pc:spChg chg="mod">
          <ac:chgData name="brady owens" userId="7a6fbe4f65d4933f" providerId="LiveId" clId="{1B94BD0D-4403-4B00-AD4D-64C252B73796}" dt="2023-08-31T03:11:19.113" v="592" actId="27636"/>
          <ac:spMkLst>
            <pc:docMk/>
            <pc:sldMk cId="1694692245" sldId="296"/>
            <ac:spMk id="3" creationId="{00000000-0000-0000-0000-000000000000}"/>
          </ac:spMkLst>
        </pc:spChg>
        <pc:spChg chg="mod">
          <ac:chgData name="brady owens" userId="7a6fbe4f65d4933f" providerId="LiveId" clId="{1B94BD0D-4403-4B00-AD4D-64C252B73796}" dt="2023-08-31T03:11:19.113" v="593" actId="27636"/>
          <ac:spMkLst>
            <pc:docMk/>
            <pc:sldMk cId="1694692245" sldId="296"/>
            <ac:spMk id="4" creationId="{00000000-0000-0000-0000-000000000000}"/>
          </ac:spMkLst>
        </pc:spChg>
      </pc:sldChg>
      <pc:sldChg chg="modSp add mod">
        <pc:chgData name="brady owens" userId="7a6fbe4f65d4933f" providerId="LiveId" clId="{1B94BD0D-4403-4B00-AD4D-64C252B73796}" dt="2023-08-31T03:11:45.159" v="604" actId="403"/>
        <pc:sldMkLst>
          <pc:docMk/>
          <pc:sldMk cId="3778629498" sldId="297"/>
        </pc:sldMkLst>
        <pc:spChg chg="mod">
          <ac:chgData name="brady owens" userId="7a6fbe4f65d4933f" providerId="LiveId" clId="{1B94BD0D-4403-4B00-AD4D-64C252B73796}" dt="2023-08-31T03:11:45.159" v="604" actId="403"/>
          <ac:spMkLst>
            <pc:docMk/>
            <pc:sldMk cId="3778629498" sldId="297"/>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482600" y="215899"/>
            <a:ext cx="11226800" cy="6426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733">
                <a:solidFill>
                  <a:srgbClr val="000000"/>
                </a:solidFill>
              </a:defRPr>
            </a:lvl1pPr>
          </a:lstStyle>
          <a:p>
            <a:pPr algn="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438150" y="298450"/>
            <a:ext cx="11315700" cy="62611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733">
                <a:solidFill>
                  <a:srgbClr val="000000"/>
                </a:solidFill>
              </a:defRPr>
            </a:lvl1pPr>
          </a:lstStyle>
          <a:p>
            <a:pPr algn="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2" Type="http://schemas.openxmlformats.org/officeDocument/2006/relationships/image" Target="../media/image3.bmp"/><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image" Target="../media/image4.bmp"/><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7.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r>
              <a:rPr sz="7280" b="0">
                <a:solidFill>
                  <a:srgbClr val="FFF2D2"/>
                </a:solidFill>
              </a:rPr>
              <a:t>Daniel: Introduction</a:t>
            </a: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7513" b="0">
                <a:solidFill>
                  <a:srgbClr val="FFF2D2"/>
                </a:solidFill>
              </a:rPr>
              <a:t>3. The Genre of Daniel</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The Stories are</a:t>
            </a:r>
            <a:r>
              <a:rPr lang="en-US" sz="4386" b="0" dirty="0">
                <a:solidFill>
                  <a:srgbClr val="FFF2D2"/>
                </a:solidFill>
              </a:rPr>
              <a:t> ______________ </a:t>
            </a:r>
            <a:r>
              <a:rPr sz="4386" b="0" dirty="0">
                <a:solidFill>
                  <a:srgbClr val="FFF2D2"/>
                </a:solidFill>
              </a:rPr>
              <a:t>Stories, not</a:t>
            </a:r>
            <a:r>
              <a:rPr lang="en-US" sz="4386" b="0" dirty="0">
                <a:solidFill>
                  <a:srgbClr val="FFF2D2"/>
                </a:solidFill>
              </a:rPr>
              <a:t> ____________________</a:t>
            </a:r>
            <a:r>
              <a:rPr sz="4386" b="0" dirty="0">
                <a:solidFill>
                  <a:srgbClr val="FFF2D2"/>
                </a:solidFill>
              </a:rPr>
              <a:t> </a:t>
            </a:r>
            <a:r>
              <a:rPr sz="4386" b="0" dirty="0">
                <a:noFill/>
              </a:rPr>
              <a:t>historical.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The Stories are</a:t>
            </a:r>
            <a:r>
              <a:rPr lang="en-US" sz="4386" b="0" dirty="0">
                <a:solidFill>
                  <a:srgbClr val="FFF2D2"/>
                </a:solidFill>
              </a:rPr>
              <a:t> </a:t>
            </a:r>
            <a:r>
              <a:rPr lang="en-US" u="sng" dirty="0"/>
              <a:t>Theological</a:t>
            </a:r>
            <a:r>
              <a:rPr lang="en-US" sz="4386" b="0" dirty="0">
                <a:solidFill>
                  <a:srgbClr val="FFF2D2"/>
                </a:solidFill>
              </a:rPr>
              <a:t> </a:t>
            </a:r>
            <a:r>
              <a:rPr sz="4386" b="0" dirty="0">
                <a:solidFill>
                  <a:srgbClr val="FFF2D2"/>
                </a:solidFill>
              </a:rPr>
              <a:t>Stories, not</a:t>
            </a:r>
            <a:r>
              <a:rPr lang="en-US" sz="4386" b="0" dirty="0">
                <a:solidFill>
                  <a:srgbClr val="FFF2D2"/>
                </a:solidFill>
              </a:rPr>
              <a:t> </a:t>
            </a:r>
            <a:r>
              <a:rPr lang="en-US" sz="4386" b="0" u="sng" dirty="0" err="1">
                <a:solidFill>
                  <a:srgbClr val="FFF2D2"/>
                </a:solidFill>
              </a:rPr>
              <a:t>historical</a:t>
            </a:r>
            <a:r>
              <a:rPr sz="4386" b="0" u="sng" dirty="0" err="1">
                <a:noFill/>
              </a:rPr>
              <a:t>istorical</a:t>
            </a:r>
            <a:r>
              <a:rPr sz="4386" b="0" dirty="0">
                <a:noFill/>
              </a:rPr>
              <a:t>. </a:t>
            </a:r>
          </a:p>
        </p:txBody>
      </p:sp>
    </p:spTree>
    <p:extLst>
      <p:ext uri="{BB962C8B-B14F-4D97-AF65-F5344CB8AC3E}">
        <p14:creationId xmlns:p14="http://schemas.microsoft.com/office/powerpoint/2010/main" val="2537287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The Visions are Apocalyptic, not </a:t>
            </a:r>
            <a:r>
              <a:rPr lang="en-US" sz="4386" b="0" dirty="0">
                <a:solidFill>
                  <a:srgbClr val="FFF2D2"/>
                </a:solidFill>
              </a:rPr>
              <a:t>________________</a:t>
            </a:r>
            <a:r>
              <a:rPr sz="4386" b="0" dirty="0">
                <a:noFill/>
              </a:rPr>
              <a:t>literal.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The Visions are Apocalyptic, not </a:t>
            </a:r>
            <a:r>
              <a:rPr sz="4386" b="0" u="sng" dirty="0">
                <a:solidFill>
                  <a:srgbClr val="FFF2D2"/>
                </a:solidFill>
              </a:rPr>
              <a:t>literal.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Apocalyptic Literature is for </a:t>
            </a:r>
            <a:r>
              <a:rPr lang="en-US" sz="4386" b="0" dirty="0">
                <a:solidFill>
                  <a:srgbClr val="FFF2D2"/>
                </a:solidFill>
              </a:rPr>
              <a:t>___________</a:t>
            </a:r>
            <a:r>
              <a:rPr sz="4386" b="0" dirty="0">
                <a:noFill/>
              </a:rPr>
              <a:t>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Apocalyptic Literature is for </a:t>
            </a:r>
            <a:r>
              <a:rPr sz="4386" b="0" u="sng" dirty="0">
                <a:solidFill>
                  <a:srgbClr val="FFF2D2"/>
                </a:solidFill>
              </a:rPr>
              <a:t>Comfort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Apocalyptic Literature is an Image of the</a:t>
            </a:r>
            <a:r>
              <a:rPr lang="en-US" sz="4386" b="0" dirty="0">
                <a:solidFill>
                  <a:srgbClr val="FFF2D2"/>
                </a:solidFill>
              </a:rPr>
              <a:t> ________________</a:t>
            </a:r>
            <a:r>
              <a:rPr sz="4386" b="0" dirty="0">
                <a:noFill/>
              </a:rPr>
              <a:t> future.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Apocalyptic Literature is an Image of the </a:t>
            </a:r>
            <a:r>
              <a:rPr sz="4386" b="0" u="sng" dirty="0">
                <a:solidFill>
                  <a:srgbClr val="FFF2D2"/>
                </a:solidFill>
              </a:rPr>
              <a:t>future.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Apocalyptic Literature is to be </a:t>
            </a:r>
            <a:r>
              <a:rPr lang="en-US" sz="4386" b="0" dirty="0">
                <a:solidFill>
                  <a:srgbClr val="FFF2D2"/>
                </a:solidFill>
              </a:rPr>
              <a:t>________________</a:t>
            </a:r>
            <a:r>
              <a:rPr sz="4386" b="0" dirty="0">
                <a:noFill/>
              </a:rPr>
              <a:t>transformed.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7513" b="0">
                <a:solidFill>
                  <a:srgbClr val="FFF2D2"/>
                </a:solidFill>
              </a:rPr>
              <a:t>1. The Shape of Daniel</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Apocalyptic Literature is to be </a:t>
            </a:r>
            <a:r>
              <a:rPr sz="4386" b="0" u="sng" dirty="0">
                <a:solidFill>
                  <a:srgbClr val="FFF2D2"/>
                </a:solidFill>
              </a:rPr>
              <a:t>transformed.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21 “The shaggy goat represents the kingdom of Greece, and the large horn that is between his eyes is the first king. 22 “The broken horn and the four horns that arose in its place represent four kingdoms which will arise from his nation, although not with his power.</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8:21–2</a:t>
            </a:r>
            <a:r>
              <a:rPr lang="en-US" sz="4386" b="0" dirty="0">
                <a:solidFill>
                  <a:srgbClr val="FFF2D2"/>
                </a:solidFill>
              </a:rPr>
              <a:t>2</a:t>
            </a:r>
            <a:endParaRPr sz="4386" b="0" dirty="0">
              <a:solidFill>
                <a:srgbClr val="FFF2D2"/>
              </a:solidFil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The Genre is </a:t>
            </a:r>
            <a:r>
              <a:rPr lang="en-US" sz="4386" b="0" dirty="0">
                <a:solidFill>
                  <a:srgbClr val="FFF2D2"/>
                </a:solidFill>
              </a:rPr>
              <a:t>______________,</a:t>
            </a:r>
            <a:r>
              <a:rPr sz="4386" b="0" dirty="0">
                <a:solidFill>
                  <a:srgbClr val="FFF2D2"/>
                </a:solidFill>
              </a:rPr>
              <a:t> not</a:t>
            </a:r>
            <a:r>
              <a:rPr lang="en-US" sz="4386" b="0" dirty="0">
                <a:solidFill>
                  <a:srgbClr val="FFF2D2"/>
                </a:solidFill>
              </a:rPr>
              <a:t> _____________</a:t>
            </a:r>
            <a:r>
              <a:rPr sz="4386" b="0" dirty="0">
                <a:solidFill>
                  <a:srgbClr val="FFF2D2"/>
                </a:solidFill>
              </a:rPr>
              <a:t> </a:t>
            </a:r>
            <a:r>
              <a:rPr sz="4386" b="0" dirty="0">
                <a:noFill/>
              </a:rPr>
              <a:t>prophetic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The Genre is </a:t>
            </a:r>
            <a:r>
              <a:rPr lang="en-US" dirty="0"/>
              <a:t>wisdom</a:t>
            </a:r>
            <a:r>
              <a:rPr lang="en-US" sz="4386" b="0" dirty="0">
                <a:solidFill>
                  <a:srgbClr val="FFF2D2"/>
                </a:solidFill>
              </a:rPr>
              <a:t>,</a:t>
            </a:r>
            <a:r>
              <a:rPr sz="4386" b="0" dirty="0">
                <a:solidFill>
                  <a:srgbClr val="FFF2D2"/>
                </a:solidFill>
              </a:rPr>
              <a:t> not</a:t>
            </a:r>
            <a:r>
              <a:rPr lang="en-US" dirty="0"/>
              <a:t> prophetic</a:t>
            </a:r>
            <a:r>
              <a:rPr sz="4386" b="0" dirty="0">
                <a:solidFill>
                  <a:srgbClr val="FFF2D2"/>
                </a:solidFill>
              </a:rPr>
              <a:t> </a:t>
            </a:r>
            <a:r>
              <a:rPr sz="4386" b="0" dirty="0">
                <a:noFill/>
              </a:rPr>
              <a:t>prophetic</a:t>
            </a:r>
          </a:p>
        </p:txBody>
      </p:sp>
    </p:spTree>
    <p:extLst>
      <p:ext uri="{BB962C8B-B14F-4D97-AF65-F5344CB8AC3E}">
        <p14:creationId xmlns:p14="http://schemas.microsoft.com/office/powerpoint/2010/main" val="1277424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4 youths in whom was no defect, who were good-looking, showing </a:t>
            </a:r>
            <a:r>
              <a:rPr sz="4000" b="0" u="sng" dirty="0">
                <a:solidFill>
                  <a:srgbClr val="FFF2D2"/>
                </a:solidFill>
              </a:rPr>
              <a:t>intelligence</a:t>
            </a:r>
            <a:r>
              <a:rPr sz="4000" b="0" dirty="0">
                <a:solidFill>
                  <a:srgbClr val="FFF2D2"/>
                </a:solidFill>
              </a:rPr>
              <a:t> in every branch of </a:t>
            </a:r>
            <a:r>
              <a:rPr sz="4000" b="0" u="sng" dirty="0">
                <a:solidFill>
                  <a:srgbClr val="FFF2D2"/>
                </a:solidFill>
              </a:rPr>
              <a:t>wisdom</a:t>
            </a:r>
            <a:r>
              <a:rPr sz="4000" b="0" dirty="0">
                <a:solidFill>
                  <a:srgbClr val="FFF2D2"/>
                </a:solidFill>
              </a:rPr>
              <a:t>, endowed with </a:t>
            </a:r>
            <a:r>
              <a:rPr sz="4000" b="0" u="sng" dirty="0">
                <a:solidFill>
                  <a:srgbClr val="FFF2D2"/>
                </a:solidFill>
              </a:rPr>
              <a:t>understanding</a:t>
            </a:r>
            <a:r>
              <a:rPr sz="4000" b="0" dirty="0">
                <a:solidFill>
                  <a:srgbClr val="FFF2D2"/>
                </a:solidFill>
              </a:rPr>
              <a:t> and </a:t>
            </a:r>
            <a:r>
              <a:rPr sz="4000" b="0" u="sng" dirty="0">
                <a:solidFill>
                  <a:srgbClr val="FFF2D2"/>
                </a:solidFill>
              </a:rPr>
              <a:t>discerning knowledge</a:t>
            </a:r>
            <a:r>
              <a:rPr sz="4000" b="0" dirty="0">
                <a:solidFill>
                  <a:srgbClr val="FFF2D2"/>
                </a:solidFill>
              </a:rPr>
              <a:t>, and who had ability for serving in the king’s court; and he ordered him to teach them the literature and language of the Chaldeans.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marL="742950" indent="-742950" algn="l">
              <a:buAutoNum type="arabicPeriod"/>
            </a:pPr>
            <a:r>
              <a:rPr lang="en-US" sz="5400" b="0" dirty="0">
                <a:solidFill>
                  <a:srgbClr val="FFF2D2"/>
                </a:solidFill>
              </a:rPr>
              <a:t>Intelligence 		</a:t>
            </a:r>
            <a:r>
              <a:rPr lang="en-US" sz="5400" b="0" u="sng" dirty="0">
                <a:solidFill>
                  <a:srgbClr val="FFF2D2"/>
                </a:solidFill>
              </a:rPr>
              <a:t>9</a:t>
            </a:r>
            <a:r>
              <a:rPr lang="en-US" sz="5400" b="0" dirty="0">
                <a:solidFill>
                  <a:srgbClr val="FFF2D2"/>
                </a:solidFill>
              </a:rPr>
              <a:t> 		</a:t>
            </a:r>
            <a:r>
              <a:rPr sz="5400" b="0" dirty="0">
                <a:solidFill>
                  <a:srgbClr val="FFF2D2"/>
                </a:solidFill>
              </a:rPr>
              <a:t>times</a:t>
            </a:r>
            <a:endParaRPr lang="en-US" sz="5400" dirty="0"/>
          </a:p>
          <a:p>
            <a:pPr marL="742950" indent="-742950" algn="l">
              <a:buAutoNum type="arabicPeriod"/>
            </a:pPr>
            <a:r>
              <a:rPr sz="5400" b="0" dirty="0">
                <a:solidFill>
                  <a:srgbClr val="FFF2D2"/>
                </a:solidFill>
              </a:rPr>
              <a:t>Wisdom </a:t>
            </a:r>
            <a:r>
              <a:rPr lang="en-US" sz="5400" b="0" dirty="0">
                <a:solidFill>
                  <a:srgbClr val="FFF2D2"/>
                </a:solidFill>
              </a:rPr>
              <a:t>			</a:t>
            </a:r>
            <a:r>
              <a:rPr sz="5400" b="0" u="sng" dirty="0">
                <a:solidFill>
                  <a:srgbClr val="FFF2D2"/>
                </a:solidFill>
              </a:rPr>
              <a:t>3</a:t>
            </a:r>
            <a:r>
              <a:rPr sz="5400" b="0" dirty="0">
                <a:solidFill>
                  <a:srgbClr val="FFF2D2"/>
                </a:solidFill>
              </a:rPr>
              <a:t> </a:t>
            </a:r>
            <a:r>
              <a:rPr lang="en-US" sz="5400" b="0" dirty="0">
                <a:solidFill>
                  <a:srgbClr val="FFF2D2"/>
                </a:solidFill>
              </a:rPr>
              <a:t>		</a:t>
            </a:r>
            <a:r>
              <a:rPr sz="5400" b="0" dirty="0">
                <a:solidFill>
                  <a:srgbClr val="FFF2D2"/>
                </a:solidFill>
              </a:rPr>
              <a:t>times</a:t>
            </a:r>
            <a:endParaRPr lang="en-US" sz="5400" dirty="0"/>
          </a:p>
          <a:p>
            <a:pPr marL="742950" indent="-742950" algn="l">
              <a:buAutoNum type="arabicPeriod"/>
            </a:pPr>
            <a:r>
              <a:rPr sz="5400" b="0" dirty="0">
                <a:solidFill>
                  <a:srgbClr val="FFF2D2"/>
                </a:solidFill>
              </a:rPr>
              <a:t>Understanding </a:t>
            </a:r>
            <a:r>
              <a:rPr sz="5400" b="0" u="sng" dirty="0">
                <a:solidFill>
                  <a:srgbClr val="FFF2D2"/>
                </a:solidFill>
              </a:rPr>
              <a:t>22</a:t>
            </a:r>
            <a:r>
              <a:rPr sz="5400" b="0" dirty="0">
                <a:solidFill>
                  <a:srgbClr val="FFF2D2"/>
                </a:solidFill>
              </a:rPr>
              <a:t> </a:t>
            </a:r>
            <a:r>
              <a:rPr lang="en-US" sz="5400" b="0" dirty="0">
                <a:solidFill>
                  <a:srgbClr val="FFF2D2"/>
                </a:solidFill>
              </a:rPr>
              <a:t>		</a:t>
            </a:r>
            <a:r>
              <a:rPr sz="5400" b="0" dirty="0">
                <a:solidFill>
                  <a:srgbClr val="FFF2D2"/>
                </a:solidFill>
              </a:rPr>
              <a:t>time</a:t>
            </a:r>
            <a:r>
              <a:rPr lang="en-US" sz="5400" b="0" dirty="0">
                <a:solidFill>
                  <a:srgbClr val="FFF2D2"/>
                </a:solidFill>
              </a:rPr>
              <a:t>s</a:t>
            </a:r>
          </a:p>
          <a:p>
            <a:pPr marL="742950" indent="-742950" algn="l">
              <a:buAutoNum type="arabicPeriod"/>
            </a:pPr>
            <a:r>
              <a:rPr sz="5400" b="0" dirty="0">
                <a:solidFill>
                  <a:srgbClr val="FFF2D2"/>
                </a:solidFill>
              </a:rPr>
              <a:t>Discerning </a:t>
            </a:r>
            <a:r>
              <a:rPr lang="en-US" sz="5400" b="0" dirty="0">
                <a:solidFill>
                  <a:srgbClr val="FFF2D2"/>
                </a:solidFill>
              </a:rPr>
              <a:t>		</a:t>
            </a:r>
            <a:r>
              <a:rPr sz="5400" b="0" u="sng" dirty="0">
                <a:solidFill>
                  <a:srgbClr val="FFF2D2"/>
                </a:solidFill>
              </a:rPr>
              <a:t>11</a:t>
            </a:r>
            <a:r>
              <a:rPr sz="5400" b="0" dirty="0">
                <a:solidFill>
                  <a:srgbClr val="FFF2D2"/>
                </a:solidFill>
              </a:rPr>
              <a:t> </a:t>
            </a:r>
            <a:r>
              <a:rPr lang="en-US" sz="5400" b="0" dirty="0">
                <a:solidFill>
                  <a:srgbClr val="FFF2D2"/>
                </a:solidFill>
              </a:rPr>
              <a:t>	</a:t>
            </a:r>
            <a:r>
              <a:rPr sz="5400" b="0" dirty="0">
                <a:solidFill>
                  <a:srgbClr val="FFF2D2"/>
                </a:solidFill>
              </a:rPr>
              <a:t>times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3 “</a:t>
            </a:r>
            <a:r>
              <a:rPr sz="4000" b="1" dirty="0">
                <a:solidFill>
                  <a:srgbClr val="FFF2D2"/>
                </a:solidFill>
              </a:rPr>
              <a:t>Those who have insight will shine brightly like the brightness of the expanse of heaven</a:t>
            </a:r>
            <a:r>
              <a:rPr sz="4000" b="0" dirty="0">
                <a:solidFill>
                  <a:srgbClr val="FFF2D2"/>
                </a:solidFill>
              </a:rPr>
              <a:t>, and those who lead the many to righteousness, like the stars forever and ever. 4 “But as for you, Daniel, conceal these words and seal up the book until the end of time; many will go back and forth, and knowledge will increase.”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12:3–4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15 “Therefore when you see the abomination of desolation which was spoken of through Daniel the prophet, standing in the holy place (let the reader understand),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Matthew 24:15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4386">
                <a:solidFill>
                  <a:srgbClr val="FFF2D2"/>
                </a:solidFill>
              </a:defRPr>
            </a:lvl1pPr>
          </a:lstStyle>
          <a:p>
            <a:pPr algn="l"/>
            <a:r>
              <a:rPr lang="en-US" sz="3600" b="0" dirty="0">
                <a:solidFill>
                  <a:srgbClr val="FFF2D2"/>
                </a:solidFill>
              </a:rPr>
              <a:t>1 </a:t>
            </a:r>
            <a:r>
              <a:rPr sz="3600" b="0" dirty="0">
                <a:solidFill>
                  <a:srgbClr val="FFF2D2"/>
                </a:solidFill>
              </a:rPr>
              <a:t>Dream Statue representing four kingdoms 2
</a:t>
            </a:r>
            <a:r>
              <a:rPr lang="en-US" sz="3600" dirty="0"/>
              <a:t>	</a:t>
            </a:r>
            <a:r>
              <a:rPr lang="en-US" sz="3600" b="0" dirty="0">
                <a:solidFill>
                  <a:srgbClr val="FFF2D2"/>
                </a:solidFill>
              </a:rPr>
              <a:t>2 </a:t>
            </a:r>
            <a:r>
              <a:rPr sz="3600" b="0" dirty="0">
                <a:solidFill>
                  <a:srgbClr val="FFF2D2"/>
                </a:solidFill>
              </a:rPr>
              <a:t>Worship the golden statue or perish in a pit 3
</a:t>
            </a:r>
            <a:r>
              <a:rPr lang="en-US" sz="3600" b="0" dirty="0">
                <a:solidFill>
                  <a:srgbClr val="FFF2D2"/>
                </a:solidFill>
              </a:rPr>
              <a:t>		3 </a:t>
            </a:r>
            <a:r>
              <a:rPr sz="3600" b="0" dirty="0">
                <a:solidFill>
                  <a:srgbClr val="FFF2D2"/>
                </a:solidFill>
              </a:rPr>
              <a:t>Judgment on Nebuchadnezzar 4
</a:t>
            </a:r>
            <a:r>
              <a:rPr lang="en-US" sz="3600" b="0" dirty="0">
                <a:solidFill>
                  <a:srgbClr val="FFF2D2"/>
                </a:solidFill>
              </a:rPr>
              <a:t>		3 </a:t>
            </a:r>
            <a:r>
              <a:rPr sz="3600" b="0" dirty="0">
                <a:solidFill>
                  <a:srgbClr val="FFF2D2"/>
                </a:solidFill>
              </a:rPr>
              <a:t>Judgment on Belshazzar 5
</a:t>
            </a:r>
            <a:r>
              <a:rPr lang="en-US" sz="3600" b="0" dirty="0">
                <a:solidFill>
                  <a:srgbClr val="FFF2D2"/>
                </a:solidFill>
              </a:rPr>
              <a:t>	2 </a:t>
            </a:r>
            <a:r>
              <a:rPr sz="3600" b="0" dirty="0">
                <a:solidFill>
                  <a:srgbClr val="FFF2D2"/>
                </a:solidFill>
              </a:rPr>
              <a:t>Worship Darius or perish in a pit 6
</a:t>
            </a:r>
            <a:r>
              <a:rPr lang="en-US" sz="3600" b="0" dirty="0">
                <a:solidFill>
                  <a:srgbClr val="FFF2D2"/>
                </a:solidFill>
              </a:rPr>
              <a:t>1 </a:t>
            </a:r>
            <a:r>
              <a:rPr sz="3600" b="0" dirty="0">
                <a:solidFill>
                  <a:srgbClr val="FFF2D2"/>
                </a:solidFill>
              </a:rPr>
              <a:t>Dream of four beasts representing four ki</a:t>
            </a:r>
            <a:r>
              <a:rPr lang="en-US" sz="3600" b="0" dirty="0">
                <a:solidFill>
                  <a:srgbClr val="FFF2D2"/>
                </a:solidFill>
              </a:rPr>
              <a:t>ngdoms7</a:t>
            </a:r>
            <a:endParaRPr sz="3600" b="0" dirty="0">
              <a:solidFill>
                <a:srgbClr val="FFF2D2"/>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3600" b="0" dirty="0">
                <a:solidFill>
                  <a:srgbClr val="FFF2D2"/>
                </a:solidFill>
              </a:rPr>
              <a:t>49 “For this reason also the wisdom of God said, ‘I will send to them prophets and apostles, and some of them they will kill and some they will persecute, 50 </a:t>
            </a:r>
            <a:r>
              <a:rPr sz="3600" b="1" dirty="0">
                <a:solidFill>
                  <a:srgbClr val="FFF2D2"/>
                </a:solidFill>
              </a:rPr>
              <a:t>so that the blood of all the prophets</a:t>
            </a:r>
            <a:r>
              <a:rPr sz="3600" b="0" dirty="0">
                <a:solidFill>
                  <a:srgbClr val="FFF2D2"/>
                </a:solidFill>
              </a:rPr>
              <a:t>, shed </a:t>
            </a:r>
            <a:r>
              <a:rPr sz="3600" b="1" dirty="0">
                <a:solidFill>
                  <a:srgbClr val="FFF2D2"/>
                </a:solidFill>
              </a:rPr>
              <a:t>since the foundation of the world</a:t>
            </a:r>
            <a:r>
              <a:rPr sz="3600" b="0" dirty="0">
                <a:solidFill>
                  <a:srgbClr val="FFF2D2"/>
                </a:solidFill>
              </a:rPr>
              <a:t>, may be charged against this generation, 51 </a:t>
            </a:r>
            <a:r>
              <a:rPr sz="3600" b="0" u="sng" dirty="0">
                <a:solidFill>
                  <a:srgbClr val="FFF2D2"/>
                </a:solidFill>
              </a:rPr>
              <a:t>from the blood of Abel to the blood of Zechariah,</a:t>
            </a:r>
            <a:r>
              <a:rPr sz="3600" b="0" dirty="0">
                <a:solidFill>
                  <a:srgbClr val="FFF2D2"/>
                </a:solidFill>
              </a:rPr>
              <a:t> who was killed between the altar and the house of God; yes, I tell you, it shall be charged against this generation.’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dirty="0">
                <a:solidFill>
                  <a:srgbClr val="FFF2D2"/>
                </a:solidFill>
              </a:rPr>
              <a:t>Luke 11:49–51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7513" b="0">
                <a:solidFill>
                  <a:srgbClr val="FFF2D2"/>
                </a:solidFill>
              </a:rPr>
              <a:t>4. The Lessons of Daniel</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000" b="0" dirty="0">
                <a:solidFill>
                  <a:srgbClr val="FFF2D2"/>
                </a:solidFill>
              </a:rPr>
              <a:t>1 “Now at that time Michael, the great prince who stands guard over the sons of your people, will arise. And there will be a time of distress such as never occurred since there was a nation until that time; and at that time your people, everyone who is found written in the book, will be rescued.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12:1–3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400" b="0" dirty="0">
                <a:solidFill>
                  <a:srgbClr val="FFF2D2"/>
                </a:solidFill>
              </a:rPr>
              <a:t>2 “Many of those who sleep in the dust of the ground will awake, these to everlasting life, but the others to disgrace and everlasting contempt.</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12:1–3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6946922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800" b="0" dirty="0">
                <a:solidFill>
                  <a:srgbClr val="FFF2D2"/>
                </a:solidFill>
              </a:rPr>
              <a:t>3 “Those who have insight will shine brightly like the brightness of the expanse of heaven, and those who lead the many to righteousness, like the stars forever and ever.</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12:1–3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377862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lang="en-US" sz="4800" b="0" dirty="0">
                <a:solidFill>
                  <a:srgbClr val="FFF2D2"/>
                </a:solidFill>
              </a:rPr>
              <a:t>1 </a:t>
            </a:r>
            <a:r>
              <a:rPr sz="4800" b="0" dirty="0">
                <a:solidFill>
                  <a:srgbClr val="FFF2D2"/>
                </a:solidFill>
              </a:rPr>
              <a:t>No one can serve two masters 
</a:t>
            </a:r>
            <a:r>
              <a:rPr lang="en-US" sz="4800" b="0" dirty="0">
                <a:solidFill>
                  <a:srgbClr val="FFF2D2"/>
                </a:solidFill>
              </a:rPr>
              <a:t>	2 </a:t>
            </a:r>
            <a:r>
              <a:rPr sz="4800" b="0" dirty="0">
                <a:solidFill>
                  <a:srgbClr val="FFF2D2"/>
                </a:solidFill>
              </a:rPr>
              <a:t>for either he will hate the one 
</a:t>
            </a:r>
            <a:r>
              <a:rPr lang="en-US" sz="4800" b="0" dirty="0">
                <a:solidFill>
                  <a:srgbClr val="FFF2D2"/>
                </a:solidFill>
              </a:rPr>
              <a:t>		3 </a:t>
            </a:r>
            <a:r>
              <a:rPr sz="4800" b="0" dirty="0">
                <a:solidFill>
                  <a:srgbClr val="FFF2D2"/>
                </a:solidFill>
              </a:rPr>
              <a:t>and love the other, 
</a:t>
            </a:r>
            <a:r>
              <a:rPr lang="en-US" sz="4800" b="0" dirty="0">
                <a:solidFill>
                  <a:srgbClr val="FFF2D2"/>
                </a:solidFill>
              </a:rPr>
              <a:t>		3 </a:t>
            </a:r>
            <a:r>
              <a:rPr sz="4800" b="0" dirty="0">
                <a:solidFill>
                  <a:srgbClr val="FFF2D2"/>
                </a:solidFill>
              </a:rPr>
              <a:t>or he will be devoted to one 
</a:t>
            </a:r>
            <a:r>
              <a:rPr lang="en-US" sz="4800" b="0" dirty="0">
                <a:solidFill>
                  <a:srgbClr val="FFF2D2"/>
                </a:solidFill>
              </a:rPr>
              <a:t>	2 </a:t>
            </a:r>
            <a:r>
              <a:rPr sz="4800" b="0" dirty="0">
                <a:solidFill>
                  <a:srgbClr val="FFF2D2"/>
                </a:solidFill>
              </a:rPr>
              <a:t>and despise the other. 
</a:t>
            </a:r>
            <a:r>
              <a:rPr lang="en-US" sz="4800" b="0" dirty="0">
                <a:solidFill>
                  <a:srgbClr val="FFF2D2"/>
                </a:solidFill>
              </a:rPr>
              <a:t>1 </a:t>
            </a:r>
            <a:r>
              <a:rPr sz="4800" b="0" dirty="0">
                <a:solidFill>
                  <a:srgbClr val="FFF2D2"/>
                </a:solidFill>
              </a:rPr>
              <a:t>You cannot serve God and wealth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7513" b="0">
                <a:solidFill>
                  <a:srgbClr val="FFF2D2"/>
                </a:solidFill>
              </a:rPr>
              <a:t>2. The Date of Daniel</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1 In the </a:t>
            </a:r>
            <a:r>
              <a:rPr sz="5086" b="0" u="sng" dirty="0">
                <a:solidFill>
                  <a:srgbClr val="FFF2D2"/>
                </a:solidFill>
              </a:rPr>
              <a:t>third year of the reign of Jehoiakim king of Judah</a:t>
            </a:r>
            <a:r>
              <a:rPr sz="5086" b="0" dirty="0">
                <a:solidFill>
                  <a:srgbClr val="FFF2D2"/>
                </a:solidFill>
              </a:rPr>
              <a:t>, Nebuchadnezzar king of Babylon came to Jerusalem and besieged it.</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1:1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21 And Daniel continued </a:t>
            </a:r>
            <a:r>
              <a:rPr sz="5086" b="0" u="sng" dirty="0">
                <a:solidFill>
                  <a:srgbClr val="FFF2D2"/>
                </a:solidFill>
              </a:rPr>
              <a:t>until the first year of Cyrus the king</a:t>
            </a:r>
            <a:r>
              <a:rPr sz="5086" b="0" dirty="0">
                <a:solidFill>
                  <a:srgbClr val="FFF2D2"/>
                </a:solidFill>
              </a:rPr>
              <a:t>.</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1:21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dirty="0">
                <a:solidFill>
                  <a:srgbClr val="FFF2D2"/>
                </a:solidFill>
              </a:rPr>
              <a:t>28 So this Daniel enjoyed success </a:t>
            </a:r>
            <a:r>
              <a:rPr sz="5086" b="0" u="sng" dirty="0">
                <a:solidFill>
                  <a:srgbClr val="FFF2D2"/>
                </a:solidFill>
              </a:rPr>
              <a:t>in the reign of Darius</a:t>
            </a:r>
            <a:r>
              <a:rPr sz="5086" b="0" dirty="0">
                <a:solidFill>
                  <a:srgbClr val="FFF2D2"/>
                </a:solidFill>
              </a:rPr>
              <a:t> and </a:t>
            </a:r>
            <a:r>
              <a:rPr sz="5086" b="0" u="sng" dirty="0">
                <a:solidFill>
                  <a:srgbClr val="FFF2D2"/>
                </a:solidFill>
              </a:rPr>
              <a:t>in the reign of Cyrus the Persian.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6:28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dirty="0">
                <a:solidFill>
                  <a:srgbClr val="FFF2D2"/>
                </a:solidFill>
              </a:rPr>
              <a:t>1 In </a:t>
            </a:r>
            <a:r>
              <a:rPr sz="5086" b="0" u="sng" dirty="0">
                <a:solidFill>
                  <a:srgbClr val="FFF2D2"/>
                </a:solidFill>
              </a:rPr>
              <a:t>the third year of Cyrus</a:t>
            </a:r>
            <a:r>
              <a:rPr sz="5086" b="0" dirty="0">
                <a:solidFill>
                  <a:srgbClr val="FFF2D2"/>
                </a:solidFill>
              </a:rPr>
              <a:t> king of Persia a message was revealed to Daniel, who was named Belteshazzar; and the message was true and one of great conflict, but he understood the message and had an understanding of the vision.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10:1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836</Words>
  <Application>Microsoft Office PowerPoint</Application>
  <PresentationFormat>Widescreen</PresentationFormat>
  <Paragraphs>59</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2023-08-31T03:12:03Z</dcterms:modified>
</cp:coreProperties>
</file>