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3" r:id="rId18"/>
    <p:sldId id="282" r:id="rId19"/>
    <p:sldId id="273" r:id="rId20"/>
    <p:sldId id="274" r:id="rId21"/>
    <p:sldId id="275" r:id="rId22"/>
    <p:sldId id="276" r:id="rId23"/>
    <p:sldId id="277" r:id="rId24"/>
    <p:sldId id="278" r:id="rId25"/>
    <p:sldId id="279" r:id="rId26"/>
    <p:sldId id="280" r:id="rId27"/>
    <p:sldId id="281" r:id="rId28"/>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2D2E1546-488B-4F1F-B7A9-A742293A8B46}"/>
    <pc:docChg chg="delSld">
      <pc:chgData name="brady owens" userId="7a6fbe4f65d4933f" providerId="LiveId" clId="{2D2E1546-488B-4F1F-B7A9-A742293A8B46}" dt="2024-04-09T19:28:07.299" v="0" actId="47"/>
      <pc:docMkLst>
        <pc:docMk/>
      </pc:docMkLst>
      <pc:sldChg chg="del">
        <pc:chgData name="brady owens" userId="7a6fbe4f65d4933f" providerId="LiveId" clId="{2D2E1546-488B-4F1F-B7A9-A742293A8B46}" dt="2024-04-09T19:28:07.299" v="0" actId="47"/>
        <pc:sldMkLst>
          <pc:docMk/>
          <pc:sldMk cId="860098250" sldId="284"/>
        </pc:sldMkLst>
      </pc:sldChg>
      <pc:sldChg chg="del">
        <pc:chgData name="brady owens" userId="7a6fbe4f65d4933f" providerId="LiveId" clId="{2D2E1546-488B-4F1F-B7A9-A742293A8B46}" dt="2024-04-09T19:28:07.299" v="0" actId="47"/>
        <pc:sldMkLst>
          <pc:docMk/>
          <pc:sldMk cId="489501093" sldId="285"/>
        </pc:sldMkLst>
      </pc:sldChg>
      <pc:sldChg chg="del">
        <pc:chgData name="brady owens" userId="7a6fbe4f65d4933f" providerId="LiveId" clId="{2D2E1546-488B-4F1F-B7A9-A742293A8B46}" dt="2024-04-09T19:28:07.299" v="0" actId="47"/>
        <pc:sldMkLst>
          <pc:docMk/>
          <pc:sldMk cId="1785931409" sldId="286"/>
        </pc:sldMkLst>
      </pc:sldChg>
      <pc:sldChg chg="del">
        <pc:chgData name="brady owens" userId="7a6fbe4f65d4933f" providerId="LiveId" clId="{2D2E1546-488B-4F1F-B7A9-A742293A8B46}" dt="2024-04-09T19:28:07.299" v="0" actId="47"/>
        <pc:sldMkLst>
          <pc:docMk/>
          <pc:sldMk cId="2845402643" sldId="287"/>
        </pc:sldMkLst>
      </pc:sldChg>
    </pc:docChg>
  </pc:docChgLst>
  <pc:docChgLst>
    <pc:chgData name="brady owens" userId="7a6fbe4f65d4933f" providerId="LiveId" clId="{64096E42-FB49-4D33-9B61-A6F7AA3EB3A8}"/>
    <pc:docChg chg="custSel addSld modSld modMainMaster">
      <pc:chgData name="brady owens" userId="7a6fbe4f65d4933f" providerId="LiveId" clId="{64096E42-FB49-4D33-9B61-A6F7AA3EB3A8}" dt="2024-03-25T16:43:18.704" v="133" actId="14100"/>
      <pc:docMkLst>
        <pc:docMk/>
      </pc:docMkLst>
      <pc:sldChg chg="modSp mod setBg">
        <pc:chgData name="brady owens" userId="7a6fbe4f65d4933f" providerId="LiveId" clId="{64096E42-FB49-4D33-9B61-A6F7AA3EB3A8}" dt="2024-03-25T16:34:04.517" v="35" actId="403"/>
        <pc:sldMkLst>
          <pc:docMk/>
          <pc:sldMk cId="0" sldId="257"/>
        </pc:sldMkLst>
        <pc:spChg chg="mod">
          <ac:chgData name="brady owens" userId="7a6fbe4f65d4933f" providerId="LiveId" clId="{64096E42-FB49-4D33-9B61-A6F7AA3EB3A8}" dt="2024-03-25T16:34:04.517" v="35" actId="403"/>
          <ac:spMkLst>
            <pc:docMk/>
            <pc:sldMk cId="0" sldId="257"/>
            <ac:spMk id="2" creationId="{00000000-0000-0000-0000-000000000000}"/>
          </ac:spMkLst>
        </pc:spChg>
        <pc:spChg chg="mod">
          <ac:chgData name="brady owens" userId="7a6fbe4f65d4933f" providerId="LiveId" clId="{64096E42-FB49-4D33-9B61-A6F7AA3EB3A8}" dt="2024-03-25T16:33:48.781" v="5" actId="27636"/>
          <ac:spMkLst>
            <pc:docMk/>
            <pc:sldMk cId="0" sldId="257"/>
            <ac:spMk id="3" creationId="{00000000-0000-0000-0000-000000000000}"/>
          </ac:spMkLst>
        </pc:spChg>
        <pc:spChg chg="mod">
          <ac:chgData name="brady owens" userId="7a6fbe4f65d4933f" providerId="LiveId" clId="{64096E42-FB49-4D33-9B61-A6F7AA3EB3A8}" dt="2024-03-25T16:33:48.766" v="3" actId="27636"/>
          <ac:spMkLst>
            <pc:docMk/>
            <pc:sldMk cId="0" sldId="257"/>
            <ac:spMk id="4" creationId="{00000000-0000-0000-0000-000000000000}"/>
          </ac:spMkLst>
        </pc:spChg>
      </pc:sldChg>
      <pc:sldChg chg="addSp delSp modSp mod setBg">
        <pc:chgData name="brady owens" userId="7a6fbe4f65d4933f" providerId="LiveId" clId="{64096E42-FB49-4D33-9B61-A6F7AA3EB3A8}" dt="2024-03-25T16:34:12.125" v="37" actId="478"/>
        <pc:sldMkLst>
          <pc:docMk/>
          <pc:sldMk cId="0" sldId="258"/>
        </pc:sldMkLst>
        <pc:spChg chg="del">
          <ac:chgData name="brady owens" userId="7a6fbe4f65d4933f" providerId="LiveId" clId="{64096E42-FB49-4D33-9B61-A6F7AA3EB3A8}" dt="2024-03-25T16:34:11.594" v="36" actId="478"/>
          <ac:spMkLst>
            <pc:docMk/>
            <pc:sldMk cId="0" sldId="258"/>
            <ac:spMk id="2" creationId="{00000000-0000-0000-0000-000000000000}"/>
          </ac:spMkLst>
        </pc:spChg>
        <pc:spChg chg="add del mod">
          <ac:chgData name="brady owens" userId="7a6fbe4f65d4933f" providerId="LiveId" clId="{64096E42-FB49-4D33-9B61-A6F7AA3EB3A8}" dt="2024-03-25T16:34:12.125" v="37" actId="478"/>
          <ac:spMkLst>
            <pc:docMk/>
            <pc:sldMk cId="0" sldId="258"/>
            <ac:spMk id="5" creationId="{3B85930A-5E05-3F6A-53D7-3A8D3ECEDA43}"/>
          </ac:spMkLst>
        </pc:spChg>
      </pc:sldChg>
      <pc:sldChg chg="modSp setBg">
        <pc:chgData name="brady owens" userId="7a6fbe4f65d4933f" providerId="LiveId" clId="{64096E42-FB49-4D33-9B61-A6F7AA3EB3A8}" dt="2024-03-25T16:34:21.216" v="38"/>
        <pc:sldMkLst>
          <pc:docMk/>
          <pc:sldMk cId="0" sldId="259"/>
        </pc:sldMkLst>
        <pc:spChg chg="mod">
          <ac:chgData name="brady owens" userId="7a6fbe4f65d4933f" providerId="LiveId" clId="{64096E42-FB49-4D33-9B61-A6F7AA3EB3A8}" dt="2024-03-25T16:34:21.216" v="38"/>
          <ac:spMkLst>
            <pc:docMk/>
            <pc:sldMk cId="0" sldId="259"/>
            <ac:spMk id="2" creationId="{00000000-0000-0000-0000-000000000000}"/>
          </ac:spMkLst>
        </pc:spChg>
      </pc:sldChg>
      <pc:sldChg chg="modSp setBg">
        <pc:chgData name="brady owens" userId="7a6fbe4f65d4933f" providerId="LiveId" clId="{64096E42-FB49-4D33-9B61-A6F7AA3EB3A8}" dt="2024-03-25T16:34:23.623" v="39"/>
        <pc:sldMkLst>
          <pc:docMk/>
          <pc:sldMk cId="0" sldId="260"/>
        </pc:sldMkLst>
        <pc:spChg chg="mod">
          <ac:chgData name="brady owens" userId="7a6fbe4f65d4933f" providerId="LiveId" clId="{64096E42-FB49-4D33-9B61-A6F7AA3EB3A8}" dt="2024-03-25T16:34:23.623" v="39"/>
          <ac:spMkLst>
            <pc:docMk/>
            <pc:sldMk cId="0" sldId="260"/>
            <ac:spMk id="2" creationId="{00000000-0000-0000-0000-000000000000}"/>
          </ac:spMkLst>
        </pc:spChg>
      </pc:sldChg>
      <pc:sldChg chg="modSp mod setBg">
        <pc:chgData name="brady owens" userId="7a6fbe4f65d4933f" providerId="LiveId" clId="{64096E42-FB49-4D33-9B61-A6F7AA3EB3A8}" dt="2024-03-25T16:34:26.232" v="40"/>
        <pc:sldMkLst>
          <pc:docMk/>
          <pc:sldMk cId="0" sldId="261"/>
        </pc:sldMkLst>
        <pc:spChg chg="mod">
          <ac:chgData name="brady owens" userId="7a6fbe4f65d4933f" providerId="LiveId" clId="{64096E42-FB49-4D33-9B61-A6F7AA3EB3A8}" dt="2024-03-25T16:34:26.232" v="40"/>
          <ac:spMkLst>
            <pc:docMk/>
            <pc:sldMk cId="0" sldId="261"/>
            <ac:spMk id="2" creationId="{00000000-0000-0000-0000-000000000000}"/>
          </ac:spMkLst>
        </pc:spChg>
      </pc:sldChg>
      <pc:sldChg chg="modSp setBg">
        <pc:chgData name="brady owens" userId="7a6fbe4f65d4933f" providerId="LiveId" clId="{64096E42-FB49-4D33-9B61-A6F7AA3EB3A8}" dt="2024-03-25T16:34:28.575" v="41"/>
        <pc:sldMkLst>
          <pc:docMk/>
          <pc:sldMk cId="0" sldId="262"/>
        </pc:sldMkLst>
        <pc:spChg chg="mod">
          <ac:chgData name="brady owens" userId="7a6fbe4f65d4933f" providerId="LiveId" clId="{64096E42-FB49-4D33-9B61-A6F7AA3EB3A8}" dt="2024-03-25T16:34:28.575" v="41"/>
          <ac:spMkLst>
            <pc:docMk/>
            <pc:sldMk cId="0" sldId="262"/>
            <ac:spMk id="2" creationId="{00000000-0000-0000-0000-000000000000}"/>
          </ac:spMkLst>
        </pc:spChg>
      </pc:sldChg>
      <pc:sldChg chg="modSp setBg">
        <pc:chgData name="brady owens" userId="7a6fbe4f65d4933f" providerId="LiveId" clId="{64096E42-FB49-4D33-9B61-A6F7AA3EB3A8}" dt="2024-03-25T16:34:31.637" v="42"/>
        <pc:sldMkLst>
          <pc:docMk/>
          <pc:sldMk cId="0" sldId="263"/>
        </pc:sldMkLst>
        <pc:spChg chg="mod">
          <ac:chgData name="brady owens" userId="7a6fbe4f65d4933f" providerId="LiveId" clId="{64096E42-FB49-4D33-9B61-A6F7AA3EB3A8}" dt="2024-03-25T16:34:31.637" v="42"/>
          <ac:spMkLst>
            <pc:docMk/>
            <pc:sldMk cId="0" sldId="263"/>
            <ac:spMk id="2" creationId="{00000000-0000-0000-0000-000000000000}"/>
          </ac:spMkLst>
        </pc:spChg>
      </pc:sldChg>
      <pc:sldChg chg="modSp mod setBg">
        <pc:chgData name="brady owens" userId="7a6fbe4f65d4933f" providerId="LiveId" clId="{64096E42-FB49-4D33-9B61-A6F7AA3EB3A8}" dt="2024-03-25T16:34:35.119" v="43"/>
        <pc:sldMkLst>
          <pc:docMk/>
          <pc:sldMk cId="0" sldId="264"/>
        </pc:sldMkLst>
        <pc:spChg chg="mod">
          <ac:chgData name="brady owens" userId="7a6fbe4f65d4933f" providerId="LiveId" clId="{64096E42-FB49-4D33-9B61-A6F7AA3EB3A8}" dt="2024-03-25T16:34:35.119" v="43"/>
          <ac:spMkLst>
            <pc:docMk/>
            <pc:sldMk cId="0" sldId="264"/>
            <ac:spMk id="2" creationId="{00000000-0000-0000-0000-000000000000}"/>
          </ac:spMkLst>
        </pc:spChg>
      </pc:sldChg>
      <pc:sldChg chg="modSp setBg">
        <pc:chgData name="brady owens" userId="7a6fbe4f65d4933f" providerId="LiveId" clId="{64096E42-FB49-4D33-9B61-A6F7AA3EB3A8}" dt="2024-03-25T16:34:37.713" v="44"/>
        <pc:sldMkLst>
          <pc:docMk/>
          <pc:sldMk cId="0" sldId="265"/>
        </pc:sldMkLst>
        <pc:spChg chg="mod">
          <ac:chgData name="brady owens" userId="7a6fbe4f65d4933f" providerId="LiveId" clId="{64096E42-FB49-4D33-9B61-A6F7AA3EB3A8}" dt="2024-03-25T16:34:37.713" v="44"/>
          <ac:spMkLst>
            <pc:docMk/>
            <pc:sldMk cId="0" sldId="265"/>
            <ac:spMk id="2" creationId="{00000000-0000-0000-0000-000000000000}"/>
          </ac:spMkLst>
        </pc:spChg>
      </pc:sldChg>
      <pc:sldChg chg="modSp setBg">
        <pc:chgData name="brady owens" userId="7a6fbe4f65d4933f" providerId="LiveId" clId="{64096E42-FB49-4D33-9B61-A6F7AA3EB3A8}" dt="2024-03-25T16:34:42.102" v="45"/>
        <pc:sldMkLst>
          <pc:docMk/>
          <pc:sldMk cId="0" sldId="266"/>
        </pc:sldMkLst>
        <pc:spChg chg="mod">
          <ac:chgData name="brady owens" userId="7a6fbe4f65d4933f" providerId="LiveId" clId="{64096E42-FB49-4D33-9B61-A6F7AA3EB3A8}" dt="2024-03-25T16:34:42.102" v="45"/>
          <ac:spMkLst>
            <pc:docMk/>
            <pc:sldMk cId="0" sldId="266"/>
            <ac:spMk id="2" creationId="{00000000-0000-0000-0000-000000000000}"/>
          </ac:spMkLst>
        </pc:spChg>
      </pc:sldChg>
      <pc:sldChg chg="modSp mod setBg">
        <pc:chgData name="brady owens" userId="7a6fbe4f65d4933f" providerId="LiveId" clId="{64096E42-FB49-4D33-9B61-A6F7AA3EB3A8}" dt="2024-03-25T16:34:45.320" v="46"/>
        <pc:sldMkLst>
          <pc:docMk/>
          <pc:sldMk cId="0" sldId="267"/>
        </pc:sldMkLst>
        <pc:spChg chg="mod">
          <ac:chgData name="brady owens" userId="7a6fbe4f65d4933f" providerId="LiveId" clId="{64096E42-FB49-4D33-9B61-A6F7AA3EB3A8}" dt="2024-03-25T16:34:45.320" v="46"/>
          <ac:spMkLst>
            <pc:docMk/>
            <pc:sldMk cId="0" sldId="267"/>
            <ac:spMk id="2" creationId="{00000000-0000-0000-0000-000000000000}"/>
          </ac:spMkLst>
        </pc:spChg>
      </pc:sldChg>
      <pc:sldChg chg="modSp mod setBg">
        <pc:chgData name="brady owens" userId="7a6fbe4f65d4933f" providerId="LiveId" clId="{64096E42-FB49-4D33-9B61-A6F7AA3EB3A8}" dt="2024-03-25T16:34:50.060" v="47"/>
        <pc:sldMkLst>
          <pc:docMk/>
          <pc:sldMk cId="0" sldId="268"/>
        </pc:sldMkLst>
        <pc:spChg chg="mod">
          <ac:chgData name="brady owens" userId="7a6fbe4f65d4933f" providerId="LiveId" clId="{64096E42-FB49-4D33-9B61-A6F7AA3EB3A8}" dt="2024-03-25T16:34:50.060" v="47"/>
          <ac:spMkLst>
            <pc:docMk/>
            <pc:sldMk cId="0" sldId="268"/>
            <ac:spMk id="2" creationId="{00000000-0000-0000-0000-000000000000}"/>
          </ac:spMkLst>
        </pc:spChg>
      </pc:sldChg>
      <pc:sldChg chg="modSp setBg">
        <pc:chgData name="brady owens" userId="7a6fbe4f65d4933f" providerId="LiveId" clId="{64096E42-FB49-4D33-9B61-A6F7AA3EB3A8}" dt="2024-03-25T16:34:53.685" v="48"/>
        <pc:sldMkLst>
          <pc:docMk/>
          <pc:sldMk cId="0" sldId="269"/>
        </pc:sldMkLst>
        <pc:spChg chg="mod">
          <ac:chgData name="brady owens" userId="7a6fbe4f65d4933f" providerId="LiveId" clId="{64096E42-FB49-4D33-9B61-A6F7AA3EB3A8}" dt="2024-03-25T16:34:53.685" v="48"/>
          <ac:spMkLst>
            <pc:docMk/>
            <pc:sldMk cId="0" sldId="269"/>
            <ac:spMk id="2" creationId="{00000000-0000-0000-0000-000000000000}"/>
          </ac:spMkLst>
        </pc:spChg>
      </pc:sldChg>
      <pc:sldChg chg="modSp mod setBg">
        <pc:chgData name="brady owens" userId="7a6fbe4f65d4933f" providerId="LiveId" clId="{64096E42-FB49-4D33-9B61-A6F7AA3EB3A8}" dt="2024-03-25T16:34:57.949" v="49"/>
        <pc:sldMkLst>
          <pc:docMk/>
          <pc:sldMk cId="0" sldId="270"/>
        </pc:sldMkLst>
        <pc:spChg chg="mod">
          <ac:chgData name="brady owens" userId="7a6fbe4f65d4933f" providerId="LiveId" clId="{64096E42-FB49-4D33-9B61-A6F7AA3EB3A8}" dt="2024-03-25T16:34:57.949" v="49"/>
          <ac:spMkLst>
            <pc:docMk/>
            <pc:sldMk cId="0" sldId="270"/>
            <ac:spMk id="2" creationId="{00000000-0000-0000-0000-000000000000}"/>
          </ac:spMkLst>
        </pc:spChg>
      </pc:sldChg>
      <pc:sldChg chg="modSp mod setBg">
        <pc:chgData name="brady owens" userId="7a6fbe4f65d4933f" providerId="LiveId" clId="{64096E42-FB49-4D33-9B61-A6F7AA3EB3A8}" dt="2024-03-25T16:35:01.563" v="50"/>
        <pc:sldMkLst>
          <pc:docMk/>
          <pc:sldMk cId="0" sldId="271"/>
        </pc:sldMkLst>
        <pc:spChg chg="mod">
          <ac:chgData name="brady owens" userId="7a6fbe4f65d4933f" providerId="LiveId" clId="{64096E42-FB49-4D33-9B61-A6F7AA3EB3A8}" dt="2024-03-25T16:35:01.563" v="50"/>
          <ac:spMkLst>
            <pc:docMk/>
            <pc:sldMk cId="0" sldId="271"/>
            <ac:spMk id="2" creationId="{00000000-0000-0000-0000-000000000000}"/>
          </ac:spMkLst>
        </pc:spChg>
      </pc:sldChg>
      <pc:sldChg chg="modSp mod setBg">
        <pc:chgData name="brady owens" userId="7a6fbe4f65d4933f" providerId="LiveId" clId="{64096E42-FB49-4D33-9B61-A6F7AA3EB3A8}" dt="2024-03-25T16:37:07.192" v="98" actId="20577"/>
        <pc:sldMkLst>
          <pc:docMk/>
          <pc:sldMk cId="0" sldId="272"/>
        </pc:sldMkLst>
        <pc:spChg chg="mod">
          <ac:chgData name="brady owens" userId="7a6fbe4f65d4933f" providerId="LiveId" clId="{64096E42-FB49-4D33-9B61-A6F7AA3EB3A8}" dt="2024-03-25T16:37:01.284" v="83" actId="255"/>
          <ac:spMkLst>
            <pc:docMk/>
            <pc:sldMk cId="0" sldId="272"/>
            <ac:spMk id="2" creationId="{00000000-0000-0000-0000-000000000000}"/>
          </ac:spMkLst>
        </pc:spChg>
        <pc:spChg chg="mod">
          <ac:chgData name="brady owens" userId="7a6fbe4f65d4933f" providerId="LiveId" clId="{64096E42-FB49-4D33-9B61-A6F7AA3EB3A8}" dt="2024-03-25T16:37:07.192" v="98" actId="20577"/>
          <ac:spMkLst>
            <pc:docMk/>
            <pc:sldMk cId="0" sldId="272"/>
            <ac:spMk id="3" creationId="{00000000-0000-0000-0000-000000000000}"/>
          </ac:spMkLst>
        </pc:spChg>
      </pc:sldChg>
      <pc:sldChg chg="modSp setBg">
        <pc:chgData name="brady owens" userId="7a6fbe4f65d4933f" providerId="LiveId" clId="{64096E42-FB49-4D33-9B61-A6F7AA3EB3A8}" dt="2024-03-25T16:35:09.889" v="52"/>
        <pc:sldMkLst>
          <pc:docMk/>
          <pc:sldMk cId="0" sldId="273"/>
        </pc:sldMkLst>
        <pc:spChg chg="mod">
          <ac:chgData name="brady owens" userId="7a6fbe4f65d4933f" providerId="LiveId" clId="{64096E42-FB49-4D33-9B61-A6F7AA3EB3A8}" dt="2024-03-25T16:35:09.889" v="52"/>
          <ac:spMkLst>
            <pc:docMk/>
            <pc:sldMk cId="0" sldId="273"/>
            <ac:spMk id="2" creationId="{00000000-0000-0000-0000-000000000000}"/>
          </ac:spMkLst>
        </pc:spChg>
      </pc:sldChg>
      <pc:sldChg chg="modSp mod setBg">
        <pc:chgData name="brady owens" userId="7a6fbe4f65d4933f" providerId="LiveId" clId="{64096E42-FB49-4D33-9B61-A6F7AA3EB3A8}" dt="2024-03-25T16:35:13.107" v="53"/>
        <pc:sldMkLst>
          <pc:docMk/>
          <pc:sldMk cId="0" sldId="274"/>
        </pc:sldMkLst>
        <pc:spChg chg="mod">
          <ac:chgData name="brady owens" userId="7a6fbe4f65d4933f" providerId="LiveId" clId="{64096E42-FB49-4D33-9B61-A6F7AA3EB3A8}" dt="2024-03-25T16:35:13.107" v="53"/>
          <ac:spMkLst>
            <pc:docMk/>
            <pc:sldMk cId="0" sldId="274"/>
            <ac:spMk id="2" creationId="{00000000-0000-0000-0000-000000000000}"/>
          </ac:spMkLst>
        </pc:spChg>
      </pc:sldChg>
      <pc:sldChg chg="modSp mod setBg">
        <pc:chgData name="brady owens" userId="7a6fbe4f65d4933f" providerId="LiveId" clId="{64096E42-FB49-4D33-9B61-A6F7AA3EB3A8}" dt="2024-03-25T16:35:16.919" v="54"/>
        <pc:sldMkLst>
          <pc:docMk/>
          <pc:sldMk cId="0" sldId="275"/>
        </pc:sldMkLst>
        <pc:spChg chg="mod">
          <ac:chgData name="brady owens" userId="7a6fbe4f65d4933f" providerId="LiveId" clId="{64096E42-FB49-4D33-9B61-A6F7AA3EB3A8}" dt="2024-03-25T16:35:16.919" v="54"/>
          <ac:spMkLst>
            <pc:docMk/>
            <pc:sldMk cId="0" sldId="275"/>
            <ac:spMk id="2" creationId="{00000000-0000-0000-0000-000000000000}"/>
          </ac:spMkLst>
        </pc:spChg>
      </pc:sldChg>
      <pc:sldChg chg="modSp setBg">
        <pc:chgData name="brady owens" userId="7a6fbe4f65d4933f" providerId="LiveId" clId="{64096E42-FB49-4D33-9B61-A6F7AA3EB3A8}" dt="2024-03-25T16:35:21.394" v="55"/>
        <pc:sldMkLst>
          <pc:docMk/>
          <pc:sldMk cId="0" sldId="276"/>
        </pc:sldMkLst>
        <pc:spChg chg="mod">
          <ac:chgData name="brady owens" userId="7a6fbe4f65d4933f" providerId="LiveId" clId="{64096E42-FB49-4D33-9B61-A6F7AA3EB3A8}" dt="2024-03-25T16:35:21.394" v="55"/>
          <ac:spMkLst>
            <pc:docMk/>
            <pc:sldMk cId="0" sldId="276"/>
            <ac:spMk id="2" creationId="{00000000-0000-0000-0000-000000000000}"/>
          </ac:spMkLst>
        </pc:spChg>
      </pc:sldChg>
      <pc:sldChg chg="modSp setBg">
        <pc:chgData name="brady owens" userId="7a6fbe4f65d4933f" providerId="LiveId" clId="{64096E42-FB49-4D33-9B61-A6F7AA3EB3A8}" dt="2024-03-25T16:35:24.269" v="56"/>
        <pc:sldMkLst>
          <pc:docMk/>
          <pc:sldMk cId="0" sldId="277"/>
        </pc:sldMkLst>
        <pc:spChg chg="mod">
          <ac:chgData name="brady owens" userId="7a6fbe4f65d4933f" providerId="LiveId" clId="{64096E42-FB49-4D33-9B61-A6F7AA3EB3A8}" dt="2024-03-25T16:35:24.269" v="56"/>
          <ac:spMkLst>
            <pc:docMk/>
            <pc:sldMk cId="0" sldId="277"/>
            <ac:spMk id="2" creationId="{00000000-0000-0000-0000-000000000000}"/>
          </ac:spMkLst>
        </pc:spChg>
      </pc:sldChg>
      <pc:sldChg chg="modSp setBg">
        <pc:chgData name="brady owens" userId="7a6fbe4f65d4933f" providerId="LiveId" clId="{64096E42-FB49-4D33-9B61-A6F7AA3EB3A8}" dt="2024-03-25T16:35:28.705" v="57"/>
        <pc:sldMkLst>
          <pc:docMk/>
          <pc:sldMk cId="0" sldId="278"/>
        </pc:sldMkLst>
        <pc:spChg chg="mod">
          <ac:chgData name="brady owens" userId="7a6fbe4f65d4933f" providerId="LiveId" clId="{64096E42-FB49-4D33-9B61-A6F7AA3EB3A8}" dt="2024-03-25T16:35:28.705" v="57"/>
          <ac:spMkLst>
            <pc:docMk/>
            <pc:sldMk cId="0" sldId="278"/>
            <ac:spMk id="2" creationId="{00000000-0000-0000-0000-000000000000}"/>
          </ac:spMkLst>
        </pc:spChg>
      </pc:sldChg>
      <pc:sldChg chg="modSp mod setBg">
        <pc:chgData name="brady owens" userId="7a6fbe4f65d4933f" providerId="LiveId" clId="{64096E42-FB49-4D33-9B61-A6F7AA3EB3A8}" dt="2024-03-25T16:35:31.923" v="58"/>
        <pc:sldMkLst>
          <pc:docMk/>
          <pc:sldMk cId="0" sldId="279"/>
        </pc:sldMkLst>
        <pc:spChg chg="mod">
          <ac:chgData name="brady owens" userId="7a6fbe4f65d4933f" providerId="LiveId" clId="{64096E42-FB49-4D33-9B61-A6F7AA3EB3A8}" dt="2024-03-25T16:35:31.923" v="58"/>
          <ac:spMkLst>
            <pc:docMk/>
            <pc:sldMk cId="0" sldId="279"/>
            <ac:spMk id="2" creationId="{00000000-0000-0000-0000-000000000000}"/>
          </ac:spMkLst>
        </pc:spChg>
      </pc:sldChg>
      <pc:sldChg chg="modSp mod setBg">
        <pc:chgData name="brady owens" userId="7a6fbe4f65d4933f" providerId="LiveId" clId="{64096E42-FB49-4D33-9B61-A6F7AA3EB3A8}" dt="2024-03-25T16:35:41.577" v="67" actId="403"/>
        <pc:sldMkLst>
          <pc:docMk/>
          <pc:sldMk cId="0" sldId="280"/>
        </pc:sldMkLst>
        <pc:spChg chg="mod">
          <ac:chgData name="brady owens" userId="7a6fbe4f65d4933f" providerId="LiveId" clId="{64096E42-FB49-4D33-9B61-A6F7AA3EB3A8}" dt="2024-03-25T16:35:41.577" v="67" actId="403"/>
          <ac:spMkLst>
            <pc:docMk/>
            <pc:sldMk cId="0" sldId="280"/>
            <ac:spMk id="2" creationId="{00000000-0000-0000-0000-000000000000}"/>
          </ac:spMkLst>
        </pc:spChg>
      </pc:sldChg>
      <pc:sldChg chg="delSp modSp mod setBg">
        <pc:chgData name="brady owens" userId="7a6fbe4f65d4933f" providerId="LiveId" clId="{64096E42-FB49-4D33-9B61-A6F7AA3EB3A8}" dt="2024-03-25T16:35:50.555" v="69" actId="478"/>
        <pc:sldMkLst>
          <pc:docMk/>
          <pc:sldMk cId="0" sldId="281"/>
        </pc:sldMkLst>
        <pc:spChg chg="del mod">
          <ac:chgData name="brady owens" userId="7a6fbe4f65d4933f" providerId="LiveId" clId="{64096E42-FB49-4D33-9B61-A6F7AA3EB3A8}" dt="2024-03-25T16:35:50.555" v="69" actId="478"/>
          <ac:spMkLst>
            <pc:docMk/>
            <pc:sldMk cId="0" sldId="281"/>
            <ac:spMk id="2" creationId="{00000000-0000-0000-0000-000000000000}"/>
          </ac:spMkLst>
        </pc:spChg>
      </pc:sldChg>
      <pc:sldChg chg="add">
        <pc:chgData name="brady owens" userId="7a6fbe4f65d4933f" providerId="LiveId" clId="{64096E42-FB49-4D33-9B61-A6F7AA3EB3A8}" dt="2024-03-25T16:36:13.507" v="70" actId="2890"/>
        <pc:sldMkLst>
          <pc:docMk/>
          <pc:sldMk cId="1060396025" sldId="282"/>
        </pc:sldMkLst>
      </pc:sldChg>
      <pc:sldChg chg="modSp add mod">
        <pc:chgData name="brady owens" userId="7a6fbe4f65d4933f" providerId="LiveId" clId="{64096E42-FB49-4D33-9B61-A6F7AA3EB3A8}" dt="2024-03-25T16:37:38.377" v="109" actId="404"/>
        <pc:sldMkLst>
          <pc:docMk/>
          <pc:sldMk cId="1692255972" sldId="283"/>
        </pc:sldMkLst>
        <pc:spChg chg="mod">
          <ac:chgData name="brady owens" userId="7a6fbe4f65d4933f" providerId="LiveId" clId="{64096E42-FB49-4D33-9B61-A6F7AA3EB3A8}" dt="2024-03-25T16:37:38.377" v="109" actId="404"/>
          <ac:spMkLst>
            <pc:docMk/>
            <pc:sldMk cId="1692255972" sldId="283"/>
            <ac:spMk id="2" creationId="{00000000-0000-0000-0000-000000000000}"/>
          </ac:spMkLst>
        </pc:spChg>
      </pc:sldChg>
      <pc:sldChg chg="addSp modSp new mod">
        <pc:chgData name="brady owens" userId="7a6fbe4f65d4933f" providerId="LiveId" clId="{64096E42-FB49-4D33-9B61-A6F7AA3EB3A8}" dt="2024-03-25T16:42:27.858" v="115" actId="14100"/>
        <pc:sldMkLst>
          <pc:docMk/>
          <pc:sldMk cId="860098250" sldId="284"/>
        </pc:sldMkLst>
        <pc:picChg chg="add mod">
          <ac:chgData name="brady owens" userId="7a6fbe4f65d4933f" providerId="LiveId" clId="{64096E42-FB49-4D33-9B61-A6F7AA3EB3A8}" dt="2024-03-25T16:42:27.858" v="115" actId="14100"/>
          <ac:picMkLst>
            <pc:docMk/>
            <pc:sldMk cId="860098250" sldId="284"/>
            <ac:picMk id="5" creationId="{1765BB9F-2EF2-D1CB-79F7-30CB1F07DB44}"/>
          </ac:picMkLst>
        </pc:picChg>
      </pc:sldChg>
      <pc:sldChg chg="addSp modSp new mod">
        <pc:chgData name="brady owens" userId="7a6fbe4f65d4933f" providerId="LiveId" clId="{64096E42-FB49-4D33-9B61-A6F7AA3EB3A8}" dt="2024-03-25T16:42:43.924" v="121" actId="14100"/>
        <pc:sldMkLst>
          <pc:docMk/>
          <pc:sldMk cId="489501093" sldId="285"/>
        </pc:sldMkLst>
        <pc:picChg chg="add mod">
          <ac:chgData name="brady owens" userId="7a6fbe4f65d4933f" providerId="LiveId" clId="{64096E42-FB49-4D33-9B61-A6F7AA3EB3A8}" dt="2024-03-25T16:42:43.924" v="121" actId="14100"/>
          <ac:picMkLst>
            <pc:docMk/>
            <pc:sldMk cId="489501093" sldId="285"/>
            <ac:picMk id="5" creationId="{33D38A5B-0639-7105-AC7A-206088B6ACC8}"/>
          </ac:picMkLst>
        </pc:picChg>
      </pc:sldChg>
      <pc:sldChg chg="addSp modSp new mod">
        <pc:chgData name="brady owens" userId="7a6fbe4f65d4933f" providerId="LiveId" clId="{64096E42-FB49-4D33-9B61-A6F7AA3EB3A8}" dt="2024-03-25T16:43:01.363" v="127" actId="14100"/>
        <pc:sldMkLst>
          <pc:docMk/>
          <pc:sldMk cId="1785931409" sldId="286"/>
        </pc:sldMkLst>
        <pc:picChg chg="add mod">
          <ac:chgData name="brady owens" userId="7a6fbe4f65d4933f" providerId="LiveId" clId="{64096E42-FB49-4D33-9B61-A6F7AA3EB3A8}" dt="2024-03-25T16:43:01.363" v="127" actId="14100"/>
          <ac:picMkLst>
            <pc:docMk/>
            <pc:sldMk cId="1785931409" sldId="286"/>
            <ac:picMk id="5" creationId="{6A87E6CA-F8F9-F702-3766-D15E9444FA0E}"/>
          </ac:picMkLst>
        </pc:picChg>
      </pc:sldChg>
      <pc:sldChg chg="addSp modSp new mod">
        <pc:chgData name="brady owens" userId="7a6fbe4f65d4933f" providerId="LiveId" clId="{64096E42-FB49-4D33-9B61-A6F7AA3EB3A8}" dt="2024-03-25T16:43:18.704" v="133" actId="14100"/>
        <pc:sldMkLst>
          <pc:docMk/>
          <pc:sldMk cId="2845402643" sldId="287"/>
        </pc:sldMkLst>
        <pc:picChg chg="add mod">
          <ac:chgData name="brady owens" userId="7a6fbe4f65d4933f" providerId="LiveId" clId="{64096E42-FB49-4D33-9B61-A6F7AA3EB3A8}" dt="2024-03-25T16:43:18.704" v="133" actId="14100"/>
          <ac:picMkLst>
            <pc:docMk/>
            <pc:sldMk cId="2845402643" sldId="287"/>
            <ac:picMk id="5" creationId="{B4A4202B-9A60-E310-652D-B2B1CF976654}"/>
          </ac:picMkLst>
        </pc:picChg>
      </pc:sldChg>
      <pc:sldMasterChg chg="setBg modSldLayout">
        <pc:chgData name="brady owens" userId="7a6fbe4f65d4933f" providerId="LiveId" clId="{64096E42-FB49-4D33-9B61-A6F7AA3EB3A8}" dt="2024-03-25T16:33:52.530" v="18"/>
        <pc:sldMasterMkLst>
          <pc:docMk/>
          <pc:sldMasterMk cId="0" sldId="2147483648"/>
        </pc:sldMasterMkLst>
        <pc:sldLayoutChg chg="setBg">
          <pc:chgData name="brady owens" userId="7a6fbe4f65d4933f" providerId="LiveId" clId="{64096E42-FB49-4D33-9B61-A6F7AA3EB3A8}" dt="2024-03-25T16:33:52.530" v="18"/>
          <pc:sldLayoutMkLst>
            <pc:docMk/>
            <pc:sldMasterMk cId="0" sldId="2147483648"/>
            <pc:sldLayoutMk cId="0" sldId="2147483649"/>
          </pc:sldLayoutMkLst>
        </pc:sldLayoutChg>
        <pc:sldLayoutChg chg="setBg">
          <pc:chgData name="brady owens" userId="7a6fbe4f65d4933f" providerId="LiveId" clId="{64096E42-FB49-4D33-9B61-A6F7AA3EB3A8}" dt="2024-03-25T16:33:52.530" v="18"/>
          <pc:sldLayoutMkLst>
            <pc:docMk/>
            <pc:sldMasterMk cId="0" sldId="2147483648"/>
            <pc:sldLayoutMk cId="0" sldId="2147483650"/>
          </pc:sldLayoutMkLst>
        </pc:sldLayoutChg>
        <pc:sldLayoutChg chg="setBg">
          <pc:chgData name="brady owens" userId="7a6fbe4f65d4933f" providerId="LiveId" clId="{64096E42-FB49-4D33-9B61-A6F7AA3EB3A8}" dt="2024-03-25T16:33:52.530" v="18"/>
          <pc:sldLayoutMkLst>
            <pc:docMk/>
            <pc:sldMasterMk cId="0" sldId="2147483648"/>
            <pc:sldLayoutMk cId="0" sldId="2147483651"/>
          </pc:sldLayoutMkLst>
        </pc:sldLayoutChg>
        <pc:sldLayoutChg chg="setBg">
          <pc:chgData name="brady owens" userId="7a6fbe4f65d4933f" providerId="LiveId" clId="{64096E42-FB49-4D33-9B61-A6F7AA3EB3A8}" dt="2024-03-25T16:33:52.530" v="18"/>
          <pc:sldLayoutMkLst>
            <pc:docMk/>
            <pc:sldMasterMk cId="0" sldId="2147483648"/>
            <pc:sldLayoutMk cId="0" sldId="2147483652"/>
          </pc:sldLayoutMkLst>
        </pc:sldLayoutChg>
        <pc:sldLayoutChg chg="setBg">
          <pc:chgData name="brady owens" userId="7a6fbe4f65d4933f" providerId="LiveId" clId="{64096E42-FB49-4D33-9B61-A6F7AA3EB3A8}" dt="2024-03-25T16:33:52.530" v="18"/>
          <pc:sldLayoutMkLst>
            <pc:docMk/>
            <pc:sldMasterMk cId="0" sldId="2147483648"/>
            <pc:sldLayoutMk cId="0" sldId="2147483653"/>
          </pc:sldLayoutMkLst>
        </pc:sldLayoutChg>
        <pc:sldLayoutChg chg="setBg">
          <pc:chgData name="brady owens" userId="7a6fbe4f65d4933f" providerId="LiveId" clId="{64096E42-FB49-4D33-9B61-A6F7AA3EB3A8}" dt="2024-03-25T16:33:52.530" v="18"/>
          <pc:sldLayoutMkLst>
            <pc:docMk/>
            <pc:sldMasterMk cId="0" sldId="2147483648"/>
            <pc:sldLayoutMk cId="0" sldId="2147483654"/>
          </pc:sldLayoutMkLst>
        </pc:sldLayoutChg>
        <pc:sldLayoutChg chg="setBg">
          <pc:chgData name="brady owens" userId="7a6fbe4f65d4933f" providerId="LiveId" clId="{64096E42-FB49-4D33-9B61-A6F7AA3EB3A8}" dt="2024-03-25T16:33:52.530" v="18"/>
          <pc:sldLayoutMkLst>
            <pc:docMk/>
            <pc:sldMasterMk cId="0" sldId="2147483648"/>
            <pc:sldLayoutMk cId="0" sldId="2147483655"/>
          </pc:sldLayoutMkLst>
        </pc:sldLayoutChg>
        <pc:sldLayoutChg chg="setBg">
          <pc:chgData name="brady owens" userId="7a6fbe4f65d4933f" providerId="LiveId" clId="{64096E42-FB49-4D33-9B61-A6F7AA3EB3A8}" dt="2024-03-25T16:33:52.530" v="18"/>
          <pc:sldLayoutMkLst>
            <pc:docMk/>
            <pc:sldMasterMk cId="0" sldId="2147483648"/>
            <pc:sldLayoutMk cId="0" sldId="2147483656"/>
          </pc:sldLayoutMkLst>
        </pc:sldLayoutChg>
        <pc:sldLayoutChg chg="setBg">
          <pc:chgData name="brady owens" userId="7a6fbe4f65d4933f" providerId="LiveId" clId="{64096E42-FB49-4D33-9B61-A6F7AA3EB3A8}" dt="2024-03-25T16:33:52.530" v="18"/>
          <pc:sldLayoutMkLst>
            <pc:docMk/>
            <pc:sldMasterMk cId="0" sldId="2147483648"/>
            <pc:sldLayoutMk cId="0" sldId="2147483657"/>
          </pc:sldLayoutMkLst>
        </pc:sldLayoutChg>
        <pc:sldLayoutChg chg="setBg">
          <pc:chgData name="brady owens" userId="7a6fbe4f65d4933f" providerId="LiveId" clId="{64096E42-FB49-4D33-9B61-A6F7AA3EB3A8}" dt="2024-03-25T16:33:52.530" v="18"/>
          <pc:sldLayoutMkLst>
            <pc:docMk/>
            <pc:sldMasterMk cId="0" sldId="2147483648"/>
            <pc:sldLayoutMk cId="0" sldId="2147483658"/>
          </pc:sldLayoutMkLst>
        </pc:sldLayoutChg>
        <pc:sldLayoutChg chg="setBg">
          <pc:chgData name="brady owens" userId="7a6fbe4f65d4933f" providerId="LiveId" clId="{64096E42-FB49-4D33-9B61-A6F7AA3EB3A8}" dt="2024-03-25T16:33:52.530" v="18"/>
          <pc:sldLayoutMkLst>
            <pc:docMk/>
            <pc:sldMasterMk cId="0" sldId="2147483648"/>
            <pc:sldLayoutMk cId="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13">
            <a:extLst>
              <a:ext uri="{BEBA8EAE-BF5A-486C-A8C5-ECC9F3942E4B}">
                <a14:imgProps xmlns:a14="http://schemas.microsoft.com/office/drawing/2010/main">
                  <a14:imgLayer r:embed="rId14">
                    <a14:imgEffect>
                      <a14:brightnessContrast brigh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836579"/>
            <a:ext cx="10795000" cy="324903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r>
              <a:rPr sz="8800" b="0" dirty="0">
                <a:solidFill>
                  <a:srgbClr val="FFFFFF"/>
                </a:solidFill>
                <a:effectLst>
                  <a:outerShdw blurRad="38100" dist="38100" dir="2700000" algn="tl">
                    <a:srgbClr val="000000">
                      <a:alpha val="43137"/>
                    </a:srgbClr>
                  </a:outerShdw>
                </a:effectLst>
              </a:rPr>
              <a:t>10 Commandments: Commandment 6</a:t>
            </a: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806">
                <a:solidFill>
                  <a:srgbClr val="FFFFFF"/>
                </a:solidFill>
              </a:defRPr>
            </a:lvl1pP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19 There was not a city that made peace with the people of Israel except the Hivites, the inhabitants of Gibeon. They took them all in battle.</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Joshua 11:16–23</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2"/>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20 For it was the Lord’s doing to harden their hearts that they should come against Israel in battle, in order that they should be devoted to destruction and should receive no mercy but be destroyed, just as the Lord commanded Moses.</a:t>
            </a:r>
          </a:p>
        </p:txBody>
      </p:sp>
      <p:sp>
        <p:nvSpPr>
          <p:cNvPr id="3" name="New Shape"/>
          <p:cNvSpPr>
            <a:spLocks noGrp="1"/>
          </p:cNvSpPr>
          <p:nvPr>
            <p:ph type="body" idx="13"/>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Joshua 11:16–23</a:t>
            </a:r>
          </a:p>
        </p:txBody>
      </p:sp>
      <p:sp>
        <p:nvSpPr>
          <p:cNvPr id="4" name="New Shape"/>
          <p:cNvSpPr>
            <a:spLocks noGrp="1"/>
          </p:cNvSpPr>
          <p:nvPr>
            <p:ph type="body" idx="14"/>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5"/>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21 And Joshua came at that time and cut off the </a:t>
            </a:r>
            <a:r>
              <a:rPr sz="5226" b="0" dirty="0" err="1">
                <a:solidFill>
                  <a:srgbClr val="FFFFFF"/>
                </a:solidFill>
                <a:effectLst>
                  <a:outerShdw blurRad="38100" dist="38100" dir="2700000" algn="tl">
                    <a:srgbClr val="000000">
                      <a:alpha val="43137"/>
                    </a:srgbClr>
                  </a:outerShdw>
                </a:effectLst>
              </a:rPr>
              <a:t>Anakim</a:t>
            </a:r>
            <a:r>
              <a:rPr sz="5226" b="0" dirty="0">
                <a:solidFill>
                  <a:srgbClr val="FFFFFF"/>
                </a:solidFill>
                <a:effectLst>
                  <a:outerShdw blurRad="38100" dist="38100" dir="2700000" algn="tl">
                    <a:srgbClr val="000000">
                      <a:alpha val="43137"/>
                    </a:srgbClr>
                  </a:outerShdw>
                </a:effectLst>
              </a:rPr>
              <a:t> from the hill country, from Hebron, from </a:t>
            </a:r>
            <a:r>
              <a:rPr sz="5226" b="0" dirty="0" err="1">
                <a:solidFill>
                  <a:srgbClr val="FFFFFF"/>
                </a:solidFill>
                <a:effectLst>
                  <a:outerShdw blurRad="38100" dist="38100" dir="2700000" algn="tl">
                    <a:srgbClr val="000000">
                      <a:alpha val="43137"/>
                    </a:srgbClr>
                  </a:outerShdw>
                </a:effectLst>
              </a:rPr>
              <a:t>Debir</a:t>
            </a:r>
            <a:r>
              <a:rPr sz="5226" b="0" dirty="0">
                <a:solidFill>
                  <a:srgbClr val="FFFFFF"/>
                </a:solidFill>
                <a:effectLst>
                  <a:outerShdw blurRad="38100" dist="38100" dir="2700000" algn="tl">
                    <a:srgbClr val="000000">
                      <a:alpha val="43137"/>
                    </a:srgbClr>
                  </a:outerShdw>
                </a:effectLst>
              </a:rPr>
              <a:t>, from </a:t>
            </a:r>
            <a:r>
              <a:rPr sz="5226" b="0" dirty="0" err="1">
                <a:solidFill>
                  <a:srgbClr val="FFFFFF"/>
                </a:solidFill>
                <a:effectLst>
                  <a:outerShdw blurRad="38100" dist="38100" dir="2700000" algn="tl">
                    <a:srgbClr val="000000">
                      <a:alpha val="43137"/>
                    </a:srgbClr>
                  </a:outerShdw>
                </a:effectLst>
              </a:rPr>
              <a:t>Anab</a:t>
            </a:r>
            <a:r>
              <a:rPr sz="5226" b="0" dirty="0">
                <a:solidFill>
                  <a:srgbClr val="FFFFFF"/>
                </a:solidFill>
                <a:effectLst>
                  <a:outerShdw blurRad="38100" dist="38100" dir="2700000" algn="tl">
                    <a:srgbClr val="000000">
                      <a:alpha val="43137"/>
                    </a:srgbClr>
                  </a:outerShdw>
                </a:effectLst>
              </a:rPr>
              <a:t>, and from all the hill country of Judah, and from all the hill country of Israel. Joshua devoted them to destruction with their cities.</a:t>
            </a:r>
          </a:p>
        </p:txBody>
      </p:sp>
      <p:sp>
        <p:nvSpPr>
          <p:cNvPr id="3" name="New Shape"/>
          <p:cNvSpPr>
            <a:spLocks noGrp="1"/>
          </p:cNvSpPr>
          <p:nvPr>
            <p:ph type="body" idx="16"/>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Joshua 11:16–23</a:t>
            </a:r>
          </a:p>
        </p:txBody>
      </p:sp>
      <p:sp>
        <p:nvSpPr>
          <p:cNvPr id="4" name="New Shape"/>
          <p:cNvSpPr>
            <a:spLocks noGrp="1"/>
          </p:cNvSpPr>
          <p:nvPr>
            <p:ph type="body" idx="17"/>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8"/>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22 There was none of the </a:t>
            </a:r>
            <a:r>
              <a:rPr sz="5226" b="0" dirty="0" err="1">
                <a:solidFill>
                  <a:srgbClr val="FFFFFF"/>
                </a:solidFill>
                <a:effectLst>
                  <a:outerShdw blurRad="38100" dist="38100" dir="2700000" algn="tl">
                    <a:srgbClr val="000000">
                      <a:alpha val="43137"/>
                    </a:srgbClr>
                  </a:outerShdw>
                </a:effectLst>
              </a:rPr>
              <a:t>Anakim</a:t>
            </a:r>
            <a:r>
              <a:rPr sz="5226" b="0" dirty="0">
                <a:solidFill>
                  <a:srgbClr val="FFFFFF"/>
                </a:solidFill>
                <a:effectLst>
                  <a:outerShdw blurRad="38100" dist="38100" dir="2700000" algn="tl">
                    <a:srgbClr val="000000">
                      <a:alpha val="43137"/>
                    </a:srgbClr>
                  </a:outerShdw>
                </a:effectLst>
              </a:rPr>
              <a:t> left in the land of the people of Israel. Only in Gaza, in Gath, and in Ashdod did some remain.</a:t>
            </a:r>
          </a:p>
        </p:txBody>
      </p:sp>
      <p:sp>
        <p:nvSpPr>
          <p:cNvPr id="3" name="New Shape"/>
          <p:cNvSpPr>
            <a:spLocks noGrp="1"/>
          </p:cNvSpPr>
          <p:nvPr>
            <p:ph type="body" idx="19"/>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Joshua 11:16–23</a:t>
            </a:r>
          </a:p>
        </p:txBody>
      </p:sp>
      <p:sp>
        <p:nvSpPr>
          <p:cNvPr id="4" name="New Shape"/>
          <p:cNvSpPr>
            <a:spLocks noGrp="1"/>
          </p:cNvSpPr>
          <p:nvPr>
            <p:ph type="body" idx="20"/>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21"/>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23 So Joshua took the whole land, according to all that the Lord had spoken to Moses. And Joshua gave it for an inheritance to Israel according to their tribal allotments. And the land had rest from war.</a:t>
            </a:r>
          </a:p>
        </p:txBody>
      </p:sp>
      <p:sp>
        <p:nvSpPr>
          <p:cNvPr id="3" name="New Shape"/>
          <p:cNvSpPr>
            <a:spLocks noGrp="1"/>
          </p:cNvSpPr>
          <p:nvPr>
            <p:ph type="body" idx="22"/>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Joshua 11:16–23</a:t>
            </a:r>
          </a:p>
        </p:txBody>
      </p:sp>
      <p:sp>
        <p:nvSpPr>
          <p:cNvPr id="4" name="New Shape"/>
          <p:cNvSpPr>
            <a:spLocks noGrp="1"/>
          </p:cNvSpPr>
          <p:nvPr>
            <p:ph type="body" idx="23"/>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1. What is the command all about?</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r>
              <a:rPr lang="en-US" sz="5400" dirty="0">
                <a:solidFill>
                  <a:schemeClr val="bg1"/>
                </a:solidFill>
                <a:effectLst>
                  <a:outerShdw blurRad="38100" dist="38100" dir="2700000" algn="tl">
                    <a:srgbClr val="000000">
                      <a:alpha val="43137"/>
                    </a:srgbClr>
                  </a:outerShdw>
                </a:effectLst>
              </a:rPr>
              <a:t>21</a:t>
            </a:r>
            <a:r>
              <a:rPr sz="5400" b="0" dirty="0">
                <a:solidFill>
                  <a:schemeClr val="bg1"/>
                </a:solidFill>
                <a:effectLst>
                  <a:outerShdw blurRad="38100" dist="38100" dir="2700000" algn="tl">
                    <a:srgbClr val="000000">
                      <a:alpha val="43137"/>
                    </a:srgbClr>
                  </a:outerShdw>
                </a:effectLst>
              </a:rPr>
              <a:t> </a:t>
            </a:r>
            <a:r>
              <a:rPr lang="en-US" sz="5400" dirty="0"/>
              <a:t>You have heard that it was said to those of old, ‘You shall not murder; and whoever murders will be liable to judgment.’ </a:t>
            </a:r>
            <a:endParaRPr lang="en-US" sz="5400" dirty="0">
              <a:solidFill>
                <a:schemeClr val="bg1"/>
              </a:solidFill>
              <a:effectLst/>
            </a:endParaRPr>
          </a:p>
          <a:p>
            <a:pPr algn="l"/>
            <a:endParaRPr sz="5226" b="0" dirty="0">
              <a:solidFill>
                <a:schemeClr val="bg1"/>
              </a:solidFill>
              <a:effectLst>
                <a:outerShdw blurRad="38100" dist="38100" dir="2700000" algn="tl">
                  <a:srgbClr val="000000">
                    <a:alpha val="43137"/>
                  </a:srgbClr>
                </a:outerShdw>
              </a:effectLst>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lang="en-US" sz="3920" b="0" dirty="0">
                <a:solidFill>
                  <a:srgbClr val="FFFFFF"/>
                </a:solidFill>
              </a:rPr>
              <a:t>Matthew 5:21-22</a:t>
            </a:r>
            <a:endParaRPr sz="3920" b="0" dirty="0">
              <a:solidFill>
                <a:srgbClr val="FFFFFF"/>
              </a:solidFil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FFFFFF"/>
                </a:solidFill>
              </a:defRPr>
            </a:lvl1pPr>
          </a:lstStyle>
          <a:p>
            <a:r>
              <a:rPr lang="en-US" sz="4800" dirty="0">
                <a:solidFill>
                  <a:schemeClr val="bg1"/>
                </a:solidFill>
                <a:effectLst>
                  <a:outerShdw blurRad="38100" dist="38100" dir="2700000" algn="tl">
                    <a:srgbClr val="000000">
                      <a:alpha val="43137"/>
                    </a:srgbClr>
                  </a:outerShdw>
                </a:effectLst>
              </a:rPr>
              <a:t>22</a:t>
            </a:r>
            <a:r>
              <a:rPr sz="4800" b="0" dirty="0">
                <a:solidFill>
                  <a:schemeClr val="bg1"/>
                </a:solidFill>
                <a:effectLst>
                  <a:outerShdw blurRad="38100" dist="38100" dir="2700000" algn="tl">
                    <a:srgbClr val="000000">
                      <a:alpha val="43137"/>
                    </a:srgbClr>
                  </a:outerShdw>
                </a:effectLst>
              </a:rPr>
              <a:t> </a:t>
            </a:r>
            <a:r>
              <a:rPr lang="en-US" sz="4800" dirty="0"/>
              <a:t>But I say to you that everyone who is angry with his brother will be liable to judgment; whoever insults his brother will be liable to the council; and whoever says, ‘You fool!’ will be liable to the hell of fire.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lang="en-US" sz="3920" b="0" dirty="0">
                <a:solidFill>
                  <a:srgbClr val="FFFFFF"/>
                </a:solidFill>
              </a:rPr>
              <a:t>Matthew 5:21-22</a:t>
            </a:r>
            <a:endParaRPr sz="3920" b="0" dirty="0">
              <a:solidFill>
                <a:srgbClr val="FFFFFF"/>
              </a:solidFil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1692255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43 “For no good tree bears bad fruit, nor again does a bad tree bear good fruit,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6:43–45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106039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44 for each tree is known by its own fruit. For figs are not gathered from thornbushes, nor are grapes picked from a bramble bush.</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6:43–45</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45 The good person out of the good treasure of his heart produces good, and the evil person out of his evil treasure produces evil, for out of the abundance of the heart his mouth speaks.</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6:43–45</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2. Where does anger come from?</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What causes quarrels and what causes fights among you? Is it not this, that your passions are at war within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4:1–4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You desire and do not have, so you murder. You covet and cannot obtain, so you fight and quarrel. You do not have, because you do not ask.</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4:1–4</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 You ask and do not receive, because you ask wrongly, to spend it on your passions.</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4:1–4</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You adulterous people! Do you not know that friendship with the world is enmity with God? Therefore whoever wishes to be a friend of the world makes himself an enemy of God.</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4:1–4</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7200" b="0" dirty="0">
                <a:solidFill>
                  <a:srgbClr val="FFFFFF"/>
                </a:solidFill>
                <a:effectLst>
                  <a:outerShdw blurRad="38100" dist="38100" dir="2700000" algn="tl">
                    <a:srgbClr val="000000">
                      <a:alpha val="43137"/>
                    </a:srgbClr>
                  </a:outerShdw>
                </a:effectLst>
              </a:rPr>
              <a:t>Our Whole-</a:t>
            </a:r>
            <a:r>
              <a:rPr sz="7200" b="0" dirty="0" err="1">
                <a:solidFill>
                  <a:srgbClr val="FFFFFF"/>
                </a:solidFill>
                <a:effectLst>
                  <a:outerShdw blurRad="38100" dist="38100" dir="2700000" algn="tl">
                    <a:srgbClr val="000000">
                      <a:alpha val="43137"/>
                    </a:srgbClr>
                  </a:outerShdw>
                </a:effectLst>
              </a:rPr>
              <a:t>personed</a:t>
            </a:r>
            <a:r>
              <a:rPr sz="7200" b="0" dirty="0">
                <a:solidFill>
                  <a:srgbClr val="FFFFFF"/>
                </a:solidFill>
                <a:effectLst>
                  <a:outerShdw blurRad="38100" dist="38100" dir="2700000" algn="tl">
                    <a:srgbClr val="000000">
                      <a:alpha val="43137"/>
                    </a:srgbClr>
                  </a:outerShdw>
                </a:effectLst>
              </a:rPr>
              <a:t> active response of negative moral judgment against perceived evil.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13 “You shall not murder.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20:13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16 But in the cities of these peoples that the Lord your God is giving you for an inheritance, you shall save alive nothing that breathes,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Deuteronomy 20:16–18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17 but you shall devote them to complete destruction, the Hittites and the Amorites, the Canaanites and the Perizzites, the Hivites and the Jebusites, as the Lord your God has commanded,</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Deuteronomy 20:16–18</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18 that they may not teach you to do according to all their abominable practices that they have done for their gods, and so you sin against the Lord your God.</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Deuteronomy 20:16–18</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16 So Joshua took all that land, the hill country and all the Negeb and all the land of Goshen and the lowland and the Arabah and the hill country of Israel and its lowland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Joshua 11:16–23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17 from Mount Halak, which rises toward Seir, as far as Baal-gad in the Valley of Lebanon below Mount Hermon. And he captured all their kings and struck them and put them to death.</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Joshua 11:16–23</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18 Joshua made war a long time with all those kings.</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Joshua 11:16–23</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Widescreen</PresentationFormat>
  <Paragraphs>67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2024-04-09T19:28:13Z</dcterms:modified>
</cp:coreProperties>
</file>