
<file path=[Content_Types].xml><?xml version="1.0" encoding="utf-8"?>
<Types xmlns="http://schemas.openxmlformats.org/package/2006/content-types">
  <Default Extension="bmp" ContentType="image/bmp"/>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2"/>
    <p:sldId id="259" r:id="rId3"/>
    <p:sldId id="306" r:id="rId4"/>
    <p:sldId id="260" r:id="rId5"/>
    <p:sldId id="304"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305"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Lst>
  <p:sldSz cx="12192000" cy="6858000"/>
  <p:notesSz cx="12192000" cy="6858000"/>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F4DEB9C-F72E-400A-BAF9-31D0599C4660}" v="7" dt="2023-12-05T18:22:02.65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9" d="100"/>
          <a:sy n="79" d="100"/>
        </p:scale>
        <p:origin x="821"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microsoft.com/office/2015/10/relationships/revisionInfo" Target="revisionInfo.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ady owens" userId="7a6fbe4f65d4933f" providerId="LiveId" clId="{CF4DEB9C-F72E-400A-BAF9-31D0599C4660}"/>
    <pc:docChg chg="undo custSel addSld delSld modSld">
      <pc:chgData name="brady owens" userId="7a6fbe4f65d4933f" providerId="LiveId" clId="{CF4DEB9C-F72E-400A-BAF9-31D0599C4660}" dt="2023-12-05T18:22:38.296" v="428" actId="1076"/>
      <pc:docMkLst>
        <pc:docMk/>
      </pc:docMkLst>
      <pc:sldChg chg="addSp delSp modSp mod">
        <pc:chgData name="brady owens" userId="7a6fbe4f65d4933f" providerId="LiveId" clId="{CF4DEB9C-F72E-400A-BAF9-31D0599C4660}" dt="2023-12-05T18:10:00.763" v="7" actId="478"/>
        <pc:sldMkLst>
          <pc:docMk/>
          <pc:sldMk cId="0" sldId="257"/>
        </pc:sldMkLst>
        <pc:spChg chg="add del mod">
          <ac:chgData name="brady owens" userId="7a6fbe4f65d4933f" providerId="LiveId" clId="{CF4DEB9C-F72E-400A-BAF9-31D0599C4660}" dt="2023-12-05T18:09:56.683" v="5" actId="27636"/>
          <ac:spMkLst>
            <pc:docMk/>
            <pc:sldMk cId="0" sldId="257"/>
            <ac:spMk id="2" creationId="{00000000-0000-0000-0000-000000000000}"/>
          </ac:spMkLst>
        </pc:spChg>
        <pc:spChg chg="del">
          <ac:chgData name="brady owens" userId="7a6fbe4f65d4933f" providerId="LiveId" clId="{CF4DEB9C-F72E-400A-BAF9-31D0599C4660}" dt="2023-12-05T18:10:00.763" v="7" actId="478"/>
          <ac:spMkLst>
            <pc:docMk/>
            <pc:sldMk cId="0" sldId="257"/>
            <ac:spMk id="3" creationId="{00000000-0000-0000-0000-000000000000}"/>
          </ac:spMkLst>
        </pc:spChg>
        <pc:spChg chg="del mod">
          <ac:chgData name="brady owens" userId="7a6fbe4f65d4933f" providerId="LiveId" clId="{CF4DEB9C-F72E-400A-BAF9-31D0599C4660}" dt="2023-12-05T18:09:59.516" v="6" actId="478"/>
          <ac:spMkLst>
            <pc:docMk/>
            <pc:sldMk cId="0" sldId="257"/>
            <ac:spMk id="4" creationId="{00000000-0000-0000-0000-000000000000}"/>
          </ac:spMkLst>
        </pc:spChg>
        <pc:spChg chg="add del mod">
          <ac:chgData name="brady owens" userId="7a6fbe4f65d4933f" providerId="LiveId" clId="{CF4DEB9C-F72E-400A-BAF9-31D0599C4660}" dt="2023-12-05T18:09:56.680" v="4" actId="478"/>
          <ac:spMkLst>
            <pc:docMk/>
            <pc:sldMk cId="0" sldId="257"/>
            <ac:spMk id="6" creationId="{D342E788-803D-8F20-967B-1C49C4CF249F}"/>
          </ac:spMkLst>
        </pc:spChg>
      </pc:sldChg>
      <pc:sldChg chg="del">
        <pc:chgData name="brady owens" userId="7a6fbe4f65d4933f" providerId="LiveId" clId="{CF4DEB9C-F72E-400A-BAF9-31D0599C4660}" dt="2023-12-05T18:10:03.475" v="8" actId="47"/>
        <pc:sldMkLst>
          <pc:docMk/>
          <pc:sldMk cId="0" sldId="258"/>
        </pc:sldMkLst>
      </pc:sldChg>
      <pc:sldChg chg="modSp mod">
        <pc:chgData name="brady owens" userId="7a6fbe4f65d4933f" providerId="LiveId" clId="{CF4DEB9C-F72E-400A-BAF9-31D0599C4660}" dt="2023-12-05T18:16:39.445" v="254" actId="27636"/>
        <pc:sldMkLst>
          <pc:docMk/>
          <pc:sldMk cId="0" sldId="259"/>
        </pc:sldMkLst>
        <pc:spChg chg="mod">
          <ac:chgData name="brady owens" userId="7a6fbe4f65d4933f" providerId="LiveId" clId="{CF4DEB9C-F72E-400A-BAF9-31D0599C4660}" dt="2023-12-05T18:16:39.445" v="254" actId="27636"/>
          <ac:spMkLst>
            <pc:docMk/>
            <pc:sldMk cId="0" sldId="259"/>
            <ac:spMk id="2" creationId="{00000000-0000-0000-0000-000000000000}"/>
          </ac:spMkLst>
        </pc:spChg>
        <pc:spChg chg="mod">
          <ac:chgData name="brady owens" userId="7a6fbe4f65d4933f" providerId="LiveId" clId="{CF4DEB9C-F72E-400A-BAF9-31D0599C4660}" dt="2023-12-05T18:16:39.442" v="253" actId="27636"/>
          <ac:spMkLst>
            <pc:docMk/>
            <pc:sldMk cId="0" sldId="259"/>
            <ac:spMk id="3" creationId="{00000000-0000-0000-0000-000000000000}"/>
          </ac:spMkLst>
        </pc:spChg>
      </pc:sldChg>
      <pc:sldChg chg="modSp mod">
        <pc:chgData name="brady owens" userId="7a6fbe4f65d4933f" providerId="LiveId" clId="{CF4DEB9C-F72E-400A-BAF9-31D0599C4660}" dt="2023-12-05T18:16:38.969" v="197" actId="27636"/>
        <pc:sldMkLst>
          <pc:docMk/>
          <pc:sldMk cId="0" sldId="260"/>
        </pc:sldMkLst>
        <pc:spChg chg="mod">
          <ac:chgData name="brady owens" userId="7a6fbe4f65d4933f" providerId="LiveId" clId="{CF4DEB9C-F72E-400A-BAF9-31D0599C4660}" dt="2023-12-05T18:10:27.746" v="18" actId="403"/>
          <ac:spMkLst>
            <pc:docMk/>
            <pc:sldMk cId="0" sldId="260"/>
            <ac:spMk id="2" creationId="{00000000-0000-0000-0000-000000000000}"/>
          </ac:spMkLst>
        </pc:spChg>
        <pc:spChg chg="mod">
          <ac:chgData name="brady owens" userId="7a6fbe4f65d4933f" providerId="LiveId" clId="{CF4DEB9C-F72E-400A-BAF9-31D0599C4660}" dt="2023-12-05T18:16:38.966" v="196" actId="27636"/>
          <ac:spMkLst>
            <pc:docMk/>
            <pc:sldMk cId="0" sldId="260"/>
            <ac:spMk id="3" creationId="{00000000-0000-0000-0000-000000000000}"/>
          </ac:spMkLst>
        </pc:spChg>
        <pc:spChg chg="mod">
          <ac:chgData name="brady owens" userId="7a6fbe4f65d4933f" providerId="LiveId" clId="{CF4DEB9C-F72E-400A-BAF9-31D0599C4660}" dt="2023-12-05T18:16:38.969" v="197" actId="27636"/>
          <ac:spMkLst>
            <pc:docMk/>
            <pc:sldMk cId="0" sldId="260"/>
            <ac:spMk id="4" creationId="{00000000-0000-0000-0000-000000000000}"/>
          </ac:spMkLst>
        </pc:spChg>
      </pc:sldChg>
      <pc:sldChg chg="modSp mod">
        <pc:chgData name="brady owens" userId="7a6fbe4f65d4933f" providerId="LiveId" clId="{CF4DEB9C-F72E-400A-BAF9-31D0599C4660}" dt="2023-12-05T18:16:38.986" v="199" actId="27636"/>
        <pc:sldMkLst>
          <pc:docMk/>
          <pc:sldMk cId="0" sldId="261"/>
        </pc:sldMkLst>
        <pc:spChg chg="mod">
          <ac:chgData name="brady owens" userId="7a6fbe4f65d4933f" providerId="LiveId" clId="{CF4DEB9C-F72E-400A-BAF9-31D0599C4660}" dt="2023-12-05T18:16:38.986" v="199" actId="27636"/>
          <ac:spMkLst>
            <pc:docMk/>
            <pc:sldMk cId="0" sldId="261"/>
            <ac:spMk id="2" creationId="{00000000-0000-0000-0000-000000000000}"/>
          </ac:spMkLst>
        </pc:spChg>
        <pc:spChg chg="mod">
          <ac:chgData name="brady owens" userId="7a6fbe4f65d4933f" providerId="LiveId" clId="{CF4DEB9C-F72E-400A-BAF9-31D0599C4660}" dt="2023-12-05T18:16:38.983" v="198" actId="27636"/>
          <ac:spMkLst>
            <pc:docMk/>
            <pc:sldMk cId="0" sldId="261"/>
            <ac:spMk id="3" creationId="{00000000-0000-0000-0000-000000000000}"/>
          </ac:spMkLst>
        </pc:spChg>
      </pc:sldChg>
      <pc:sldChg chg="addSp delSp modSp mod">
        <pc:chgData name="brady owens" userId="7a6fbe4f65d4933f" providerId="LiveId" clId="{CF4DEB9C-F72E-400A-BAF9-31D0599C4660}" dt="2023-12-05T18:16:38.996" v="201" actId="27636"/>
        <pc:sldMkLst>
          <pc:docMk/>
          <pc:sldMk cId="0" sldId="262"/>
        </pc:sldMkLst>
        <pc:spChg chg="mod">
          <ac:chgData name="brady owens" userId="7a6fbe4f65d4933f" providerId="LiveId" clId="{CF4DEB9C-F72E-400A-BAF9-31D0599C4660}" dt="2023-12-05T18:16:38.994" v="200" actId="27636"/>
          <ac:spMkLst>
            <pc:docMk/>
            <pc:sldMk cId="0" sldId="262"/>
            <ac:spMk id="2" creationId="{00000000-0000-0000-0000-000000000000}"/>
          </ac:spMkLst>
        </pc:spChg>
        <pc:spChg chg="mod">
          <ac:chgData name="brady owens" userId="7a6fbe4f65d4933f" providerId="LiveId" clId="{CF4DEB9C-F72E-400A-BAF9-31D0599C4660}" dt="2023-12-05T18:16:38.996" v="201" actId="27636"/>
          <ac:spMkLst>
            <pc:docMk/>
            <pc:sldMk cId="0" sldId="262"/>
            <ac:spMk id="3" creationId="{00000000-0000-0000-0000-000000000000}"/>
          </ac:spMkLst>
        </pc:spChg>
        <pc:spChg chg="del">
          <ac:chgData name="brady owens" userId="7a6fbe4f65d4933f" providerId="LiveId" clId="{CF4DEB9C-F72E-400A-BAF9-31D0599C4660}" dt="2023-12-05T18:10:41.919" v="23" actId="478"/>
          <ac:spMkLst>
            <pc:docMk/>
            <pc:sldMk cId="0" sldId="262"/>
            <ac:spMk id="4" creationId="{00000000-0000-0000-0000-000000000000}"/>
          </ac:spMkLst>
        </pc:spChg>
        <pc:spChg chg="add mod">
          <ac:chgData name="brady owens" userId="7a6fbe4f65d4933f" providerId="LiveId" clId="{CF4DEB9C-F72E-400A-BAF9-31D0599C4660}" dt="2023-12-05T18:10:41.921" v="24" actId="27636"/>
          <ac:spMkLst>
            <pc:docMk/>
            <pc:sldMk cId="0" sldId="262"/>
            <ac:spMk id="6" creationId="{0D84AE99-0A8D-9F3A-206D-8BC981735CA4}"/>
          </ac:spMkLst>
        </pc:spChg>
      </pc:sldChg>
      <pc:sldChg chg="addSp delSp modSp mod">
        <pc:chgData name="brady owens" userId="7a6fbe4f65d4933f" providerId="LiveId" clId="{CF4DEB9C-F72E-400A-BAF9-31D0599C4660}" dt="2023-12-05T18:16:39.007" v="203" actId="27636"/>
        <pc:sldMkLst>
          <pc:docMk/>
          <pc:sldMk cId="0" sldId="263"/>
        </pc:sldMkLst>
        <pc:spChg chg="mod">
          <ac:chgData name="brady owens" userId="7a6fbe4f65d4933f" providerId="LiveId" clId="{CF4DEB9C-F72E-400A-BAF9-31D0599C4660}" dt="2023-12-05T18:16:39.005" v="202" actId="27636"/>
          <ac:spMkLst>
            <pc:docMk/>
            <pc:sldMk cId="0" sldId="263"/>
            <ac:spMk id="2" creationId="{00000000-0000-0000-0000-000000000000}"/>
          </ac:spMkLst>
        </pc:spChg>
        <pc:spChg chg="mod">
          <ac:chgData name="brady owens" userId="7a6fbe4f65d4933f" providerId="LiveId" clId="{CF4DEB9C-F72E-400A-BAF9-31D0599C4660}" dt="2023-12-05T18:16:39.007" v="203" actId="27636"/>
          <ac:spMkLst>
            <pc:docMk/>
            <pc:sldMk cId="0" sldId="263"/>
            <ac:spMk id="3" creationId="{00000000-0000-0000-0000-000000000000}"/>
          </ac:spMkLst>
        </pc:spChg>
        <pc:spChg chg="del">
          <ac:chgData name="brady owens" userId="7a6fbe4f65d4933f" providerId="LiveId" clId="{CF4DEB9C-F72E-400A-BAF9-31D0599C4660}" dt="2023-12-05T18:10:49.614" v="25" actId="478"/>
          <ac:spMkLst>
            <pc:docMk/>
            <pc:sldMk cId="0" sldId="263"/>
            <ac:spMk id="4" creationId="{00000000-0000-0000-0000-000000000000}"/>
          </ac:spMkLst>
        </pc:spChg>
        <pc:spChg chg="add del mod">
          <ac:chgData name="brady owens" userId="7a6fbe4f65d4933f" providerId="LiveId" clId="{CF4DEB9C-F72E-400A-BAF9-31D0599C4660}" dt="2023-12-05T18:10:50.769" v="27" actId="478"/>
          <ac:spMkLst>
            <pc:docMk/>
            <pc:sldMk cId="0" sldId="263"/>
            <ac:spMk id="6" creationId="{204813F4-FFA7-5D69-44F2-551A4739F010}"/>
          </ac:spMkLst>
        </pc:spChg>
      </pc:sldChg>
      <pc:sldChg chg="addSp delSp modSp mod">
        <pc:chgData name="brady owens" userId="7a6fbe4f65d4933f" providerId="LiveId" clId="{CF4DEB9C-F72E-400A-BAF9-31D0599C4660}" dt="2023-12-05T18:16:39.013" v="204" actId="27636"/>
        <pc:sldMkLst>
          <pc:docMk/>
          <pc:sldMk cId="0" sldId="264"/>
        </pc:sldMkLst>
        <pc:spChg chg="mod">
          <ac:chgData name="brady owens" userId="7a6fbe4f65d4933f" providerId="LiveId" clId="{CF4DEB9C-F72E-400A-BAF9-31D0599C4660}" dt="2023-12-05T18:16:39.013" v="204" actId="27636"/>
          <ac:spMkLst>
            <pc:docMk/>
            <pc:sldMk cId="0" sldId="264"/>
            <ac:spMk id="3" creationId="{00000000-0000-0000-0000-000000000000}"/>
          </ac:spMkLst>
        </pc:spChg>
        <pc:spChg chg="del">
          <ac:chgData name="brady owens" userId="7a6fbe4f65d4933f" providerId="LiveId" clId="{CF4DEB9C-F72E-400A-BAF9-31D0599C4660}" dt="2023-12-05T18:10:54.210" v="28" actId="478"/>
          <ac:spMkLst>
            <pc:docMk/>
            <pc:sldMk cId="0" sldId="264"/>
            <ac:spMk id="4" creationId="{00000000-0000-0000-0000-000000000000}"/>
          </ac:spMkLst>
        </pc:spChg>
        <pc:spChg chg="add del mod">
          <ac:chgData name="brady owens" userId="7a6fbe4f65d4933f" providerId="LiveId" clId="{CF4DEB9C-F72E-400A-BAF9-31D0599C4660}" dt="2023-12-05T18:10:55.019" v="30" actId="478"/>
          <ac:spMkLst>
            <pc:docMk/>
            <pc:sldMk cId="0" sldId="264"/>
            <ac:spMk id="6" creationId="{84916D91-F9BF-25F7-ECFB-782522F7DEF6}"/>
          </ac:spMkLst>
        </pc:spChg>
      </pc:sldChg>
      <pc:sldChg chg="addSp delSp modSp mod">
        <pc:chgData name="brady owens" userId="7a6fbe4f65d4933f" providerId="LiveId" clId="{CF4DEB9C-F72E-400A-BAF9-31D0599C4660}" dt="2023-12-05T18:16:39.020" v="205" actId="27636"/>
        <pc:sldMkLst>
          <pc:docMk/>
          <pc:sldMk cId="0" sldId="265"/>
        </pc:sldMkLst>
        <pc:spChg chg="mod">
          <ac:chgData name="brady owens" userId="7a6fbe4f65d4933f" providerId="LiveId" clId="{CF4DEB9C-F72E-400A-BAF9-31D0599C4660}" dt="2023-12-05T18:16:39.020" v="205" actId="27636"/>
          <ac:spMkLst>
            <pc:docMk/>
            <pc:sldMk cId="0" sldId="265"/>
            <ac:spMk id="3" creationId="{00000000-0000-0000-0000-000000000000}"/>
          </ac:spMkLst>
        </pc:spChg>
        <pc:spChg chg="del">
          <ac:chgData name="brady owens" userId="7a6fbe4f65d4933f" providerId="LiveId" clId="{CF4DEB9C-F72E-400A-BAF9-31D0599C4660}" dt="2023-12-05T18:11:00.675" v="31" actId="478"/>
          <ac:spMkLst>
            <pc:docMk/>
            <pc:sldMk cId="0" sldId="265"/>
            <ac:spMk id="4" creationId="{00000000-0000-0000-0000-000000000000}"/>
          </ac:spMkLst>
        </pc:spChg>
        <pc:spChg chg="add del mod">
          <ac:chgData name="brady owens" userId="7a6fbe4f65d4933f" providerId="LiveId" clId="{CF4DEB9C-F72E-400A-BAF9-31D0599C4660}" dt="2023-12-05T18:11:02.260" v="33" actId="478"/>
          <ac:spMkLst>
            <pc:docMk/>
            <pc:sldMk cId="0" sldId="265"/>
            <ac:spMk id="6" creationId="{201CEB05-5269-7955-937C-6C9E1562E7CB}"/>
          </ac:spMkLst>
        </pc:spChg>
      </pc:sldChg>
      <pc:sldChg chg="addSp delSp modSp mod">
        <pc:chgData name="brady owens" userId="7a6fbe4f65d4933f" providerId="LiveId" clId="{CF4DEB9C-F72E-400A-BAF9-31D0599C4660}" dt="2023-12-05T18:16:39.025" v="206" actId="27636"/>
        <pc:sldMkLst>
          <pc:docMk/>
          <pc:sldMk cId="0" sldId="266"/>
        </pc:sldMkLst>
        <pc:spChg chg="mod">
          <ac:chgData name="brady owens" userId="7a6fbe4f65d4933f" providerId="LiveId" clId="{CF4DEB9C-F72E-400A-BAF9-31D0599C4660}" dt="2023-12-05T18:11:18.103" v="38" actId="404"/>
          <ac:spMkLst>
            <pc:docMk/>
            <pc:sldMk cId="0" sldId="266"/>
            <ac:spMk id="2" creationId="{00000000-0000-0000-0000-000000000000}"/>
          </ac:spMkLst>
        </pc:spChg>
        <pc:spChg chg="mod">
          <ac:chgData name="brady owens" userId="7a6fbe4f65d4933f" providerId="LiveId" clId="{CF4DEB9C-F72E-400A-BAF9-31D0599C4660}" dt="2023-12-05T18:16:39.025" v="206" actId="27636"/>
          <ac:spMkLst>
            <pc:docMk/>
            <pc:sldMk cId="0" sldId="266"/>
            <ac:spMk id="3" creationId="{00000000-0000-0000-0000-000000000000}"/>
          </ac:spMkLst>
        </pc:spChg>
        <pc:spChg chg="del">
          <ac:chgData name="brady owens" userId="7a6fbe4f65d4933f" providerId="LiveId" clId="{CF4DEB9C-F72E-400A-BAF9-31D0599C4660}" dt="2023-12-05T18:11:06.095" v="34" actId="478"/>
          <ac:spMkLst>
            <pc:docMk/>
            <pc:sldMk cId="0" sldId="266"/>
            <ac:spMk id="4" creationId="{00000000-0000-0000-0000-000000000000}"/>
          </ac:spMkLst>
        </pc:spChg>
        <pc:spChg chg="add del mod">
          <ac:chgData name="brady owens" userId="7a6fbe4f65d4933f" providerId="LiveId" clId="{CF4DEB9C-F72E-400A-BAF9-31D0599C4660}" dt="2023-12-05T18:11:07.387" v="36" actId="478"/>
          <ac:spMkLst>
            <pc:docMk/>
            <pc:sldMk cId="0" sldId="266"/>
            <ac:spMk id="6" creationId="{2A997E1F-08ED-4F59-00F6-BA41C038C96A}"/>
          </ac:spMkLst>
        </pc:spChg>
      </pc:sldChg>
      <pc:sldChg chg="addSp delSp modSp mod">
        <pc:chgData name="brady owens" userId="7a6fbe4f65d4933f" providerId="LiveId" clId="{CF4DEB9C-F72E-400A-BAF9-31D0599C4660}" dt="2023-12-05T18:16:39.035" v="208" actId="27636"/>
        <pc:sldMkLst>
          <pc:docMk/>
          <pc:sldMk cId="0" sldId="267"/>
        </pc:sldMkLst>
        <pc:spChg chg="mod">
          <ac:chgData name="brady owens" userId="7a6fbe4f65d4933f" providerId="LiveId" clId="{CF4DEB9C-F72E-400A-BAF9-31D0599C4660}" dt="2023-12-05T18:16:39.033" v="207" actId="27636"/>
          <ac:spMkLst>
            <pc:docMk/>
            <pc:sldMk cId="0" sldId="267"/>
            <ac:spMk id="2" creationId="{00000000-0000-0000-0000-000000000000}"/>
          </ac:spMkLst>
        </pc:spChg>
        <pc:spChg chg="mod">
          <ac:chgData name="brady owens" userId="7a6fbe4f65d4933f" providerId="LiveId" clId="{CF4DEB9C-F72E-400A-BAF9-31D0599C4660}" dt="2023-12-05T18:16:39.035" v="208" actId="27636"/>
          <ac:spMkLst>
            <pc:docMk/>
            <pc:sldMk cId="0" sldId="267"/>
            <ac:spMk id="3" creationId="{00000000-0000-0000-0000-000000000000}"/>
          </ac:spMkLst>
        </pc:spChg>
        <pc:spChg chg="del">
          <ac:chgData name="brady owens" userId="7a6fbe4f65d4933f" providerId="LiveId" clId="{CF4DEB9C-F72E-400A-BAF9-31D0599C4660}" dt="2023-12-05T18:11:22.791" v="39" actId="478"/>
          <ac:spMkLst>
            <pc:docMk/>
            <pc:sldMk cId="0" sldId="267"/>
            <ac:spMk id="4" creationId="{00000000-0000-0000-0000-000000000000}"/>
          </ac:spMkLst>
        </pc:spChg>
        <pc:spChg chg="add del mod">
          <ac:chgData name="brady owens" userId="7a6fbe4f65d4933f" providerId="LiveId" clId="{CF4DEB9C-F72E-400A-BAF9-31D0599C4660}" dt="2023-12-05T18:11:24.123" v="41" actId="478"/>
          <ac:spMkLst>
            <pc:docMk/>
            <pc:sldMk cId="0" sldId="267"/>
            <ac:spMk id="6" creationId="{2F11DCDC-0AA8-9A5A-6109-8BD6DFB0C9C8}"/>
          </ac:spMkLst>
        </pc:spChg>
      </pc:sldChg>
      <pc:sldChg chg="addSp delSp modSp mod">
        <pc:chgData name="brady owens" userId="7a6fbe4f65d4933f" providerId="LiveId" clId="{CF4DEB9C-F72E-400A-BAF9-31D0599C4660}" dt="2023-12-05T18:16:39.045" v="210" actId="27636"/>
        <pc:sldMkLst>
          <pc:docMk/>
          <pc:sldMk cId="0" sldId="268"/>
        </pc:sldMkLst>
        <pc:spChg chg="mod">
          <ac:chgData name="brady owens" userId="7a6fbe4f65d4933f" providerId="LiveId" clId="{CF4DEB9C-F72E-400A-BAF9-31D0599C4660}" dt="2023-12-05T18:16:39.042" v="209" actId="27636"/>
          <ac:spMkLst>
            <pc:docMk/>
            <pc:sldMk cId="0" sldId="268"/>
            <ac:spMk id="2" creationId="{00000000-0000-0000-0000-000000000000}"/>
          </ac:spMkLst>
        </pc:spChg>
        <pc:spChg chg="mod">
          <ac:chgData name="brady owens" userId="7a6fbe4f65d4933f" providerId="LiveId" clId="{CF4DEB9C-F72E-400A-BAF9-31D0599C4660}" dt="2023-12-05T18:16:39.045" v="210" actId="27636"/>
          <ac:spMkLst>
            <pc:docMk/>
            <pc:sldMk cId="0" sldId="268"/>
            <ac:spMk id="3" creationId="{00000000-0000-0000-0000-000000000000}"/>
          </ac:spMkLst>
        </pc:spChg>
        <pc:spChg chg="del">
          <ac:chgData name="brady owens" userId="7a6fbe4f65d4933f" providerId="LiveId" clId="{CF4DEB9C-F72E-400A-BAF9-31D0599C4660}" dt="2023-12-05T18:11:27.682" v="42" actId="478"/>
          <ac:spMkLst>
            <pc:docMk/>
            <pc:sldMk cId="0" sldId="268"/>
            <ac:spMk id="4" creationId="{00000000-0000-0000-0000-000000000000}"/>
          </ac:spMkLst>
        </pc:spChg>
        <pc:spChg chg="add del mod">
          <ac:chgData name="brady owens" userId="7a6fbe4f65d4933f" providerId="LiveId" clId="{CF4DEB9C-F72E-400A-BAF9-31D0599C4660}" dt="2023-12-05T18:11:28.417" v="44" actId="478"/>
          <ac:spMkLst>
            <pc:docMk/>
            <pc:sldMk cId="0" sldId="268"/>
            <ac:spMk id="6" creationId="{73B692E4-0199-8A3F-3C52-D73992E1D8D9}"/>
          </ac:spMkLst>
        </pc:spChg>
      </pc:sldChg>
      <pc:sldChg chg="addSp delSp modSp mod">
        <pc:chgData name="brady owens" userId="7a6fbe4f65d4933f" providerId="LiveId" clId="{CF4DEB9C-F72E-400A-BAF9-31D0599C4660}" dt="2023-12-05T18:16:39.053" v="211" actId="27636"/>
        <pc:sldMkLst>
          <pc:docMk/>
          <pc:sldMk cId="0" sldId="269"/>
        </pc:sldMkLst>
        <pc:spChg chg="mod">
          <ac:chgData name="brady owens" userId="7a6fbe4f65d4933f" providerId="LiveId" clId="{CF4DEB9C-F72E-400A-BAF9-31D0599C4660}" dt="2023-12-05T18:16:39.053" v="211" actId="27636"/>
          <ac:spMkLst>
            <pc:docMk/>
            <pc:sldMk cId="0" sldId="269"/>
            <ac:spMk id="3" creationId="{00000000-0000-0000-0000-000000000000}"/>
          </ac:spMkLst>
        </pc:spChg>
        <pc:spChg chg="del">
          <ac:chgData name="brady owens" userId="7a6fbe4f65d4933f" providerId="LiveId" clId="{CF4DEB9C-F72E-400A-BAF9-31D0599C4660}" dt="2023-12-05T18:11:32.429" v="45" actId="478"/>
          <ac:spMkLst>
            <pc:docMk/>
            <pc:sldMk cId="0" sldId="269"/>
            <ac:spMk id="4" creationId="{00000000-0000-0000-0000-000000000000}"/>
          </ac:spMkLst>
        </pc:spChg>
        <pc:spChg chg="add del mod">
          <ac:chgData name="brady owens" userId="7a6fbe4f65d4933f" providerId="LiveId" clId="{CF4DEB9C-F72E-400A-BAF9-31D0599C4660}" dt="2023-12-05T18:11:34.046" v="47" actId="478"/>
          <ac:spMkLst>
            <pc:docMk/>
            <pc:sldMk cId="0" sldId="269"/>
            <ac:spMk id="6" creationId="{A76951D1-6334-3B19-FF93-7671A150B70C}"/>
          </ac:spMkLst>
        </pc:spChg>
      </pc:sldChg>
      <pc:sldChg chg="addSp delSp modSp mod">
        <pc:chgData name="brady owens" userId="7a6fbe4f65d4933f" providerId="LiveId" clId="{CF4DEB9C-F72E-400A-BAF9-31D0599C4660}" dt="2023-12-05T18:16:39.060" v="212" actId="27636"/>
        <pc:sldMkLst>
          <pc:docMk/>
          <pc:sldMk cId="0" sldId="270"/>
        </pc:sldMkLst>
        <pc:spChg chg="mod">
          <ac:chgData name="brady owens" userId="7a6fbe4f65d4933f" providerId="LiveId" clId="{CF4DEB9C-F72E-400A-BAF9-31D0599C4660}" dt="2023-12-05T18:16:39.060" v="212" actId="27636"/>
          <ac:spMkLst>
            <pc:docMk/>
            <pc:sldMk cId="0" sldId="270"/>
            <ac:spMk id="3" creationId="{00000000-0000-0000-0000-000000000000}"/>
          </ac:spMkLst>
        </pc:spChg>
        <pc:spChg chg="del">
          <ac:chgData name="brady owens" userId="7a6fbe4f65d4933f" providerId="LiveId" clId="{CF4DEB9C-F72E-400A-BAF9-31D0599C4660}" dt="2023-12-05T18:11:37.200" v="48" actId="478"/>
          <ac:spMkLst>
            <pc:docMk/>
            <pc:sldMk cId="0" sldId="270"/>
            <ac:spMk id="4" creationId="{00000000-0000-0000-0000-000000000000}"/>
          </ac:spMkLst>
        </pc:spChg>
        <pc:spChg chg="add del mod">
          <ac:chgData name="brady owens" userId="7a6fbe4f65d4933f" providerId="LiveId" clId="{CF4DEB9C-F72E-400A-BAF9-31D0599C4660}" dt="2023-12-05T18:11:38.337" v="50" actId="478"/>
          <ac:spMkLst>
            <pc:docMk/>
            <pc:sldMk cId="0" sldId="270"/>
            <ac:spMk id="6" creationId="{6605B524-12BA-379F-B202-4E7406FB30E4}"/>
          </ac:spMkLst>
        </pc:spChg>
      </pc:sldChg>
      <pc:sldChg chg="addSp delSp modSp mod">
        <pc:chgData name="brady owens" userId="7a6fbe4f65d4933f" providerId="LiveId" clId="{CF4DEB9C-F72E-400A-BAF9-31D0599C4660}" dt="2023-12-05T18:16:39.066" v="213" actId="27636"/>
        <pc:sldMkLst>
          <pc:docMk/>
          <pc:sldMk cId="0" sldId="271"/>
        </pc:sldMkLst>
        <pc:spChg chg="mod">
          <ac:chgData name="brady owens" userId="7a6fbe4f65d4933f" providerId="LiveId" clId="{CF4DEB9C-F72E-400A-BAF9-31D0599C4660}" dt="2023-12-05T18:11:46.347" v="53" actId="404"/>
          <ac:spMkLst>
            <pc:docMk/>
            <pc:sldMk cId="0" sldId="271"/>
            <ac:spMk id="2" creationId="{00000000-0000-0000-0000-000000000000}"/>
          </ac:spMkLst>
        </pc:spChg>
        <pc:spChg chg="mod">
          <ac:chgData name="brady owens" userId="7a6fbe4f65d4933f" providerId="LiveId" clId="{CF4DEB9C-F72E-400A-BAF9-31D0599C4660}" dt="2023-12-05T18:16:39.066" v="213" actId="27636"/>
          <ac:spMkLst>
            <pc:docMk/>
            <pc:sldMk cId="0" sldId="271"/>
            <ac:spMk id="3" creationId="{00000000-0000-0000-0000-000000000000}"/>
          </ac:spMkLst>
        </pc:spChg>
        <pc:spChg chg="del">
          <ac:chgData name="brady owens" userId="7a6fbe4f65d4933f" providerId="LiveId" clId="{CF4DEB9C-F72E-400A-BAF9-31D0599C4660}" dt="2023-12-05T18:11:51.481" v="54" actId="478"/>
          <ac:spMkLst>
            <pc:docMk/>
            <pc:sldMk cId="0" sldId="271"/>
            <ac:spMk id="4" creationId="{00000000-0000-0000-0000-000000000000}"/>
          </ac:spMkLst>
        </pc:spChg>
        <pc:spChg chg="add del mod">
          <ac:chgData name="brady owens" userId="7a6fbe4f65d4933f" providerId="LiveId" clId="{CF4DEB9C-F72E-400A-BAF9-31D0599C4660}" dt="2023-12-05T18:11:53.535" v="56" actId="478"/>
          <ac:spMkLst>
            <pc:docMk/>
            <pc:sldMk cId="0" sldId="271"/>
            <ac:spMk id="6" creationId="{E43FAC8E-ED97-6BA5-0331-19E1F9D38B05}"/>
          </ac:spMkLst>
        </pc:spChg>
      </pc:sldChg>
      <pc:sldChg chg="addSp delSp modSp mod">
        <pc:chgData name="brady owens" userId="7a6fbe4f65d4933f" providerId="LiveId" clId="{CF4DEB9C-F72E-400A-BAF9-31D0599C4660}" dt="2023-12-05T18:16:39.073" v="214" actId="27636"/>
        <pc:sldMkLst>
          <pc:docMk/>
          <pc:sldMk cId="0" sldId="272"/>
        </pc:sldMkLst>
        <pc:spChg chg="mod">
          <ac:chgData name="brady owens" userId="7a6fbe4f65d4933f" providerId="LiveId" clId="{CF4DEB9C-F72E-400A-BAF9-31D0599C4660}" dt="2023-12-05T18:16:39.073" v="214" actId="27636"/>
          <ac:spMkLst>
            <pc:docMk/>
            <pc:sldMk cId="0" sldId="272"/>
            <ac:spMk id="3" creationId="{00000000-0000-0000-0000-000000000000}"/>
          </ac:spMkLst>
        </pc:spChg>
        <pc:spChg chg="del">
          <ac:chgData name="brady owens" userId="7a6fbe4f65d4933f" providerId="LiveId" clId="{CF4DEB9C-F72E-400A-BAF9-31D0599C4660}" dt="2023-12-05T18:11:56.879" v="57" actId="478"/>
          <ac:spMkLst>
            <pc:docMk/>
            <pc:sldMk cId="0" sldId="272"/>
            <ac:spMk id="4" creationId="{00000000-0000-0000-0000-000000000000}"/>
          </ac:spMkLst>
        </pc:spChg>
        <pc:spChg chg="add del mod">
          <ac:chgData name="brady owens" userId="7a6fbe4f65d4933f" providerId="LiveId" clId="{CF4DEB9C-F72E-400A-BAF9-31D0599C4660}" dt="2023-12-05T18:11:57.856" v="59" actId="478"/>
          <ac:spMkLst>
            <pc:docMk/>
            <pc:sldMk cId="0" sldId="272"/>
            <ac:spMk id="6" creationId="{10C85431-3354-1FBE-4219-85401D641B63}"/>
          </ac:spMkLst>
        </pc:spChg>
      </pc:sldChg>
      <pc:sldChg chg="addSp delSp modSp mod">
        <pc:chgData name="brady owens" userId="7a6fbe4f65d4933f" providerId="LiveId" clId="{CF4DEB9C-F72E-400A-BAF9-31D0599C4660}" dt="2023-12-05T18:16:39.083" v="216" actId="27636"/>
        <pc:sldMkLst>
          <pc:docMk/>
          <pc:sldMk cId="0" sldId="273"/>
        </pc:sldMkLst>
        <pc:spChg chg="mod">
          <ac:chgData name="brady owens" userId="7a6fbe4f65d4933f" providerId="LiveId" clId="{CF4DEB9C-F72E-400A-BAF9-31D0599C4660}" dt="2023-12-05T18:16:39.081" v="215" actId="27636"/>
          <ac:spMkLst>
            <pc:docMk/>
            <pc:sldMk cId="0" sldId="273"/>
            <ac:spMk id="2" creationId="{00000000-0000-0000-0000-000000000000}"/>
          </ac:spMkLst>
        </pc:spChg>
        <pc:spChg chg="mod">
          <ac:chgData name="brady owens" userId="7a6fbe4f65d4933f" providerId="LiveId" clId="{CF4DEB9C-F72E-400A-BAF9-31D0599C4660}" dt="2023-12-05T18:16:39.083" v="216" actId="27636"/>
          <ac:spMkLst>
            <pc:docMk/>
            <pc:sldMk cId="0" sldId="273"/>
            <ac:spMk id="3" creationId="{00000000-0000-0000-0000-000000000000}"/>
          </ac:spMkLst>
        </pc:spChg>
        <pc:spChg chg="del">
          <ac:chgData name="brady owens" userId="7a6fbe4f65d4933f" providerId="LiveId" clId="{CF4DEB9C-F72E-400A-BAF9-31D0599C4660}" dt="2023-12-05T18:12:02.316" v="60" actId="478"/>
          <ac:spMkLst>
            <pc:docMk/>
            <pc:sldMk cId="0" sldId="273"/>
            <ac:spMk id="4" creationId="{00000000-0000-0000-0000-000000000000}"/>
          </ac:spMkLst>
        </pc:spChg>
        <pc:spChg chg="add del mod">
          <ac:chgData name="brady owens" userId="7a6fbe4f65d4933f" providerId="LiveId" clId="{CF4DEB9C-F72E-400A-BAF9-31D0599C4660}" dt="2023-12-05T18:12:03.452" v="62" actId="478"/>
          <ac:spMkLst>
            <pc:docMk/>
            <pc:sldMk cId="0" sldId="273"/>
            <ac:spMk id="6" creationId="{E055A4DE-06F7-61F2-03A8-2C203D21EB8B}"/>
          </ac:spMkLst>
        </pc:spChg>
      </pc:sldChg>
      <pc:sldChg chg="addSp delSp modSp mod">
        <pc:chgData name="brady owens" userId="7a6fbe4f65d4933f" providerId="LiveId" clId="{CF4DEB9C-F72E-400A-BAF9-31D0599C4660}" dt="2023-12-05T18:16:39.090" v="217" actId="27636"/>
        <pc:sldMkLst>
          <pc:docMk/>
          <pc:sldMk cId="0" sldId="274"/>
        </pc:sldMkLst>
        <pc:spChg chg="mod">
          <ac:chgData name="brady owens" userId="7a6fbe4f65d4933f" providerId="LiveId" clId="{CF4DEB9C-F72E-400A-BAF9-31D0599C4660}" dt="2023-12-05T18:16:39.090" v="217" actId="27636"/>
          <ac:spMkLst>
            <pc:docMk/>
            <pc:sldMk cId="0" sldId="274"/>
            <ac:spMk id="3" creationId="{00000000-0000-0000-0000-000000000000}"/>
          </ac:spMkLst>
        </pc:spChg>
        <pc:spChg chg="del">
          <ac:chgData name="brady owens" userId="7a6fbe4f65d4933f" providerId="LiveId" clId="{CF4DEB9C-F72E-400A-BAF9-31D0599C4660}" dt="2023-12-05T18:12:06.943" v="63" actId="478"/>
          <ac:spMkLst>
            <pc:docMk/>
            <pc:sldMk cId="0" sldId="274"/>
            <ac:spMk id="4" creationId="{00000000-0000-0000-0000-000000000000}"/>
          </ac:spMkLst>
        </pc:spChg>
        <pc:spChg chg="add del mod">
          <ac:chgData name="brady owens" userId="7a6fbe4f65d4933f" providerId="LiveId" clId="{CF4DEB9C-F72E-400A-BAF9-31D0599C4660}" dt="2023-12-05T18:12:07.788" v="65" actId="478"/>
          <ac:spMkLst>
            <pc:docMk/>
            <pc:sldMk cId="0" sldId="274"/>
            <ac:spMk id="6" creationId="{29949335-B6EB-791E-F63D-BE515203A60B}"/>
          </ac:spMkLst>
        </pc:spChg>
      </pc:sldChg>
      <pc:sldChg chg="addSp delSp modSp mod">
        <pc:chgData name="brady owens" userId="7a6fbe4f65d4933f" providerId="LiveId" clId="{CF4DEB9C-F72E-400A-BAF9-31D0599C4660}" dt="2023-12-05T18:16:39.100" v="218" actId="27636"/>
        <pc:sldMkLst>
          <pc:docMk/>
          <pc:sldMk cId="0" sldId="275"/>
        </pc:sldMkLst>
        <pc:spChg chg="mod">
          <ac:chgData name="brady owens" userId="7a6fbe4f65d4933f" providerId="LiveId" clId="{CF4DEB9C-F72E-400A-BAF9-31D0599C4660}" dt="2023-12-05T18:12:12.533" v="67" actId="404"/>
          <ac:spMkLst>
            <pc:docMk/>
            <pc:sldMk cId="0" sldId="275"/>
            <ac:spMk id="2" creationId="{00000000-0000-0000-0000-000000000000}"/>
          </ac:spMkLst>
        </pc:spChg>
        <pc:spChg chg="mod">
          <ac:chgData name="brady owens" userId="7a6fbe4f65d4933f" providerId="LiveId" clId="{CF4DEB9C-F72E-400A-BAF9-31D0599C4660}" dt="2023-12-05T18:16:39.100" v="218" actId="27636"/>
          <ac:spMkLst>
            <pc:docMk/>
            <pc:sldMk cId="0" sldId="275"/>
            <ac:spMk id="3" creationId="{00000000-0000-0000-0000-000000000000}"/>
          </ac:spMkLst>
        </pc:spChg>
        <pc:spChg chg="del">
          <ac:chgData name="brady owens" userId="7a6fbe4f65d4933f" providerId="LiveId" clId="{CF4DEB9C-F72E-400A-BAF9-31D0599C4660}" dt="2023-12-05T18:12:16.955" v="68" actId="478"/>
          <ac:spMkLst>
            <pc:docMk/>
            <pc:sldMk cId="0" sldId="275"/>
            <ac:spMk id="4" creationId="{00000000-0000-0000-0000-000000000000}"/>
          </ac:spMkLst>
        </pc:spChg>
        <pc:spChg chg="add del mod">
          <ac:chgData name="brady owens" userId="7a6fbe4f65d4933f" providerId="LiveId" clId="{CF4DEB9C-F72E-400A-BAF9-31D0599C4660}" dt="2023-12-05T18:12:17.433" v="70" actId="478"/>
          <ac:spMkLst>
            <pc:docMk/>
            <pc:sldMk cId="0" sldId="275"/>
            <ac:spMk id="6" creationId="{9F213AA6-CC14-B50A-1042-6A76951031B1}"/>
          </ac:spMkLst>
        </pc:spChg>
      </pc:sldChg>
      <pc:sldChg chg="addSp delSp modSp mod">
        <pc:chgData name="brady owens" userId="7a6fbe4f65d4933f" providerId="LiveId" clId="{CF4DEB9C-F72E-400A-BAF9-31D0599C4660}" dt="2023-12-05T18:16:39.106" v="219" actId="27636"/>
        <pc:sldMkLst>
          <pc:docMk/>
          <pc:sldMk cId="0" sldId="276"/>
        </pc:sldMkLst>
        <pc:spChg chg="mod">
          <ac:chgData name="brady owens" userId="7a6fbe4f65d4933f" providerId="LiveId" clId="{CF4DEB9C-F72E-400A-BAF9-31D0599C4660}" dt="2023-12-05T18:16:39.106" v="219" actId="27636"/>
          <ac:spMkLst>
            <pc:docMk/>
            <pc:sldMk cId="0" sldId="276"/>
            <ac:spMk id="3" creationId="{00000000-0000-0000-0000-000000000000}"/>
          </ac:spMkLst>
        </pc:spChg>
        <pc:spChg chg="del">
          <ac:chgData name="brady owens" userId="7a6fbe4f65d4933f" providerId="LiveId" clId="{CF4DEB9C-F72E-400A-BAF9-31D0599C4660}" dt="2023-12-05T18:12:21.030" v="71" actId="478"/>
          <ac:spMkLst>
            <pc:docMk/>
            <pc:sldMk cId="0" sldId="276"/>
            <ac:spMk id="4" creationId="{00000000-0000-0000-0000-000000000000}"/>
          </ac:spMkLst>
        </pc:spChg>
        <pc:spChg chg="add del mod">
          <ac:chgData name="brady owens" userId="7a6fbe4f65d4933f" providerId="LiveId" clId="{CF4DEB9C-F72E-400A-BAF9-31D0599C4660}" dt="2023-12-05T18:12:21.830" v="73" actId="478"/>
          <ac:spMkLst>
            <pc:docMk/>
            <pc:sldMk cId="0" sldId="276"/>
            <ac:spMk id="6" creationId="{0995BC19-FB67-6EF1-29BA-393EB66EF0EA}"/>
          </ac:spMkLst>
        </pc:spChg>
      </pc:sldChg>
      <pc:sldChg chg="addSp delSp modSp mod">
        <pc:chgData name="brady owens" userId="7a6fbe4f65d4933f" providerId="LiveId" clId="{CF4DEB9C-F72E-400A-BAF9-31D0599C4660}" dt="2023-12-05T18:16:39.111" v="220" actId="27636"/>
        <pc:sldMkLst>
          <pc:docMk/>
          <pc:sldMk cId="0" sldId="277"/>
        </pc:sldMkLst>
        <pc:spChg chg="mod">
          <ac:chgData name="brady owens" userId="7a6fbe4f65d4933f" providerId="LiveId" clId="{CF4DEB9C-F72E-400A-BAF9-31D0599C4660}" dt="2023-12-05T18:16:39.111" v="220" actId="27636"/>
          <ac:spMkLst>
            <pc:docMk/>
            <pc:sldMk cId="0" sldId="277"/>
            <ac:spMk id="3" creationId="{00000000-0000-0000-0000-000000000000}"/>
          </ac:spMkLst>
        </pc:spChg>
        <pc:spChg chg="del">
          <ac:chgData name="brady owens" userId="7a6fbe4f65d4933f" providerId="LiveId" clId="{CF4DEB9C-F72E-400A-BAF9-31D0599C4660}" dt="2023-12-05T18:12:25.329" v="74" actId="478"/>
          <ac:spMkLst>
            <pc:docMk/>
            <pc:sldMk cId="0" sldId="277"/>
            <ac:spMk id="4" creationId="{00000000-0000-0000-0000-000000000000}"/>
          </ac:spMkLst>
        </pc:spChg>
        <pc:spChg chg="add del mod">
          <ac:chgData name="brady owens" userId="7a6fbe4f65d4933f" providerId="LiveId" clId="{CF4DEB9C-F72E-400A-BAF9-31D0599C4660}" dt="2023-12-05T18:12:25.744" v="76" actId="478"/>
          <ac:spMkLst>
            <pc:docMk/>
            <pc:sldMk cId="0" sldId="277"/>
            <ac:spMk id="6" creationId="{5A0C9F03-E3F8-CB34-D4D7-7AA7F627C987}"/>
          </ac:spMkLst>
        </pc:spChg>
      </pc:sldChg>
      <pc:sldChg chg="addSp delSp modSp mod">
        <pc:chgData name="brady owens" userId="7a6fbe4f65d4933f" providerId="LiveId" clId="{CF4DEB9C-F72E-400A-BAF9-31D0599C4660}" dt="2023-12-05T18:16:39.119" v="221" actId="27636"/>
        <pc:sldMkLst>
          <pc:docMk/>
          <pc:sldMk cId="0" sldId="278"/>
        </pc:sldMkLst>
        <pc:spChg chg="mod">
          <ac:chgData name="brady owens" userId="7a6fbe4f65d4933f" providerId="LiveId" clId="{CF4DEB9C-F72E-400A-BAF9-31D0599C4660}" dt="2023-12-05T18:16:39.119" v="221" actId="27636"/>
          <ac:spMkLst>
            <pc:docMk/>
            <pc:sldMk cId="0" sldId="278"/>
            <ac:spMk id="3" creationId="{00000000-0000-0000-0000-000000000000}"/>
          </ac:spMkLst>
        </pc:spChg>
        <pc:spChg chg="del mod">
          <ac:chgData name="brady owens" userId="7a6fbe4f65d4933f" providerId="LiveId" clId="{CF4DEB9C-F72E-400A-BAF9-31D0599C4660}" dt="2023-12-05T18:12:30.578" v="79" actId="478"/>
          <ac:spMkLst>
            <pc:docMk/>
            <pc:sldMk cId="0" sldId="278"/>
            <ac:spMk id="4" creationId="{00000000-0000-0000-0000-000000000000}"/>
          </ac:spMkLst>
        </pc:spChg>
        <pc:spChg chg="add del mod">
          <ac:chgData name="brady owens" userId="7a6fbe4f65d4933f" providerId="LiveId" clId="{CF4DEB9C-F72E-400A-BAF9-31D0599C4660}" dt="2023-12-05T18:12:31.518" v="81" actId="478"/>
          <ac:spMkLst>
            <pc:docMk/>
            <pc:sldMk cId="0" sldId="278"/>
            <ac:spMk id="6" creationId="{FA6B8A5C-DDD7-5ADF-856D-49059CDFCFFA}"/>
          </ac:spMkLst>
        </pc:spChg>
      </pc:sldChg>
      <pc:sldChg chg="addSp delSp modSp mod">
        <pc:chgData name="brady owens" userId="7a6fbe4f65d4933f" providerId="LiveId" clId="{CF4DEB9C-F72E-400A-BAF9-31D0599C4660}" dt="2023-12-05T18:16:39.173" v="222" actId="27636"/>
        <pc:sldMkLst>
          <pc:docMk/>
          <pc:sldMk cId="0" sldId="279"/>
        </pc:sldMkLst>
        <pc:spChg chg="mod">
          <ac:chgData name="brady owens" userId="7a6fbe4f65d4933f" providerId="LiveId" clId="{CF4DEB9C-F72E-400A-BAF9-31D0599C4660}" dt="2023-12-05T18:16:39.173" v="222" actId="27636"/>
          <ac:spMkLst>
            <pc:docMk/>
            <pc:sldMk cId="0" sldId="279"/>
            <ac:spMk id="3" creationId="{00000000-0000-0000-0000-000000000000}"/>
          </ac:spMkLst>
        </pc:spChg>
        <pc:spChg chg="del">
          <ac:chgData name="brady owens" userId="7a6fbe4f65d4933f" providerId="LiveId" clId="{CF4DEB9C-F72E-400A-BAF9-31D0599C4660}" dt="2023-12-05T18:12:35.095" v="82" actId="478"/>
          <ac:spMkLst>
            <pc:docMk/>
            <pc:sldMk cId="0" sldId="279"/>
            <ac:spMk id="4" creationId="{00000000-0000-0000-0000-000000000000}"/>
          </ac:spMkLst>
        </pc:spChg>
        <pc:spChg chg="add del mod">
          <ac:chgData name="brady owens" userId="7a6fbe4f65d4933f" providerId="LiveId" clId="{CF4DEB9C-F72E-400A-BAF9-31D0599C4660}" dt="2023-12-05T18:12:36.584" v="84" actId="478"/>
          <ac:spMkLst>
            <pc:docMk/>
            <pc:sldMk cId="0" sldId="279"/>
            <ac:spMk id="6" creationId="{950EBFB4-D6BA-4D07-498B-F2B7CBCFE836}"/>
          </ac:spMkLst>
        </pc:spChg>
      </pc:sldChg>
      <pc:sldChg chg="addSp delSp modSp mod">
        <pc:chgData name="brady owens" userId="7a6fbe4f65d4933f" providerId="LiveId" clId="{CF4DEB9C-F72E-400A-BAF9-31D0599C4660}" dt="2023-12-05T18:16:39.180" v="223" actId="27636"/>
        <pc:sldMkLst>
          <pc:docMk/>
          <pc:sldMk cId="0" sldId="280"/>
        </pc:sldMkLst>
        <pc:spChg chg="mod">
          <ac:chgData name="brady owens" userId="7a6fbe4f65d4933f" providerId="LiveId" clId="{CF4DEB9C-F72E-400A-BAF9-31D0599C4660}" dt="2023-12-05T18:16:39.180" v="223" actId="27636"/>
          <ac:spMkLst>
            <pc:docMk/>
            <pc:sldMk cId="0" sldId="280"/>
            <ac:spMk id="3" creationId="{00000000-0000-0000-0000-000000000000}"/>
          </ac:spMkLst>
        </pc:spChg>
        <pc:spChg chg="del">
          <ac:chgData name="brady owens" userId="7a6fbe4f65d4933f" providerId="LiveId" clId="{CF4DEB9C-F72E-400A-BAF9-31D0599C4660}" dt="2023-12-05T18:12:41.074" v="85" actId="478"/>
          <ac:spMkLst>
            <pc:docMk/>
            <pc:sldMk cId="0" sldId="280"/>
            <ac:spMk id="4" creationId="{00000000-0000-0000-0000-000000000000}"/>
          </ac:spMkLst>
        </pc:spChg>
        <pc:spChg chg="add del mod">
          <ac:chgData name="brady owens" userId="7a6fbe4f65d4933f" providerId="LiveId" clId="{CF4DEB9C-F72E-400A-BAF9-31D0599C4660}" dt="2023-12-05T18:12:41.823" v="87" actId="478"/>
          <ac:spMkLst>
            <pc:docMk/>
            <pc:sldMk cId="0" sldId="280"/>
            <ac:spMk id="6" creationId="{E7F08A88-B47E-2403-6915-D4F6C354E1F4}"/>
          </ac:spMkLst>
        </pc:spChg>
      </pc:sldChg>
      <pc:sldChg chg="addSp delSp modSp mod">
        <pc:chgData name="brady owens" userId="7a6fbe4f65d4933f" providerId="LiveId" clId="{CF4DEB9C-F72E-400A-BAF9-31D0599C4660}" dt="2023-12-05T18:16:39.185" v="224" actId="27636"/>
        <pc:sldMkLst>
          <pc:docMk/>
          <pc:sldMk cId="0" sldId="281"/>
        </pc:sldMkLst>
        <pc:spChg chg="mod">
          <ac:chgData name="brady owens" userId="7a6fbe4f65d4933f" providerId="LiveId" clId="{CF4DEB9C-F72E-400A-BAF9-31D0599C4660}" dt="2023-12-05T18:12:47.607" v="90" actId="404"/>
          <ac:spMkLst>
            <pc:docMk/>
            <pc:sldMk cId="0" sldId="281"/>
            <ac:spMk id="2" creationId="{00000000-0000-0000-0000-000000000000}"/>
          </ac:spMkLst>
        </pc:spChg>
        <pc:spChg chg="mod">
          <ac:chgData name="brady owens" userId="7a6fbe4f65d4933f" providerId="LiveId" clId="{CF4DEB9C-F72E-400A-BAF9-31D0599C4660}" dt="2023-12-05T18:16:39.185" v="224" actId="27636"/>
          <ac:spMkLst>
            <pc:docMk/>
            <pc:sldMk cId="0" sldId="281"/>
            <ac:spMk id="3" creationId="{00000000-0000-0000-0000-000000000000}"/>
          </ac:spMkLst>
        </pc:spChg>
        <pc:spChg chg="del">
          <ac:chgData name="brady owens" userId="7a6fbe4f65d4933f" providerId="LiveId" clId="{CF4DEB9C-F72E-400A-BAF9-31D0599C4660}" dt="2023-12-05T18:12:50.774" v="91" actId="478"/>
          <ac:spMkLst>
            <pc:docMk/>
            <pc:sldMk cId="0" sldId="281"/>
            <ac:spMk id="4" creationId="{00000000-0000-0000-0000-000000000000}"/>
          </ac:spMkLst>
        </pc:spChg>
        <pc:spChg chg="add del mod">
          <ac:chgData name="brady owens" userId="7a6fbe4f65d4933f" providerId="LiveId" clId="{CF4DEB9C-F72E-400A-BAF9-31D0599C4660}" dt="2023-12-05T18:12:51.549" v="93" actId="478"/>
          <ac:spMkLst>
            <pc:docMk/>
            <pc:sldMk cId="0" sldId="281"/>
            <ac:spMk id="6" creationId="{B6BC7A17-34A5-CC2C-1BA8-C107F63DE5AA}"/>
          </ac:spMkLst>
        </pc:spChg>
      </pc:sldChg>
      <pc:sldChg chg="addSp delSp modSp mod">
        <pc:chgData name="brady owens" userId="7a6fbe4f65d4933f" providerId="LiveId" clId="{CF4DEB9C-F72E-400A-BAF9-31D0599C4660}" dt="2023-12-05T18:16:39.195" v="225" actId="27636"/>
        <pc:sldMkLst>
          <pc:docMk/>
          <pc:sldMk cId="0" sldId="282"/>
        </pc:sldMkLst>
        <pc:spChg chg="mod">
          <ac:chgData name="brady owens" userId="7a6fbe4f65d4933f" providerId="LiveId" clId="{CF4DEB9C-F72E-400A-BAF9-31D0599C4660}" dt="2023-12-05T18:13:15.483" v="109" actId="403"/>
          <ac:spMkLst>
            <pc:docMk/>
            <pc:sldMk cId="0" sldId="282"/>
            <ac:spMk id="2" creationId="{00000000-0000-0000-0000-000000000000}"/>
          </ac:spMkLst>
        </pc:spChg>
        <pc:spChg chg="mod">
          <ac:chgData name="brady owens" userId="7a6fbe4f65d4933f" providerId="LiveId" clId="{CF4DEB9C-F72E-400A-BAF9-31D0599C4660}" dt="2023-12-05T18:16:39.195" v="225" actId="27636"/>
          <ac:spMkLst>
            <pc:docMk/>
            <pc:sldMk cId="0" sldId="282"/>
            <ac:spMk id="3" creationId="{00000000-0000-0000-0000-000000000000}"/>
          </ac:spMkLst>
        </pc:spChg>
        <pc:spChg chg="del">
          <ac:chgData name="brady owens" userId="7a6fbe4f65d4933f" providerId="LiveId" clId="{CF4DEB9C-F72E-400A-BAF9-31D0599C4660}" dt="2023-12-05T18:13:02.033" v="101" actId="478"/>
          <ac:spMkLst>
            <pc:docMk/>
            <pc:sldMk cId="0" sldId="282"/>
            <ac:spMk id="4" creationId="{00000000-0000-0000-0000-000000000000}"/>
          </ac:spMkLst>
        </pc:spChg>
        <pc:spChg chg="add del mod">
          <ac:chgData name="brady owens" userId="7a6fbe4f65d4933f" providerId="LiveId" clId="{CF4DEB9C-F72E-400A-BAF9-31D0599C4660}" dt="2023-12-05T18:13:02.600" v="103" actId="478"/>
          <ac:spMkLst>
            <pc:docMk/>
            <pc:sldMk cId="0" sldId="282"/>
            <ac:spMk id="6" creationId="{D82B9D8C-62C1-EB48-564A-45DBC070B407}"/>
          </ac:spMkLst>
        </pc:spChg>
      </pc:sldChg>
      <pc:sldChg chg="modSp mod">
        <pc:chgData name="brady owens" userId="7a6fbe4f65d4933f" providerId="LiveId" clId="{CF4DEB9C-F72E-400A-BAF9-31D0599C4660}" dt="2023-12-05T18:16:39.205" v="227" actId="27636"/>
        <pc:sldMkLst>
          <pc:docMk/>
          <pc:sldMk cId="0" sldId="283"/>
        </pc:sldMkLst>
        <pc:spChg chg="mod">
          <ac:chgData name="brady owens" userId="7a6fbe4f65d4933f" providerId="LiveId" clId="{CF4DEB9C-F72E-400A-BAF9-31D0599C4660}" dt="2023-12-05T18:16:39.203" v="226" actId="27636"/>
          <ac:spMkLst>
            <pc:docMk/>
            <pc:sldMk cId="0" sldId="283"/>
            <ac:spMk id="2" creationId="{00000000-0000-0000-0000-000000000000}"/>
          </ac:spMkLst>
        </pc:spChg>
        <pc:spChg chg="mod">
          <ac:chgData name="brady owens" userId="7a6fbe4f65d4933f" providerId="LiveId" clId="{CF4DEB9C-F72E-400A-BAF9-31D0599C4660}" dt="2023-12-05T18:16:39.205" v="227" actId="27636"/>
          <ac:spMkLst>
            <pc:docMk/>
            <pc:sldMk cId="0" sldId="283"/>
            <ac:spMk id="3" creationId="{00000000-0000-0000-0000-000000000000}"/>
          </ac:spMkLst>
        </pc:spChg>
      </pc:sldChg>
      <pc:sldChg chg="addSp delSp modSp mod">
        <pc:chgData name="brady owens" userId="7a6fbe4f65d4933f" providerId="LiveId" clId="{CF4DEB9C-F72E-400A-BAF9-31D0599C4660}" dt="2023-12-05T18:16:39.217" v="229" actId="27636"/>
        <pc:sldMkLst>
          <pc:docMk/>
          <pc:sldMk cId="0" sldId="284"/>
        </pc:sldMkLst>
        <pc:spChg chg="mod">
          <ac:chgData name="brady owens" userId="7a6fbe4f65d4933f" providerId="LiveId" clId="{CF4DEB9C-F72E-400A-BAF9-31D0599C4660}" dt="2023-12-05T18:16:39.217" v="229" actId="27636"/>
          <ac:spMkLst>
            <pc:docMk/>
            <pc:sldMk cId="0" sldId="284"/>
            <ac:spMk id="2" creationId="{00000000-0000-0000-0000-000000000000}"/>
          </ac:spMkLst>
        </pc:spChg>
        <pc:spChg chg="mod">
          <ac:chgData name="brady owens" userId="7a6fbe4f65d4933f" providerId="LiveId" clId="{CF4DEB9C-F72E-400A-BAF9-31D0599C4660}" dt="2023-12-05T18:16:39.214" v="228" actId="27636"/>
          <ac:spMkLst>
            <pc:docMk/>
            <pc:sldMk cId="0" sldId="284"/>
            <ac:spMk id="3" creationId="{00000000-0000-0000-0000-000000000000}"/>
          </ac:spMkLst>
        </pc:spChg>
        <pc:spChg chg="del">
          <ac:chgData name="brady owens" userId="7a6fbe4f65d4933f" providerId="LiveId" clId="{CF4DEB9C-F72E-400A-BAF9-31D0599C4660}" dt="2023-12-05T18:13:34.074" v="115" actId="478"/>
          <ac:spMkLst>
            <pc:docMk/>
            <pc:sldMk cId="0" sldId="284"/>
            <ac:spMk id="4" creationId="{00000000-0000-0000-0000-000000000000}"/>
          </ac:spMkLst>
        </pc:spChg>
        <pc:spChg chg="add del mod">
          <ac:chgData name="brady owens" userId="7a6fbe4f65d4933f" providerId="LiveId" clId="{CF4DEB9C-F72E-400A-BAF9-31D0599C4660}" dt="2023-12-05T18:13:34.729" v="117" actId="478"/>
          <ac:spMkLst>
            <pc:docMk/>
            <pc:sldMk cId="0" sldId="284"/>
            <ac:spMk id="6" creationId="{93D178E8-B631-1BD4-273B-11CB079EF8E9}"/>
          </ac:spMkLst>
        </pc:spChg>
      </pc:sldChg>
      <pc:sldChg chg="addSp delSp modSp mod">
        <pc:chgData name="brady owens" userId="7a6fbe4f65d4933f" providerId="LiveId" clId="{CF4DEB9C-F72E-400A-BAF9-31D0599C4660}" dt="2023-12-05T18:16:39.223" v="230" actId="27636"/>
        <pc:sldMkLst>
          <pc:docMk/>
          <pc:sldMk cId="0" sldId="285"/>
        </pc:sldMkLst>
        <pc:spChg chg="mod">
          <ac:chgData name="brady owens" userId="7a6fbe4f65d4933f" providerId="LiveId" clId="{CF4DEB9C-F72E-400A-BAF9-31D0599C4660}" dt="2023-12-05T18:13:39.780" v="120" actId="404"/>
          <ac:spMkLst>
            <pc:docMk/>
            <pc:sldMk cId="0" sldId="285"/>
            <ac:spMk id="2" creationId="{00000000-0000-0000-0000-000000000000}"/>
          </ac:spMkLst>
        </pc:spChg>
        <pc:spChg chg="mod">
          <ac:chgData name="brady owens" userId="7a6fbe4f65d4933f" providerId="LiveId" clId="{CF4DEB9C-F72E-400A-BAF9-31D0599C4660}" dt="2023-12-05T18:16:39.223" v="230" actId="27636"/>
          <ac:spMkLst>
            <pc:docMk/>
            <pc:sldMk cId="0" sldId="285"/>
            <ac:spMk id="3" creationId="{00000000-0000-0000-0000-000000000000}"/>
          </ac:spMkLst>
        </pc:spChg>
        <pc:spChg chg="del mod">
          <ac:chgData name="brady owens" userId="7a6fbe4f65d4933f" providerId="LiveId" clId="{CF4DEB9C-F72E-400A-BAF9-31D0599C4660}" dt="2023-12-05T18:13:43.835" v="123" actId="478"/>
          <ac:spMkLst>
            <pc:docMk/>
            <pc:sldMk cId="0" sldId="285"/>
            <ac:spMk id="4" creationId="{00000000-0000-0000-0000-000000000000}"/>
          </ac:spMkLst>
        </pc:spChg>
        <pc:spChg chg="add del mod">
          <ac:chgData name="brady owens" userId="7a6fbe4f65d4933f" providerId="LiveId" clId="{CF4DEB9C-F72E-400A-BAF9-31D0599C4660}" dt="2023-12-05T18:13:44.267" v="125" actId="478"/>
          <ac:spMkLst>
            <pc:docMk/>
            <pc:sldMk cId="0" sldId="285"/>
            <ac:spMk id="6" creationId="{4FAC9300-8336-FD9F-1783-07139D0D406A}"/>
          </ac:spMkLst>
        </pc:spChg>
      </pc:sldChg>
      <pc:sldChg chg="addSp delSp modSp mod">
        <pc:chgData name="brady owens" userId="7a6fbe4f65d4933f" providerId="LiveId" clId="{CF4DEB9C-F72E-400A-BAF9-31D0599C4660}" dt="2023-12-05T18:16:39.232" v="231" actId="27636"/>
        <pc:sldMkLst>
          <pc:docMk/>
          <pc:sldMk cId="0" sldId="286"/>
        </pc:sldMkLst>
        <pc:spChg chg="mod">
          <ac:chgData name="brady owens" userId="7a6fbe4f65d4933f" providerId="LiveId" clId="{CF4DEB9C-F72E-400A-BAF9-31D0599C4660}" dt="2023-12-05T18:16:39.232" v="231" actId="27636"/>
          <ac:spMkLst>
            <pc:docMk/>
            <pc:sldMk cId="0" sldId="286"/>
            <ac:spMk id="3" creationId="{00000000-0000-0000-0000-000000000000}"/>
          </ac:spMkLst>
        </pc:spChg>
        <pc:spChg chg="del">
          <ac:chgData name="brady owens" userId="7a6fbe4f65d4933f" providerId="LiveId" clId="{CF4DEB9C-F72E-400A-BAF9-31D0599C4660}" dt="2023-12-05T18:13:48.486" v="126" actId="478"/>
          <ac:spMkLst>
            <pc:docMk/>
            <pc:sldMk cId="0" sldId="286"/>
            <ac:spMk id="4" creationId="{00000000-0000-0000-0000-000000000000}"/>
          </ac:spMkLst>
        </pc:spChg>
        <pc:spChg chg="add del mod">
          <ac:chgData name="brady owens" userId="7a6fbe4f65d4933f" providerId="LiveId" clId="{CF4DEB9C-F72E-400A-BAF9-31D0599C4660}" dt="2023-12-05T18:13:49.639" v="128" actId="478"/>
          <ac:spMkLst>
            <pc:docMk/>
            <pc:sldMk cId="0" sldId="286"/>
            <ac:spMk id="6" creationId="{447E9649-7E39-9428-AAB6-0AFC90370BBD}"/>
          </ac:spMkLst>
        </pc:spChg>
      </pc:sldChg>
      <pc:sldChg chg="addSp delSp modSp mod">
        <pc:chgData name="brady owens" userId="7a6fbe4f65d4933f" providerId="LiveId" clId="{CF4DEB9C-F72E-400A-BAF9-31D0599C4660}" dt="2023-12-05T18:16:39.242" v="233" actId="27636"/>
        <pc:sldMkLst>
          <pc:docMk/>
          <pc:sldMk cId="0" sldId="287"/>
        </pc:sldMkLst>
        <pc:spChg chg="mod">
          <ac:chgData name="brady owens" userId="7a6fbe4f65d4933f" providerId="LiveId" clId="{CF4DEB9C-F72E-400A-BAF9-31D0599C4660}" dt="2023-12-05T18:16:39.240" v="232" actId="27636"/>
          <ac:spMkLst>
            <pc:docMk/>
            <pc:sldMk cId="0" sldId="287"/>
            <ac:spMk id="2" creationId="{00000000-0000-0000-0000-000000000000}"/>
          </ac:spMkLst>
        </pc:spChg>
        <pc:spChg chg="mod">
          <ac:chgData name="brady owens" userId="7a6fbe4f65d4933f" providerId="LiveId" clId="{CF4DEB9C-F72E-400A-BAF9-31D0599C4660}" dt="2023-12-05T18:16:39.242" v="233" actId="27636"/>
          <ac:spMkLst>
            <pc:docMk/>
            <pc:sldMk cId="0" sldId="287"/>
            <ac:spMk id="3" creationId="{00000000-0000-0000-0000-000000000000}"/>
          </ac:spMkLst>
        </pc:spChg>
        <pc:spChg chg="del">
          <ac:chgData name="brady owens" userId="7a6fbe4f65d4933f" providerId="LiveId" clId="{CF4DEB9C-F72E-400A-BAF9-31D0599C4660}" dt="2023-12-05T18:13:52.476" v="129" actId="478"/>
          <ac:spMkLst>
            <pc:docMk/>
            <pc:sldMk cId="0" sldId="287"/>
            <ac:spMk id="4" creationId="{00000000-0000-0000-0000-000000000000}"/>
          </ac:spMkLst>
        </pc:spChg>
        <pc:spChg chg="add del mod">
          <ac:chgData name="brady owens" userId="7a6fbe4f65d4933f" providerId="LiveId" clId="{CF4DEB9C-F72E-400A-BAF9-31D0599C4660}" dt="2023-12-05T18:13:53.148" v="131" actId="478"/>
          <ac:spMkLst>
            <pc:docMk/>
            <pc:sldMk cId="0" sldId="287"/>
            <ac:spMk id="6" creationId="{949BE85A-F59D-0149-BC2C-767D4D591123}"/>
          </ac:spMkLst>
        </pc:spChg>
      </pc:sldChg>
      <pc:sldChg chg="addSp delSp modSp mod">
        <pc:chgData name="brady owens" userId="7a6fbe4f65d4933f" providerId="LiveId" clId="{CF4DEB9C-F72E-400A-BAF9-31D0599C4660}" dt="2023-12-05T18:16:39.251" v="234" actId="27636"/>
        <pc:sldMkLst>
          <pc:docMk/>
          <pc:sldMk cId="0" sldId="288"/>
        </pc:sldMkLst>
        <pc:spChg chg="mod">
          <ac:chgData name="brady owens" userId="7a6fbe4f65d4933f" providerId="LiveId" clId="{CF4DEB9C-F72E-400A-BAF9-31D0599C4660}" dt="2023-12-05T18:16:39.251" v="234" actId="27636"/>
          <ac:spMkLst>
            <pc:docMk/>
            <pc:sldMk cId="0" sldId="288"/>
            <ac:spMk id="3" creationId="{00000000-0000-0000-0000-000000000000}"/>
          </ac:spMkLst>
        </pc:spChg>
        <pc:spChg chg="del">
          <ac:chgData name="brady owens" userId="7a6fbe4f65d4933f" providerId="LiveId" clId="{CF4DEB9C-F72E-400A-BAF9-31D0599C4660}" dt="2023-12-05T18:13:58.035" v="132" actId="478"/>
          <ac:spMkLst>
            <pc:docMk/>
            <pc:sldMk cId="0" sldId="288"/>
            <ac:spMk id="4" creationId="{00000000-0000-0000-0000-000000000000}"/>
          </ac:spMkLst>
        </pc:spChg>
        <pc:spChg chg="add del mod">
          <ac:chgData name="brady owens" userId="7a6fbe4f65d4933f" providerId="LiveId" clId="{CF4DEB9C-F72E-400A-BAF9-31D0599C4660}" dt="2023-12-05T18:13:58.547" v="134" actId="478"/>
          <ac:spMkLst>
            <pc:docMk/>
            <pc:sldMk cId="0" sldId="288"/>
            <ac:spMk id="6" creationId="{7835E287-05B6-7F49-6B6C-2DEB20A93CEE}"/>
          </ac:spMkLst>
        </pc:spChg>
      </pc:sldChg>
      <pc:sldChg chg="addSp delSp modSp mod">
        <pc:chgData name="brady owens" userId="7a6fbe4f65d4933f" providerId="LiveId" clId="{CF4DEB9C-F72E-400A-BAF9-31D0599C4660}" dt="2023-12-05T18:16:39.262" v="235" actId="27636"/>
        <pc:sldMkLst>
          <pc:docMk/>
          <pc:sldMk cId="0" sldId="289"/>
        </pc:sldMkLst>
        <pc:spChg chg="mod">
          <ac:chgData name="brady owens" userId="7a6fbe4f65d4933f" providerId="LiveId" clId="{CF4DEB9C-F72E-400A-BAF9-31D0599C4660}" dt="2023-12-05T18:16:39.262" v="235" actId="27636"/>
          <ac:spMkLst>
            <pc:docMk/>
            <pc:sldMk cId="0" sldId="289"/>
            <ac:spMk id="3" creationId="{00000000-0000-0000-0000-000000000000}"/>
          </ac:spMkLst>
        </pc:spChg>
        <pc:spChg chg="del">
          <ac:chgData name="brady owens" userId="7a6fbe4f65d4933f" providerId="LiveId" clId="{CF4DEB9C-F72E-400A-BAF9-31D0599C4660}" dt="2023-12-05T18:14:01.909" v="135" actId="478"/>
          <ac:spMkLst>
            <pc:docMk/>
            <pc:sldMk cId="0" sldId="289"/>
            <ac:spMk id="4" creationId="{00000000-0000-0000-0000-000000000000}"/>
          </ac:spMkLst>
        </pc:spChg>
        <pc:spChg chg="add del mod">
          <ac:chgData name="brady owens" userId="7a6fbe4f65d4933f" providerId="LiveId" clId="{CF4DEB9C-F72E-400A-BAF9-31D0599C4660}" dt="2023-12-05T18:14:02.308" v="137" actId="478"/>
          <ac:spMkLst>
            <pc:docMk/>
            <pc:sldMk cId="0" sldId="289"/>
            <ac:spMk id="6" creationId="{82F133D5-BDAC-2FB7-BDFC-9EF94330E273}"/>
          </ac:spMkLst>
        </pc:spChg>
      </pc:sldChg>
      <pc:sldChg chg="addSp delSp modSp mod">
        <pc:chgData name="brady owens" userId="7a6fbe4f65d4933f" providerId="LiveId" clId="{CF4DEB9C-F72E-400A-BAF9-31D0599C4660}" dt="2023-12-05T18:16:39.270" v="236" actId="27636"/>
        <pc:sldMkLst>
          <pc:docMk/>
          <pc:sldMk cId="0" sldId="290"/>
        </pc:sldMkLst>
        <pc:spChg chg="mod">
          <ac:chgData name="brady owens" userId="7a6fbe4f65d4933f" providerId="LiveId" clId="{CF4DEB9C-F72E-400A-BAF9-31D0599C4660}" dt="2023-12-05T18:16:39.270" v="236" actId="27636"/>
          <ac:spMkLst>
            <pc:docMk/>
            <pc:sldMk cId="0" sldId="290"/>
            <ac:spMk id="3" creationId="{00000000-0000-0000-0000-000000000000}"/>
          </ac:spMkLst>
        </pc:spChg>
        <pc:spChg chg="del">
          <ac:chgData name="brady owens" userId="7a6fbe4f65d4933f" providerId="LiveId" clId="{CF4DEB9C-F72E-400A-BAF9-31D0599C4660}" dt="2023-12-05T18:14:05.666" v="138" actId="478"/>
          <ac:spMkLst>
            <pc:docMk/>
            <pc:sldMk cId="0" sldId="290"/>
            <ac:spMk id="4" creationId="{00000000-0000-0000-0000-000000000000}"/>
          </ac:spMkLst>
        </pc:spChg>
        <pc:spChg chg="add del mod">
          <ac:chgData name="brady owens" userId="7a6fbe4f65d4933f" providerId="LiveId" clId="{CF4DEB9C-F72E-400A-BAF9-31D0599C4660}" dt="2023-12-05T18:14:06.102" v="140" actId="478"/>
          <ac:spMkLst>
            <pc:docMk/>
            <pc:sldMk cId="0" sldId="290"/>
            <ac:spMk id="6" creationId="{1BBD63BE-AE6E-914F-2F36-717A2181B940}"/>
          </ac:spMkLst>
        </pc:spChg>
      </pc:sldChg>
      <pc:sldChg chg="addSp delSp modSp mod">
        <pc:chgData name="brady owens" userId="7a6fbe4f65d4933f" providerId="LiveId" clId="{CF4DEB9C-F72E-400A-BAF9-31D0599C4660}" dt="2023-12-05T18:16:39.278" v="237" actId="27636"/>
        <pc:sldMkLst>
          <pc:docMk/>
          <pc:sldMk cId="0" sldId="291"/>
        </pc:sldMkLst>
        <pc:spChg chg="mod">
          <ac:chgData name="brady owens" userId="7a6fbe4f65d4933f" providerId="LiveId" clId="{CF4DEB9C-F72E-400A-BAF9-31D0599C4660}" dt="2023-12-05T18:14:10.252" v="142" actId="404"/>
          <ac:spMkLst>
            <pc:docMk/>
            <pc:sldMk cId="0" sldId="291"/>
            <ac:spMk id="2" creationId="{00000000-0000-0000-0000-000000000000}"/>
          </ac:spMkLst>
        </pc:spChg>
        <pc:spChg chg="mod">
          <ac:chgData name="brady owens" userId="7a6fbe4f65d4933f" providerId="LiveId" clId="{CF4DEB9C-F72E-400A-BAF9-31D0599C4660}" dt="2023-12-05T18:16:39.278" v="237" actId="27636"/>
          <ac:spMkLst>
            <pc:docMk/>
            <pc:sldMk cId="0" sldId="291"/>
            <ac:spMk id="3" creationId="{00000000-0000-0000-0000-000000000000}"/>
          </ac:spMkLst>
        </pc:spChg>
        <pc:spChg chg="del">
          <ac:chgData name="brady owens" userId="7a6fbe4f65d4933f" providerId="LiveId" clId="{CF4DEB9C-F72E-400A-BAF9-31D0599C4660}" dt="2023-12-05T18:14:13.513" v="143" actId="478"/>
          <ac:spMkLst>
            <pc:docMk/>
            <pc:sldMk cId="0" sldId="291"/>
            <ac:spMk id="4" creationId="{00000000-0000-0000-0000-000000000000}"/>
          </ac:spMkLst>
        </pc:spChg>
        <pc:spChg chg="add del mod">
          <ac:chgData name="brady owens" userId="7a6fbe4f65d4933f" providerId="LiveId" clId="{CF4DEB9C-F72E-400A-BAF9-31D0599C4660}" dt="2023-12-05T18:14:14.037" v="145" actId="478"/>
          <ac:spMkLst>
            <pc:docMk/>
            <pc:sldMk cId="0" sldId="291"/>
            <ac:spMk id="6" creationId="{284940A7-F2E6-A312-C52B-AFB66C21B465}"/>
          </ac:spMkLst>
        </pc:spChg>
      </pc:sldChg>
      <pc:sldChg chg="addSp delSp modSp mod">
        <pc:chgData name="brady owens" userId="7a6fbe4f65d4933f" providerId="LiveId" clId="{CF4DEB9C-F72E-400A-BAF9-31D0599C4660}" dt="2023-12-05T18:16:39.285" v="238" actId="27636"/>
        <pc:sldMkLst>
          <pc:docMk/>
          <pc:sldMk cId="0" sldId="292"/>
        </pc:sldMkLst>
        <pc:spChg chg="mod">
          <ac:chgData name="brady owens" userId="7a6fbe4f65d4933f" providerId="LiveId" clId="{CF4DEB9C-F72E-400A-BAF9-31D0599C4660}" dt="2023-12-05T18:16:39.285" v="238" actId="27636"/>
          <ac:spMkLst>
            <pc:docMk/>
            <pc:sldMk cId="0" sldId="292"/>
            <ac:spMk id="3" creationId="{00000000-0000-0000-0000-000000000000}"/>
          </ac:spMkLst>
        </pc:spChg>
        <pc:spChg chg="del">
          <ac:chgData name="brady owens" userId="7a6fbe4f65d4933f" providerId="LiveId" clId="{CF4DEB9C-F72E-400A-BAF9-31D0599C4660}" dt="2023-12-05T18:14:18.820" v="146" actId="478"/>
          <ac:spMkLst>
            <pc:docMk/>
            <pc:sldMk cId="0" sldId="292"/>
            <ac:spMk id="4" creationId="{00000000-0000-0000-0000-000000000000}"/>
          </ac:spMkLst>
        </pc:spChg>
        <pc:spChg chg="add del mod">
          <ac:chgData name="brady owens" userId="7a6fbe4f65d4933f" providerId="LiveId" clId="{CF4DEB9C-F72E-400A-BAF9-31D0599C4660}" dt="2023-12-05T18:14:20.205" v="148" actId="478"/>
          <ac:spMkLst>
            <pc:docMk/>
            <pc:sldMk cId="0" sldId="292"/>
            <ac:spMk id="6" creationId="{A1D96E03-F17E-B0A2-32D3-D0761255FEE6}"/>
          </ac:spMkLst>
        </pc:spChg>
      </pc:sldChg>
      <pc:sldChg chg="addSp delSp modSp mod">
        <pc:chgData name="brady owens" userId="7a6fbe4f65d4933f" providerId="LiveId" clId="{CF4DEB9C-F72E-400A-BAF9-31D0599C4660}" dt="2023-12-05T18:16:39.295" v="239" actId="27636"/>
        <pc:sldMkLst>
          <pc:docMk/>
          <pc:sldMk cId="0" sldId="293"/>
        </pc:sldMkLst>
        <pc:spChg chg="mod">
          <ac:chgData name="brady owens" userId="7a6fbe4f65d4933f" providerId="LiveId" clId="{CF4DEB9C-F72E-400A-BAF9-31D0599C4660}" dt="2023-12-05T18:16:39.295" v="239" actId="27636"/>
          <ac:spMkLst>
            <pc:docMk/>
            <pc:sldMk cId="0" sldId="293"/>
            <ac:spMk id="3" creationId="{00000000-0000-0000-0000-000000000000}"/>
          </ac:spMkLst>
        </pc:spChg>
        <pc:spChg chg="del">
          <ac:chgData name="brady owens" userId="7a6fbe4f65d4933f" providerId="LiveId" clId="{CF4DEB9C-F72E-400A-BAF9-31D0599C4660}" dt="2023-12-05T18:14:23.195" v="149" actId="478"/>
          <ac:spMkLst>
            <pc:docMk/>
            <pc:sldMk cId="0" sldId="293"/>
            <ac:spMk id="4" creationId="{00000000-0000-0000-0000-000000000000}"/>
          </ac:spMkLst>
        </pc:spChg>
        <pc:spChg chg="add del mod">
          <ac:chgData name="brady owens" userId="7a6fbe4f65d4933f" providerId="LiveId" clId="{CF4DEB9C-F72E-400A-BAF9-31D0599C4660}" dt="2023-12-05T18:14:24.051" v="151" actId="478"/>
          <ac:spMkLst>
            <pc:docMk/>
            <pc:sldMk cId="0" sldId="293"/>
            <ac:spMk id="6" creationId="{6220898E-6198-B754-B349-AB0EEDD61E34}"/>
          </ac:spMkLst>
        </pc:spChg>
      </pc:sldChg>
      <pc:sldChg chg="modSp mod">
        <pc:chgData name="brady owens" userId="7a6fbe4f65d4933f" providerId="LiveId" clId="{CF4DEB9C-F72E-400A-BAF9-31D0599C4660}" dt="2023-12-05T18:16:39.345" v="241" actId="27636"/>
        <pc:sldMkLst>
          <pc:docMk/>
          <pc:sldMk cId="0" sldId="294"/>
        </pc:sldMkLst>
        <pc:spChg chg="mod">
          <ac:chgData name="brady owens" userId="7a6fbe4f65d4933f" providerId="LiveId" clId="{CF4DEB9C-F72E-400A-BAF9-31D0599C4660}" dt="2023-12-05T18:16:39.341" v="240" actId="27636"/>
          <ac:spMkLst>
            <pc:docMk/>
            <pc:sldMk cId="0" sldId="294"/>
            <ac:spMk id="2" creationId="{00000000-0000-0000-0000-000000000000}"/>
          </ac:spMkLst>
        </pc:spChg>
        <pc:spChg chg="mod">
          <ac:chgData name="brady owens" userId="7a6fbe4f65d4933f" providerId="LiveId" clId="{CF4DEB9C-F72E-400A-BAF9-31D0599C4660}" dt="2023-12-05T18:16:39.345" v="241" actId="27636"/>
          <ac:spMkLst>
            <pc:docMk/>
            <pc:sldMk cId="0" sldId="294"/>
            <ac:spMk id="3" creationId="{00000000-0000-0000-0000-000000000000}"/>
          </ac:spMkLst>
        </pc:spChg>
      </pc:sldChg>
      <pc:sldChg chg="addSp delSp modSp mod">
        <pc:chgData name="brady owens" userId="7a6fbe4f65d4933f" providerId="LiveId" clId="{CF4DEB9C-F72E-400A-BAF9-31D0599C4660}" dt="2023-12-05T18:16:39.353" v="242" actId="27636"/>
        <pc:sldMkLst>
          <pc:docMk/>
          <pc:sldMk cId="0" sldId="295"/>
        </pc:sldMkLst>
        <pc:spChg chg="mod">
          <ac:chgData name="brady owens" userId="7a6fbe4f65d4933f" providerId="LiveId" clId="{CF4DEB9C-F72E-400A-BAF9-31D0599C4660}" dt="2023-12-05T18:16:39.353" v="242" actId="27636"/>
          <ac:spMkLst>
            <pc:docMk/>
            <pc:sldMk cId="0" sldId="295"/>
            <ac:spMk id="3" creationId="{00000000-0000-0000-0000-000000000000}"/>
          </ac:spMkLst>
        </pc:spChg>
        <pc:spChg chg="del">
          <ac:chgData name="brady owens" userId="7a6fbe4f65d4933f" providerId="LiveId" clId="{CF4DEB9C-F72E-400A-BAF9-31D0599C4660}" dt="2023-12-05T18:14:30.010" v="152" actId="478"/>
          <ac:spMkLst>
            <pc:docMk/>
            <pc:sldMk cId="0" sldId="295"/>
            <ac:spMk id="4" creationId="{00000000-0000-0000-0000-000000000000}"/>
          </ac:spMkLst>
        </pc:spChg>
        <pc:spChg chg="add del mod">
          <ac:chgData name="brady owens" userId="7a6fbe4f65d4933f" providerId="LiveId" clId="{CF4DEB9C-F72E-400A-BAF9-31D0599C4660}" dt="2023-12-05T18:14:30.507" v="154" actId="478"/>
          <ac:spMkLst>
            <pc:docMk/>
            <pc:sldMk cId="0" sldId="295"/>
            <ac:spMk id="6" creationId="{880C79C2-270B-4074-39FE-EB3A1E68572E}"/>
          </ac:spMkLst>
        </pc:spChg>
      </pc:sldChg>
      <pc:sldChg chg="addSp delSp modSp mod">
        <pc:chgData name="brady owens" userId="7a6fbe4f65d4933f" providerId="LiveId" clId="{CF4DEB9C-F72E-400A-BAF9-31D0599C4660}" dt="2023-12-05T18:16:39.366" v="243" actId="27636"/>
        <pc:sldMkLst>
          <pc:docMk/>
          <pc:sldMk cId="0" sldId="296"/>
        </pc:sldMkLst>
        <pc:spChg chg="mod">
          <ac:chgData name="brady owens" userId="7a6fbe4f65d4933f" providerId="LiveId" clId="{CF4DEB9C-F72E-400A-BAF9-31D0599C4660}" dt="2023-12-05T18:14:54.040" v="157" actId="404"/>
          <ac:spMkLst>
            <pc:docMk/>
            <pc:sldMk cId="0" sldId="296"/>
            <ac:spMk id="2" creationId="{00000000-0000-0000-0000-000000000000}"/>
          </ac:spMkLst>
        </pc:spChg>
        <pc:spChg chg="mod">
          <ac:chgData name="brady owens" userId="7a6fbe4f65d4933f" providerId="LiveId" clId="{CF4DEB9C-F72E-400A-BAF9-31D0599C4660}" dt="2023-12-05T18:16:39.366" v="243" actId="27636"/>
          <ac:spMkLst>
            <pc:docMk/>
            <pc:sldMk cId="0" sldId="296"/>
            <ac:spMk id="3" creationId="{00000000-0000-0000-0000-000000000000}"/>
          </ac:spMkLst>
        </pc:spChg>
        <pc:spChg chg="del">
          <ac:chgData name="brady owens" userId="7a6fbe4f65d4933f" providerId="LiveId" clId="{CF4DEB9C-F72E-400A-BAF9-31D0599C4660}" dt="2023-12-05T18:14:56.525" v="158" actId="478"/>
          <ac:spMkLst>
            <pc:docMk/>
            <pc:sldMk cId="0" sldId="296"/>
            <ac:spMk id="4" creationId="{00000000-0000-0000-0000-000000000000}"/>
          </ac:spMkLst>
        </pc:spChg>
        <pc:spChg chg="add del mod">
          <ac:chgData name="brady owens" userId="7a6fbe4f65d4933f" providerId="LiveId" clId="{CF4DEB9C-F72E-400A-BAF9-31D0599C4660}" dt="2023-12-05T18:14:58.023" v="160" actId="478"/>
          <ac:spMkLst>
            <pc:docMk/>
            <pc:sldMk cId="0" sldId="296"/>
            <ac:spMk id="6" creationId="{3E90B06B-47A5-ED44-7AEF-B143FEDD8B27}"/>
          </ac:spMkLst>
        </pc:spChg>
      </pc:sldChg>
      <pc:sldChg chg="addSp delSp modSp mod">
        <pc:chgData name="brady owens" userId="7a6fbe4f65d4933f" providerId="LiveId" clId="{CF4DEB9C-F72E-400A-BAF9-31D0599C4660}" dt="2023-12-05T18:16:39.375" v="244" actId="27636"/>
        <pc:sldMkLst>
          <pc:docMk/>
          <pc:sldMk cId="0" sldId="297"/>
        </pc:sldMkLst>
        <pc:spChg chg="mod">
          <ac:chgData name="brady owens" userId="7a6fbe4f65d4933f" providerId="LiveId" clId="{CF4DEB9C-F72E-400A-BAF9-31D0599C4660}" dt="2023-12-05T18:16:39.375" v="244" actId="27636"/>
          <ac:spMkLst>
            <pc:docMk/>
            <pc:sldMk cId="0" sldId="297"/>
            <ac:spMk id="3" creationId="{00000000-0000-0000-0000-000000000000}"/>
          </ac:spMkLst>
        </pc:spChg>
        <pc:spChg chg="del">
          <ac:chgData name="brady owens" userId="7a6fbe4f65d4933f" providerId="LiveId" clId="{CF4DEB9C-F72E-400A-BAF9-31D0599C4660}" dt="2023-12-05T18:15:01.099" v="161" actId="478"/>
          <ac:spMkLst>
            <pc:docMk/>
            <pc:sldMk cId="0" sldId="297"/>
            <ac:spMk id="4" creationId="{00000000-0000-0000-0000-000000000000}"/>
          </ac:spMkLst>
        </pc:spChg>
        <pc:spChg chg="add del mod">
          <ac:chgData name="brady owens" userId="7a6fbe4f65d4933f" providerId="LiveId" clId="{CF4DEB9C-F72E-400A-BAF9-31D0599C4660}" dt="2023-12-05T18:15:01.789" v="163" actId="478"/>
          <ac:spMkLst>
            <pc:docMk/>
            <pc:sldMk cId="0" sldId="297"/>
            <ac:spMk id="6" creationId="{6319DE0B-9FFC-FA36-7AE8-F2C81D0461EA}"/>
          </ac:spMkLst>
        </pc:spChg>
      </pc:sldChg>
      <pc:sldChg chg="addSp delSp modSp mod">
        <pc:chgData name="brady owens" userId="7a6fbe4f65d4933f" providerId="LiveId" clId="{CF4DEB9C-F72E-400A-BAF9-31D0599C4660}" dt="2023-12-05T18:16:39.390" v="246" actId="27636"/>
        <pc:sldMkLst>
          <pc:docMk/>
          <pc:sldMk cId="0" sldId="298"/>
        </pc:sldMkLst>
        <pc:spChg chg="mod">
          <ac:chgData name="brady owens" userId="7a6fbe4f65d4933f" providerId="LiveId" clId="{CF4DEB9C-F72E-400A-BAF9-31D0599C4660}" dt="2023-12-05T18:16:39.385" v="245" actId="27636"/>
          <ac:spMkLst>
            <pc:docMk/>
            <pc:sldMk cId="0" sldId="298"/>
            <ac:spMk id="2" creationId="{00000000-0000-0000-0000-000000000000}"/>
          </ac:spMkLst>
        </pc:spChg>
        <pc:spChg chg="mod">
          <ac:chgData name="brady owens" userId="7a6fbe4f65d4933f" providerId="LiveId" clId="{CF4DEB9C-F72E-400A-BAF9-31D0599C4660}" dt="2023-12-05T18:16:39.390" v="246" actId="27636"/>
          <ac:spMkLst>
            <pc:docMk/>
            <pc:sldMk cId="0" sldId="298"/>
            <ac:spMk id="3" creationId="{00000000-0000-0000-0000-000000000000}"/>
          </ac:spMkLst>
        </pc:spChg>
        <pc:spChg chg="del">
          <ac:chgData name="brady owens" userId="7a6fbe4f65d4933f" providerId="LiveId" clId="{CF4DEB9C-F72E-400A-BAF9-31D0599C4660}" dt="2023-12-05T18:15:06.161" v="164" actId="478"/>
          <ac:spMkLst>
            <pc:docMk/>
            <pc:sldMk cId="0" sldId="298"/>
            <ac:spMk id="4" creationId="{00000000-0000-0000-0000-000000000000}"/>
          </ac:spMkLst>
        </pc:spChg>
        <pc:spChg chg="add del mod">
          <ac:chgData name="brady owens" userId="7a6fbe4f65d4933f" providerId="LiveId" clId="{CF4DEB9C-F72E-400A-BAF9-31D0599C4660}" dt="2023-12-05T18:15:06.692" v="166" actId="478"/>
          <ac:spMkLst>
            <pc:docMk/>
            <pc:sldMk cId="0" sldId="298"/>
            <ac:spMk id="6" creationId="{A0E9C875-B016-67AE-F9AF-BBB1D65D0788}"/>
          </ac:spMkLst>
        </pc:spChg>
      </pc:sldChg>
      <pc:sldChg chg="addSp delSp modSp mod">
        <pc:chgData name="brady owens" userId="7a6fbe4f65d4933f" providerId="LiveId" clId="{CF4DEB9C-F72E-400A-BAF9-31D0599C4660}" dt="2023-12-05T18:16:39.401" v="248" actId="27636"/>
        <pc:sldMkLst>
          <pc:docMk/>
          <pc:sldMk cId="0" sldId="299"/>
        </pc:sldMkLst>
        <pc:spChg chg="mod">
          <ac:chgData name="brady owens" userId="7a6fbe4f65d4933f" providerId="LiveId" clId="{CF4DEB9C-F72E-400A-BAF9-31D0599C4660}" dt="2023-12-05T18:16:39.401" v="248" actId="27636"/>
          <ac:spMkLst>
            <pc:docMk/>
            <pc:sldMk cId="0" sldId="299"/>
            <ac:spMk id="2" creationId="{00000000-0000-0000-0000-000000000000}"/>
          </ac:spMkLst>
        </pc:spChg>
        <pc:spChg chg="mod">
          <ac:chgData name="brady owens" userId="7a6fbe4f65d4933f" providerId="LiveId" clId="{CF4DEB9C-F72E-400A-BAF9-31D0599C4660}" dt="2023-12-05T18:16:39.399" v="247" actId="27636"/>
          <ac:spMkLst>
            <pc:docMk/>
            <pc:sldMk cId="0" sldId="299"/>
            <ac:spMk id="3" creationId="{00000000-0000-0000-0000-000000000000}"/>
          </ac:spMkLst>
        </pc:spChg>
        <pc:spChg chg="del">
          <ac:chgData name="brady owens" userId="7a6fbe4f65d4933f" providerId="LiveId" clId="{CF4DEB9C-F72E-400A-BAF9-31D0599C4660}" dt="2023-12-05T18:15:10.927" v="167" actId="478"/>
          <ac:spMkLst>
            <pc:docMk/>
            <pc:sldMk cId="0" sldId="299"/>
            <ac:spMk id="4" creationId="{00000000-0000-0000-0000-000000000000}"/>
          </ac:spMkLst>
        </pc:spChg>
        <pc:spChg chg="add del mod">
          <ac:chgData name="brady owens" userId="7a6fbe4f65d4933f" providerId="LiveId" clId="{CF4DEB9C-F72E-400A-BAF9-31D0599C4660}" dt="2023-12-05T18:15:11.608" v="169" actId="478"/>
          <ac:spMkLst>
            <pc:docMk/>
            <pc:sldMk cId="0" sldId="299"/>
            <ac:spMk id="6" creationId="{709151BC-A416-262F-7864-B944BB1E8F7E}"/>
          </ac:spMkLst>
        </pc:spChg>
      </pc:sldChg>
      <pc:sldChg chg="addSp delSp modSp mod">
        <pc:chgData name="brady owens" userId="7a6fbe4f65d4933f" providerId="LiveId" clId="{CF4DEB9C-F72E-400A-BAF9-31D0599C4660}" dt="2023-12-05T18:16:39.406" v="249" actId="27636"/>
        <pc:sldMkLst>
          <pc:docMk/>
          <pc:sldMk cId="0" sldId="300"/>
        </pc:sldMkLst>
        <pc:spChg chg="mod">
          <ac:chgData name="brady owens" userId="7a6fbe4f65d4933f" providerId="LiveId" clId="{CF4DEB9C-F72E-400A-BAF9-31D0599C4660}" dt="2023-12-05T18:15:19.615" v="175" actId="404"/>
          <ac:spMkLst>
            <pc:docMk/>
            <pc:sldMk cId="0" sldId="300"/>
            <ac:spMk id="2" creationId="{00000000-0000-0000-0000-000000000000}"/>
          </ac:spMkLst>
        </pc:spChg>
        <pc:spChg chg="mod">
          <ac:chgData name="brady owens" userId="7a6fbe4f65d4933f" providerId="LiveId" clId="{CF4DEB9C-F72E-400A-BAF9-31D0599C4660}" dt="2023-12-05T18:16:39.406" v="249" actId="27636"/>
          <ac:spMkLst>
            <pc:docMk/>
            <pc:sldMk cId="0" sldId="300"/>
            <ac:spMk id="3" creationId="{00000000-0000-0000-0000-000000000000}"/>
          </ac:spMkLst>
        </pc:spChg>
        <pc:spChg chg="del">
          <ac:chgData name="brady owens" userId="7a6fbe4f65d4933f" providerId="LiveId" clId="{CF4DEB9C-F72E-400A-BAF9-31D0599C4660}" dt="2023-12-05T18:15:14.279" v="170" actId="478"/>
          <ac:spMkLst>
            <pc:docMk/>
            <pc:sldMk cId="0" sldId="300"/>
            <ac:spMk id="4" creationId="{00000000-0000-0000-0000-000000000000}"/>
          </ac:spMkLst>
        </pc:spChg>
        <pc:spChg chg="add del mod">
          <ac:chgData name="brady owens" userId="7a6fbe4f65d4933f" providerId="LiveId" clId="{CF4DEB9C-F72E-400A-BAF9-31D0599C4660}" dt="2023-12-05T18:15:15.056" v="172" actId="478"/>
          <ac:spMkLst>
            <pc:docMk/>
            <pc:sldMk cId="0" sldId="300"/>
            <ac:spMk id="6" creationId="{79AAC48B-CECF-CA16-472F-707D02263E9C}"/>
          </ac:spMkLst>
        </pc:spChg>
      </pc:sldChg>
      <pc:sldChg chg="addSp delSp modSp mod">
        <pc:chgData name="brady owens" userId="7a6fbe4f65d4933f" providerId="LiveId" clId="{CF4DEB9C-F72E-400A-BAF9-31D0599C4660}" dt="2023-12-05T18:16:39.417" v="250" actId="27636"/>
        <pc:sldMkLst>
          <pc:docMk/>
          <pc:sldMk cId="0" sldId="301"/>
        </pc:sldMkLst>
        <pc:spChg chg="mod">
          <ac:chgData name="brady owens" userId="7a6fbe4f65d4933f" providerId="LiveId" clId="{CF4DEB9C-F72E-400A-BAF9-31D0599C4660}" dt="2023-12-05T18:16:39.417" v="250" actId="27636"/>
          <ac:spMkLst>
            <pc:docMk/>
            <pc:sldMk cId="0" sldId="301"/>
            <ac:spMk id="3" creationId="{00000000-0000-0000-0000-000000000000}"/>
          </ac:spMkLst>
        </pc:spChg>
        <pc:spChg chg="del">
          <ac:chgData name="brady owens" userId="7a6fbe4f65d4933f" providerId="LiveId" clId="{CF4DEB9C-F72E-400A-BAF9-31D0599C4660}" dt="2023-12-05T18:15:24.349" v="176" actId="478"/>
          <ac:spMkLst>
            <pc:docMk/>
            <pc:sldMk cId="0" sldId="301"/>
            <ac:spMk id="4" creationId="{00000000-0000-0000-0000-000000000000}"/>
          </ac:spMkLst>
        </pc:spChg>
        <pc:spChg chg="add del mod">
          <ac:chgData name="brady owens" userId="7a6fbe4f65d4933f" providerId="LiveId" clId="{CF4DEB9C-F72E-400A-BAF9-31D0599C4660}" dt="2023-12-05T18:15:26.189" v="178" actId="478"/>
          <ac:spMkLst>
            <pc:docMk/>
            <pc:sldMk cId="0" sldId="301"/>
            <ac:spMk id="6" creationId="{74C4EB5C-3A2B-A042-7E93-83555D0EE4A1}"/>
          </ac:spMkLst>
        </pc:spChg>
      </pc:sldChg>
      <pc:sldChg chg="addSp delSp modSp mod">
        <pc:chgData name="brady owens" userId="7a6fbe4f65d4933f" providerId="LiveId" clId="{CF4DEB9C-F72E-400A-BAF9-31D0599C4660}" dt="2023-12-05T18:16:39.424" v="251" actId="27636"/>
        <pc:sldMkLst>
          <pc:docMk/>
          <pc:sldMk cId="0" sldId="302"/>
        </pc:sldMkLst>
        <pc:spChg chg="mod">
          <ac:chgData name="brady owens" userId="7a6fbe4f65d4933f" providerId="LiveId" clId="{CF4DEB9C-F72E-400A-BAF9-31D0599C4660}" dt="2023-12-05T18:15:35.406" v="185" actId="403"/>
          <ac:spMkLst>
            <pc:docMk/>
            <pc:sldMk cId="0" sldId="302"/>
            <ac:spMk id="2" creationId="{00000000-0000-0000-0000-000000000000}"/>
          </ac:spMkLst>
        </pc:spChg>
        <pc:spChg chg="mod">
          <ac:chgData name="brady owens" userId="7a6fbe4f65d4933f" providerId="LiveId" clId="{CF4DEB9C-F72E-400A-BAF9-31D0599C4660}" dt="2023-12-05T18:16:39.424" v="251" actId="27636"/>
          <ac:spMkLst>
            <pc:docMk/>
            <pc:sldMk cId="0" sldId="302"/>
            <ac:spMk id="3" creationId="{00000000-0000-0000-0000-000000000000}"/>
          </ac:spMkLst>
        </pc:spChg>
        <pc:spChg chg="del">
          <ac:chgData name="brady owens" userId="7a6fbe4f65d4933f" providerId="LiveId" clId="{CF4DEB9C-F72E-400A-BAF9-31D0599C4660}" dt="2023-12-05T18:15:29.873" v="179" actId="478"/>
          <ac:spMkLst>
            <pc:docMk/>
            <pc:sldMk cId="0" sldId="302"/>
            <ac:spMk id="4" creationId="{00000000-0000-0000-0000-000000000000}"/>
          </ac:spMkLst>
        </pc:spChg>
        <pc:spChg chg="add del mod">
          <ac:chgData name="brady owens" userId="7a6fbe4f65d4933f" providerId="LiveId" clId="{CF4DEB9C-F72E-400A-BAF9-31D0599C4660}" dt="2023-12-05T18:15:30.430" v="181" actId="478"/>
          <ac:spMkLst>
            <pc:docMk/>
            <pc:sldMk cId="0" sldId="302"/>
            <ac:spMk id="6" creationId="{C052CEC7-66C7-2F67-2E15-9E4C1C43240F}"/>
          </ac:spMkLst>
        </pc:spChg>
      </pc:sldChg>
      <pc:sldChg chg="addSp delSp modSp mod">
        <pc:chgData name="brady owens" userId="7a6fbe4f65d4933f" providerId="LiveId" clId="{CF4DEB9C-F72E-400A-BAF9-31D0599C4660}" dt="2023-12-05T18:16:39.432" v="252" actId="27636"/>
        <pc:sldMkLst>
          <pc:docMk/>
          <pc:sldMk cId="0" sldId="303"/>
        </pc:sldMkLst>
        <pc:spChg chg="mod">
          <ac:chgData name="brady owens" userId="7a6fbe4f65d4933f" providerId="LiveId" clId="{CF4DEB9C-F72E-400A-BAF9-31D0599C4660}" dt="2023-12-05T18:16:39.432" v="252" actId="27636"/>
          <ac:spMkLst>
            <pc:docMk/>
            <pc:sldMk cId="0" sldId="303"/>
            <ac:spMk id="3" creationId="{00000000-0000-0000-0000-000000000000}"/>
          </ac:spMkLst>
        </pc:spChg>
        <pc:spChg chg="del">
          <ac:chgData name="brady owens" userId="7a6fbe4f65d4933f" providerId="LiveId" clId="{CF4DEB9C-F72E-400A-BAF9-31D0599C4660}" dt="2023-12-05T18:15:39.515" v="186" actId="478"/>
          <ac:spMkLst>
            <pc:docMk/>
            <pc:sldMk cId="0" sldId="303"/>
            <ac:spMk id="4" creationId="{00000000-0000-0000-0000-000000000000}"/>
          </ac:spMkLst>
        </pc:spChg>
        <pc:spChg chg="add del mod">
          <ac:chgData name="brady owens" userId="7a6fbe4f65d4933f" providerId="LiveId" clId="{CF4DEB9C-F72E-400A-BAF9-31D0599C4660}" dt="2023-12-05T18:15:40.066" v="188" actId="478"/>
          <ac:spMkLst>
            <pc:docMk/>
            <pc:sldMk cId="0" sldId="303"/>
            <ac:spMk id="6" creationId="{01803429-D07C-4EC0-4269-F01EF44F15F1}"/>
          </ac:spMkLst>
        </pc:spChg>
      </pc:sldChg>
      <pc:sldChg chg="modSp add mod">
        <pc:chgData name="brady owens" userId="7a6fbe4f65d4933f" providerId="LiveId" clId="{CF4DEB9C-F72E-400A-BAF9-31D0599C4660}" dt="2023-12-05T18:10:34.675" v="22" actId="403"/>
        <pc:sldMkLst>
          <pc:docMk/>
          <pc:sldMk cId="1270445126" sldId="304"/>
        </pc:sldMkLst>
        <pc:spChg chg="mod">
          <ac:chgData name="brady owens" userId="7a6fbe4f65d4933f" providerId="LiveId" clId="{CF4DEB9C-F72E-400A-BAF9-31D0599C4660}" dt="2023-12-05T18:10:34.675" v="22" actId="403"/>
          <ac:spMkLst>
            <pc:docMk/>
            <pc:sldMk cId="1270445126" sldId="304"/>
            <ac:spMk id="2" creationId="{00000000-0000-0000-0000-000000000000}"/>
          </ac:spMkLst>
        </pc:spChg>
        <pc:spChg chg="mod">
          <ac:chgData name="brady owens" userId="7a6fbe4f65d4933f" providerId="LiveId" clId="{CF4DEB9C-F72E-400A-BAF9-31D0599C4660}" dt="2023-12-05T18:10:16.970" v="16" actId="27636"/>
          <ac:spMkLst>
            <pc:docMk/>
            <pc:sldMk cId="1270445126" sldId="304"/>
            <ac:spMk id="3" creationId="{00000000-0000-0000-0000-000000000000}"/>
          </ac:spMkLst>
        </pc:spChg>
        <pc:spChg chg="mod">
          <ac:chgData name="brady owens" userId="7a6fbe4f65d4933f" providerId="LiveId" clId="{CF4DEB9C-F72E-400A-BAF9-31D0599C4660}" dt="2023-12-05T18:10:16.966" v="15" actId="27636"/>
          <ac:spMkLst>
            <pc:docMk/>
            <pc:sldMk cId="1270445126" sldId="304"/>
            <ac:spMk id="4" creationId="{00000000-0000-0000-0000-000000000000}"/>
          </ac:spMkLst>
        </pc:spChg>
      </pc:sldChg>
      <pc:sldChg chg="modSp add mod">
        <pc:chgData name="brady owens" userId="7a6fbe4f65d4933f" providerId="LiveId" clId="{CF4DEB9C-F72E-400A-BAF9-31D0599C4660}" dt="2023-12-05T18:13:27.888" v="113" actId="403"/>
        <pc:sldMkLst>
          <pc:docMk/>
          <pc:sldMk cId="2847010969" sldId="305"/>
        </pc:sldMkLst>
        <pc:spChg chg="mod">
          <ac:chgData name="brady owens" userId="7a6fbe4f65d4933f" providerId="LiveId" clId="{CF4DEB9C-F72E-400A-BAF9-31D0599C4660}" dt="2023-12-05T18:13:27.888" v="113" actId="403"/>
          <ac:spMkLst>
            <pc:docMk/>
            <pc:sldMk cId="2847010969" sldId="305"/>
            <ac:spMk id="2" creationId="{00000000-0000-0000-0000-000000000000}"/>
          </ac:spMkLst>
        </pc:spChg>
        <pc:spChg chg="mod">
          <ac:chgData name="brady owens" userId="7a6fbe4f65d4933f" providerId="LiveId" clId="{CF4DEB9C-F72E-400A-BAF9-31D0599C4660}" dt="2023-12-05T18:13:05.500" v="105" actId="27636"/>
          <ac:spMkLst>
            <pc:docMk/>
            <pc:sldMk cId="2847010969" sldId="305"/>
            <ac:spMk id="3" creationId="{00000000-0000-0000-0000-000000000000}"/>
          </ac:spMkLst>
        </pc:spChg>
      </pc:sldChg>
      <pc:sldChg chg="add del">
        <pc:chgData name="brady owens" userId="7a6fbe4f65d4933f" providerId="LiveId" clId="{CF4DEB9C-F72E-400A-BAF9-31D0599C4660}" dt="2023-12-05T18:13:29.331" v="114" actId="47"/>
        <pc:sldMkLst>
          <pc:docMk/>
          <pc:sldMk cId="1604550204" sldId="306"/>
        </pc:sldMkLst>
      </pc:sldChg>
      <pc:sldChg chg="addSp delSp modSp new mod">
        <pc:chgData name="brady owens" userId="7a6fbe4f65d4933f" providerId="LiveId" clId="{CF4DEB9C-F72E-400A-BAF9-31D0599C4660}" dt="2023-12-05T18:22:38.296" v="428" actId="1076"/>
        <pc:sldMkLst>
          <pc:docMk/>
          <pc:sldMk cId="3737006756" sldId="306"/>
        </pc:sldMkLst>
        <pc:spChg chg="del">
          <ac:chgData name="brady owens" userId="7a6fbe4f65d4933f" providerId="LiveId" clId="{CF4DEB9C-F72E-400A-BAF9-31D0599C4660}" dt="2023-12-05T18:15:57.567" v="190" actId="478"/>
          <ac:spMkLst>
            <pc:docMk/>
            <pc:sldMk cId="3737006756" sldId="306"/>
            <ac:spMk id="2" creationId="{694E5407-673E-BF38-A3CD-F77DA0C79CBC}"/>
          </ac:spMkLst>
        </pc:spChg>
        <pc:spChg chg="del">
          <ac:chgData name="brady owens" userId="7a6fbe4f65d4933f" providerId="LiveId" clId="{CF4DEB9C-F72E-400A-BAF9-31D0599C4660}" dt="2023-12-05T18:15:58.957" v="191" actId="478"/>
          <ac:spMkLst>
            <pc:docMk/>
            <pc:sldMk cId="3737006756" sldId="306"/>
            <ac:spMk id="3" creationId="{F458BE34-D28A-E51B-AFD3-AA8FF7BF967E}"/>
          </ac:spMkLst>
        </pc:spChg>
        <pc:spChg chg="add mod">
          <ac:chgData name="brady owens" userId="7a6fbe4f65d4933f" providerId="LiveId" clId="{CF4DEB9C-F72E-400A-BAF9-31D0599C4660}" dt="2023-12-05T18:21:00.870" v="404" actId="20577"/>
          <ac:spMkLst>
            <pc:docMk/>
            <pc:sldMk cId="3737006756" sldId="306"/>
            <ac:spMk id="6" creationId="{8119D6BC-4EB0-CC13-D085-25A8665D3DFC}"/>
          </ac:spMkLst>
        </pc:spChg>
        <pc:spChg chg="add mod">
          <ac:chgData name="brady owens" userId="7a6fbe4f65d4933f" providerId="LiveId" clId="{CF4DEB9C-F72E-400A-BAF9-31D0599C4660}" dt="2023-12-05T18:21:13.511" v="406" actId="1076"/>
          <ac:spMkLst>
            <pc:docMk/>
            <pc:sldMk cId="3737006756" sldId="306"/>
            <ac:spMk id="7" creationId="{60AD5543-7C49-9215-0DF8-5B9F0937CAF2}"/>
          </ac:spMkLst>
        </pc:spChg>
        <pc:spChg chg="add mod">
          <ac:chgData name="brady owens" userId="7a6fbe4f65d4933f" providerId="LiveId" clId="{CF4DEB9C-F72E-400A-BAF9-31D0599C4660}" dt="2023-12-05T18:19:40.641" v="392" actId="1076"/>
          <ac:spMkLst>
            <pc:docMk/>
            <pc:sldMk cId="3737006756" sldId="306"/>
            <ac:spMk id="8" creationId="{0C7C1A0E-B7D1-FD3D-7A36-8BD6F8F47BF3}"/>
          </ac:spMkLst>
        </pc:spChg>
        <pc:spChg chg="add mod">
          <ac:chgData name="brady owens" userId="7a6fbe4f65d4933f" providerId="LiveId" clId="{CF4DEB9C-F72E-400A-BAF9-31D0599C4660}" dt="2023-12-05T18:22:38.296" v="428" actId="1076"/>
          <ac:spMkLst>
            <pc:docMk/>
            <pc:sldMk cId="3737006756" sldId="306"/>
            <ac:spMk id="14" creationId="{0C06A29D-6F3F-3091-2750-F198B5261B0E}"/>
          </ac:spMkLst>
        </pc:spChg>
        <pc:spChg chg="add mod">
          <ac:chgData name="brady owens" userId="7a6fbe4f65d4933f" providerId="LiveId" clId="{CF4DEB9C-F72E-400A-BAF9-31D0599C4660}" dt="2023-12-05T18:22:33.484" v="427" actId="1076"/>
          <ac:spMkLst>
            <pc:docMk/>
            <pc:sldMk cId="3737006756" sldId="306"/>
            <ac:spMk id="15" creationId="{FD8E6602-678C-29B9-DB78-C84B961D8169}"/>
          </ac:spMkLst>
        </pc:spChg>
        <pc:cxnChg chg="add mod">
          <ac:chgData name="brady owens" userId="7a6fbe4f65d4933f" providerId="LiveId" clId="{CF4DEB9C-F72E-400A-BAF9-31D0599C4660}" dt="2023-12-05T18:16:17.997" v="194" actId="1582"/>
          <ac:cxnSpMkLst>
            <pc:docMk/>
            <pc:sldMk cId="3737006756" sldId="306"/>
            <ac:cxnSpMk id="5" creationId="{A8E8AA19-5A43-C12D-E54D-1DAB76544001}"/>
          </ac:cxnSpMkLst>
        </pc:cxnChg>
        <pc:cxnChg chg="add mod">
          <ac:chgData name="brady owens" userId="7a6fbe4f65d4933f" providerId="LiveId" clId="{CF4DEB9C-F72E-400A-BAF9-31D0599C4660}" dt="2023-12-05T18:20:35.568" v="395" actId="1582"/>
          <ac:cxnSpMkLst>
            <pc:docMk/>
            <pc:sldMk cId="3737006756" sldId="306"/>
            <ac:cxnSpMk id="10" creationId="{8A3049A4-0C81-4E9D-8C98-253B1D8FC1F8}"/>
          </ac:cxnSpMkLst>
        </pc:cxnChg>
        <pc:cxnChg chg="add mod">
          <ac:chgData name="brady owens" userId="7a6fbe4f65d4933f" providerId="LiveId" clId="{CF4DEB9C-F72E-400A-BAF9-31D0599C4660}" dt="2023-12-05T18:20:43.915" v="397" actId="1076"/>
          <ac:cxnSpMkLst>
            <pc:docMk/>
            <pc:sldMk cId="3737006756" sldId="306"/>
            <ac:cxnSpMk id="11" creationId="{57EEAA6D-8F07-A7E5-2264-8A811391E11A}"/>
          </ac:cxnSpMkLst>
        </pc:cxnChg>
        <pc:cxnChg chg="add mod">
          <ac:chgData name="brady owens" userId="7a6fbe4f65d4933f" providerId="LiveId" clId="{CF4DEB9C-F72E-400A-BAF9-31D0599C4660}" dt="2023-12-05T18:21:08.566" v="405" actId="1076"/>
          <ac:cxnSpMkLst>
            <pc:docMk/>
            <pc:sldMk cId="3737006756" sldId="306"/>
            <ac:cxnSpMk id="12" creationId="{AE3FBDC6-FDC2-6F7D-891A-899003C4DBEE}"/>
          </ac:cxnSpMkLst>
        </pc:cxn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2222500"/>
            <a:ext cx="10795000" cy="107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280">
                <a:solidFill>
                  <a:srgbClr val="FFF2D2"/>
                </a:solidFill>
              </a:defRPr>
            </a:lvl1pPr>
          </a:lstStyle>
          <a:p>
            <a:pPr algn="ctr"/>
            <a:endParaRPr/>
          </a:p>
        </p:txBody>
      </p:sp>
      <p:sp>
        <p:nvSpPr>
          <p:cNvPr id="3" name="New Shape"/>
          <p:cNvSpPr>
            <a:spLocks noGrp="1"/>
          </p:cNvSpPr>
          <p:nvPr>
            <p:ph type="body" idx="1"/>
          </p:nvPr>
        </p:nvSpPr>
        <p:spPr>
          <a:xfrm>
            <a:off x="1269999" y="3314700"/>
            <a:ext cx="9652000" cy="908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ctr">
              <a:defRPr sz="4386">
                <a:solidFill>
                  <a:srgbClr val="FFF2D2"/>
                </a:solidFill>
              </a:defRPr>
            </a:lvl1pPr>
          </a:lstStyle>
          <a:p>
            <a:pPr algn="ctr"/>
            <a:endParaRPr/>
          </a:p>
        </p:txBody>
      </p:sp>
      <p:sp>
        <p:nvSpPr>
          <p:cNvPr id="4" name="New Shape"/>
          <p:cNvSpPr>
            <a:spLocks noGrp="1"/>
          </p:cNvSpPr>
          <p:nvPr>
            <p:ph type="body" idx="2"/>
          </p:nvPr>
        </p:nvSpPr>
        <p:spPr>
          <a:xfrm>
            <a:off x="1847850" y="4248150"/>
            <a:ext cx="8496300" cy="6477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4386">
                <a:solidFill>
                  <a:srgbClr val="FFF2D2"/>
                </a:solidFill>
              </a:defRPr>
            </a:lvl1pP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66750" y="2597149"/>
            <a:ext cx="10858500" cy="1149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513">
                <a:solidFill>
                  <a:srgbClr val="FFF2D2"/>
                </a:solidFill>
              </a:defRPr>
            </a:lvl1pPr>
          </a:lstStyle>
          <a:p>
            <a:pPr algn="ctr"/>
            <a:endParaRPr/>
          </a:p>
        </p:txBody>
      </p:sp>
      <p:sp>
        <p:nvSpPr>
          <p:cNvPr id="3" name="New Shape"/>
          <p:cNvSpPr>
            <a:spLocks noGrp="1"/>
          </p:cNvSpPr>
          <p:nvPr>
            <p:ph type="body" idx="1"/>
          </p:nvPr>
        </p:nvSpPr>
        <p:spPr>
          <a:xfrm>
            <a:off x="1301750" y="3790950"/>
            <a:ext cx="95885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4386">
                <a:solidFill>
                  <a:srgbClr val="FFF2D2"/>
                </a:solidFill>
              </a:defRPr>
            </a:lvl1pP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66750" y="2597149"/>
            <a:ext cx="10858500" cy="1149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513">
                <a:solidFill>
                  <a:srgbClr val="FFF2D2"/>
                </a:solidFill>
              </a:defRPr>
            </a:lvl1pPr>
          </a:lstStyle>
          <a:p>
            <a:pPr algn="ctr"/>
            <a:endParaRPr/>
          </a:p>
        </p:txBody>
      </p:sp>
      <p:sp>
        <p:nvSpPr>
          <p:cNvPr id="3" name="New Shape"/>
          <p:cNvSpPr>
            <a:spLocks noGrp="1"/>
          </p:cNvSpPr>
          <p:nvPr>
            <p:ph type="body" idx="1"/>
          </p:nvPr>
        </p:nvSpPr>
        <p:spPr>
          <a:xfrm>
            <a:off x="1301750" y="3790950"/>
            <a:ext cx="95885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4386">
                <a:solidFill>
                  <a:srgbClr val="FFF2D2"/>
                </a:solidFill>
              </a:defRPr>
            </a:lvl1pPr>
          </a:lstStyle>
          <a:p>
            <a:pPr algn="ctr"/>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66750" y="2597149"/>
            <a:ext cx="10858500" cy="1149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513">
                <a:solidFill>
                  <a:srgbClr val="FFF2D2"/>
                </a:solidFill>
              </a:defRPr>
            </a:lvl1pPr>
          </a:lstStyle>
          <a:p>
            <a:pPr algn="ctr"/>
            <a:endParaRPr/>
          </a:p>
        </p:txBody>
      </p:sp>
      <p:sp>
        <p:nvSpPr>
          <p:cNvPr id="3" name="New Shape"/>
          <p:cNvSpPr>
            <a:spLocks noGrp="1"/>
          </p:cNvSpPr>
          <p:nvPr>
            <p:ph type="body" idx="1"/>
          </p:nvPr>
        </p:nvSpPr>
        <p:spPr>
          <a:xfrm>
            <a:off x="1301750" y="3790950"/>
            <a:ext cx="95885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4386">
                <a:solidFill>
                  <a:srgbClr val="FFF2D2"/>
                </a:solidFill>
              </a:defRPr>
            </a:lvl1pPr>
          </a:lstStyle>
          <a:p>
            <a:pPr algn="ctr"/>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66750" y="2597149"/>
            <a:ext cx="10858500" cy="1149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513">
                <a:solidFill>
                  <a:srgbClr val="FFF2D2"/>
                </a:solidFill>
              </a:defRPr>
            </a:lvl1pPr>
          </a:lstStyle>
          <a:p>
            <a:pPr algn="ctr"/>
            <a:endParaRPr/>
          </a:p>
        </p:txBody>
      </p:sp>
      <p:sp>
        <p:nvSpPr>
          <p:cNvPr id="3" name="New Shape"/>
          <p:cNvSpPr>
            <a:spLocks noGrp="1"/>
          </p:cNvSpPr>
          <p:nvPr>
            <p:ph type="body" idx="1"/>
          </p:nvPr>
        </p:nvSpPr>
        <p:spPr>
          <a:xfrm>
            <a:off x="1301750" y="3790950"/>
            <a:ext cx="95885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4386">
                <a:solidFill>
                  <a:srgbClr val="FFF2D2"/>
                </a:solidFill>
              </a:defRPr>
            </a:lvl1pPr>
          </a:lstStyle>
          <a:p>
            <a:pPr algn="ctr"/>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66750" y="2597149"/>
            <a:ext cx="10858500" cy="1149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513">
                <a:solidFill>
                  <a:srgbClr val="FFF2D2"/>
                </a:solidFill>
              </a:defRPr>
            </a:lvl1pPr>
          </a:lstStyle>
          <a:p>
            <a:pPr algn="ctr"/>
            <a:endParaRPr/>
          </a:p>
        </p:txBody>
      </p:sp>
      <p:sp>
        <p:nvSpPr>
          <p:cNvPr id="3" name="New Shape"/>
          <p:cNvSpPr>
            <a:spLocks noGrp="1"/>
          </p:cNvSpPr>
          <p:nvPr>
            <p:ph type="body" idx="1"/>
          </p:nvPr>
        </p:nvSpPr>
        <p:spPr>
          <a:xfrm>
            <a:off x="1301750" y="3790950"/>
            <a:ext cx="95885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4386">
                <a:solidFill>
                  <a:srgbClr val="FFF2D2"/>
                </a:solidFill>
              </a:defRPr>
            </a:lvl1pP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theme" Target="../theme/theme1.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lide Master">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 id="2147483672" r:id="rId24"/>
    <p:sldLayoutId id="2147483673" r:id="rId25"/>
    <p:sldLayoutId id="2147483674" r:id="rId26"/>
    <p:sldLayoutId id="2147483675" r:id="rId27"/>
    <p:sldLayoutId id="2147483676" r:id="rId28"/>
    <p:sldLayoutId id="2147483677" r:id="rId29"/>
    <p:sldLayoutId id="2147483678" r:id="rId30"/>
    <p:sldLayoutId id="2147483679" r:id="rId31"/>
    <p:sldLayoutId id="2147483680" r:id="rId32"/>
    <p:sldLayoutId id="2147483681" r:id="rId33"/>
    <p:sldLayoutId id="2147483682" r:id="rId34"/>
    <p:sldLayoutId id="2147483683" r:id="rId35"/>
    <p:sldLayoutId id="2147483684" r:id="rId36"/>
    <p:sldLayoutId id="2147483685" r:id="rId37"/>
    <p:sldLayoutId id="2147483686" r:id="rId38"/>
    <p:sldLayoutId id="2147483687" r:id="rId39"/>
    <p:sldLayoutId id="2147483688" r:id="rId40"/>
    <p:sldLayoutId id="2147483689" r:id="rId41"/>
    <p:sldLayoutId id="2147483690" r:id="rId42"/>
    <p:sldLayoutId id="2147483691" r:id="rId43"/>
    <p:sldLayoutId id="2147483692" r:id="rId44"/>
    <p:sldLayoutId id="2147483693" r:id="rId45"/>
    <p:sldLayoutId id="2147483694" r:id="rId46"/>
    <p:sldLayoutId id="2147483695" r:id="rId47"/>
  </p:sldLayoutIdLst>
  <p:txStyles>
    <p:titleStyle/>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6.xml"/></Relationships>
</file>

<file path=ppt/slides/_rels/slide1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7.xml"/></Relationships>
</file>

<file path=ppt/slides/_rels/slide1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9.xml"/></Relationships>
</file>

<file path=ppt/slides/_rels/slide2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0.xml"/></Relationships>
</file>

<file path=ppt/slides/_rels/slide2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1.xml"/></Relationships>
</file>

<file path=ppt/slides/_rels/slide2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2.xml"/></Relationships>
</file>

<file path=ppt/slides/_rels/slide2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3.xml"/></Relationships>
</file>

<file path=ppt/slides/_rels/slide2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4.xml"/></Relationships>
</file>

<file path=ppt/slides/_rels/slide2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5.xml"/></Relationships>
</file>

<file path=ppt/slides/_rels/slide2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6.xml"/></Relationships>
</file>

<file path=ppt/slides/_rels/slide2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6.xml"/></Relationships>
</file>

<file path=ppt/slides/_rels/slide29.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2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8.xml"/></Relationships>
</file>

<file path=ppt/slides/_rels/slide3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9.xml"/></Relationships>
</file>

<file path=ppt/slides/_rels/slide3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0.xml"/></Relationships>
</file>

<file path=ppt/slides/_rels/slide3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1.xml"/></Relationships>
</file>

<file path=ppt/slides/_rels/slide3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2.xml"/></Relationships>
</file>

<file path=ppt/slides/_rels/slide3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3.xml"/></Relationships>
</file>

<file path=ppt/slides/_rels/slide3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4.xml"/></Relationships>
</file>

<file path=ppt/slides/_rels/slide3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5.xml"/></Relationships>
</file>

<file path=ppt/slides/_rels/slide3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6.xml"/></Relationships>
</file>

<file path=ppt/slides/_rels/slide3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7.xml"/></Relationships>
</file>

<file path=ppt/slides/_rels/slide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38.xml"/></Relationships>
</file>

<file path=ppt/slides/_rels/slide4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9.xml"/></Relationships>
</file>

<file path=ppt/slides/_rels/slide4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40.xml"/></Relationships>
</file>

<file path=ppt/slides/_rels/slide4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41.xml"/></Relationships>
</file>

<file path=ppt/slides/_rels/slide4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42.xml"/></Relationships>
</file>

<file path=ppt/slides/_rels/slide4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43.xml"/></Relationships>
</file>

<file path=ppt/slides/_rels/slide4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44.xml"/></Relationships>
</file>

<file path=ppt/slides/_rels/slide4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45.xml"/></Relationships>
</file>

<file path=ppt/slides/_rels/slide4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46.xml"/></Relationships>
</file>

<file path=ppt/slides/_rels/slide4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47.xml"/></Relationships>
</file>

<file path=ppt/slides/_rels/slide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2222500"/>
            <a:ext cx="10795000" cy="107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ctr">
              <a:defRPr sz="7280">
                <a:solidFill>
                  <a:srgbClr val="FFF2D2"/>
                </a:solidFill>
              </a:defRPr>
            </a:lvl1pPr>
          </a:lstStyle>
          <a:p>
            <a:pPr algn="ctr"/>
            <a:r>
              <a:rPr sz="7280" b="0" dirty="0">
                <a:solidFill>
                  <a:srgbClr val="FFF2D2"/>
                </a:solidFill>
              </a:rPr>
              <a:t>Lesson 13, Daniel 9 part 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10 nor have we obeyed the voice of the Lord our God, to walk in His teachings which He set before us through His servants the prophets.</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9:10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4400" b="0" dirty="0">
                <a:solidFill>
                  <a:srgbClr val="FFF2D2"/>
                </a:solidFill>
              </a:rPr>
              <a:t>11 “Indeed all Israel has transgressed Your law and turned aside, not obeying Your voice; so the curse has been poured out on us, along with the oath which is written in the law of Moses the servant of God, for we have sinned against Him.</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9:11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lnSpcReduction="10000"/>
          </a:bodyPr>
          <a:lstStyle>
            <a:lvl1pPr algn="l">
              <a:defRPr sz="5086">
                <a:solidFill>
                  <a:srgbClr val="FFF2D2"/>
                </a:solidFill>
              </a:defRPr>
            </a:lvl1pPr>
          </a:lstStyle>
          <a:p>
            <a:pPr algn="l"/>
            <a:r>
              <a:rPr sz="5086" b="0">
                <a:solidFill>
                  <a:srgbClr val="FFF2D2"/>
                </a:solidFill>
              </a:rPr>
              <a:t>13 “As it is written in the law of Moses, all this calamity has come on us; yet we have not sought the favor of the Lord our God by turning from our iniquity and giving attention to Your truth.</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9:13</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lnSpcReduction="10000"/>
          </a:bodyPr>
          <a:lstStyle>
            <a:lvl1pPr algn="l">
              <a:defRPr sz="5086">
                <a:solidFill>
                  <a:srgbClr val="FFF2D2"/>
                </a:solidFill>
              </a:defRPr>
            </a:lvl1pPr>
          </a:lstStyle>
          <a:p>
            <a:pPr algn="l"/>
            <a:r>
              <a:rPr sz="5086" b="0">
                <a:solidFill>
                  <a:srgbClr val="FFF2D2"/>
                </a:solidFill>
              </a:rPr>
              <a:t>4 I prayed to the Lord my God and confessed and said, “Alas, O Lord, the great and awesome God, who keeps His covenant and lovingkindness for those who love Him and keep His commandments,</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9:4</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6 “Moreover, we have not listened to Your servants the prophets, who spoke in Your name to our kings, our princes, our fathers and all the people of the land.</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9:6</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10 nor have we obeyed the voice of the Lord our God, to walk in His teachings which He set before us through His servants the prophets.</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9:10</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4000" b="0" dirty="0">
                <a:solidFill>
                  <a:srgbClr val="FFF2D2"/>
                </a:solidFill>
              </a:rPr>
              <a:t>7 “Righteousness belongs to You, O Lord, but to us open shame, as it is this day—to the men of Judah, the inhabitants of Jerusalem and all Israel, those who are nearby and those who are far away in all the countries to which You have driven them, because of their unfaithful deeds which they have committed against You.</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9:7</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9 “To the Lord our God belong compassion and forgiveness, for we have rebelled against Him;</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9:9</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lnSpcReduction="10000"/>
          </a:bodyPr>
          <a:lstStyle>
            <a:lvl1pPr algn="l">
              <a:defRPr sz="5086">
                <a:solidFill>
                  <a:srgbClr val="FFF2D2"/>
                </a:solidFill>
              </a:defRPr>
            </a:lvl1pPr>
          </a:lstStyle>
          <a:p>
            <a:pPr algn="l"/>
            <a:r>
              <a:rPr sz="5086" b="0">
                <a:solidFill>
                  <a:srgbClr val="FFF2D2"/>
                </a:solidFill>
              </a:rPr>
              <a:t>15 “And now, O Lord our God, who have brought Your people out of the land of Egypt with a mighty hand and have made a name for Yourself, as it is this day—we have sinned, we have been wicked.</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9:15</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17 “So now, our God, listen to the prayer of Your servant and to his supplications, and for Your sake, O Lord, let Your face shine on Your desolate sanctuary.</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9:17</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66750" y="2597149"/>
            <a:ext cx="10858500" cy="1149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70000" lnSpcReduction="20000"/>
          </a:bodyPr>
          <a:lstStyle>
            <a:lvl1pPr algn="ctr">
              <a:defRPr sz="7513">
                <a:solidFill>
                  <a:srgbClr val="FFF2D2"/>
                </a:solidFill>
              </a:defRPr>
            </a:lvl1pPr>
          </a:lstStyle>
          <a:p>
            <a:pPr algn="ctr"/>
            <a:r>
              <a:rPr sz="7513" b="0">
                <a:solidFill>
                  <a:srgbClr val="FFF2D2"/>
                </a:solidFill>
              </a:rPr>
              <a:t>1. Setting of Daniel’s Prayer (1-3)</a:t>
            </a:r>
          </a:p>
        </p:txBody>
      </p:sp>
      <p:sp>
        <p:nvSpPr>
          <p:cNvPr id="3" name="New Shape"/>
          <p:cNvSpPr>
            <a:spLocks noGrp="1"/>
          </p:cNvSpPr>
          <p:nvPr>
            <p:ph type="body" idx="1"/>
          </p:nvPr>
        </p:nvSpPr>
        <p:spPr>
          <a:xfrm>
            <a:off x="1301750" y="3790950"/>
            <a:ext cx="95885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fontScale="92500" lnSpcReduction="10000"/>
          </a:bodyPr>
          <a:lstStyle>
            <a:lvl1pPr algn="ctr">
              <a:defRPr sz="4386">
                <a:solidFill>
                  <a:srgbClr val="FFF2D2"/>
                </a:solidFill>
              </a:defRPr>
            </a:lvl1pPr>
          </a:lstStyle>
          <a:p>
            <a:pPr algn="ctr"/>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4400" b="0" dirty="0">
                <a:solidFill>
                  <a:srgbClr val="FFF2D2"/>
                </a:solidFill>
              </a:rPr>
              <a:t>18 “O my God, incline Your ear and hear! Open Your eyes and see our desolations and the city which is called by Your name; for we are not presenting our supplications before You on account of any merits of our own, but on account of Your great compassion.</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9:18</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5 we have sinned, committed iniquity, acted wickedly and rebelled, even turning aside from Your commandments and ordinances.</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9:5</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8 “Open shame belongs to us, O Lord, to our kings, our princes and our fathers, because we have sinned against You.</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9:8</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9 “To the Lord our God belong compassion and forgiveness, for we have rebelled against Him;</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9:9</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6 “Moreover, we have not listened to Your servants the prophets, who spoke in Your name to our kings, our princes, our fathers and all the people of the land.</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9:6</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10 nor have we obeyed the voice of the Lord our God, to walk in His teachings which He set before us through His servants the prophets.</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9:10</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4000" b="0" dirty="0">
                <a:solidFill>
                  <a:srgbClr val="FFF2D2"/>
                </a:solidFill>
              </a:rPr>
              <a:t>7 “Righteousness belongs to You, O Lord, but to us open shame, as it is this day—to the men of Judah, the inhabitants of Jerusalem and all Israel, those who are nearby and those who are far away in all the countries to which You have driven them, because of their unfaithful deeds which they have committed against You.</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9:7</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3200" b="0" dirty="0">
                <a:solidFill>
                  <a:srgbClr val="FFF2D2"/>
                </a:solidFill>
              </a:rPr>
              <a:t>11 “Indeed all Israel has transgressed Your law and turned aside, not obeying Your voice; so the curse has been poured out on us, along with the oath which is written in the law of Moses the servant of God, for we have sinned against Him. 12 “Thus He has confirmed His words which He had spoken against us and against our rulers who ruled us, to bring on us great calamity; for under the whole heaven there has not been done anything like what was done to Jerusalem. </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9:11–14</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3600" b="0" dirty="0">
                <a:solidFill>
                  <a:srgbClr val="FFF2D2"/>
                </a:solidFill>
              </a:rPr>
              <a:t>13 “As it is written in the law of Moses, all this calamity has come on us; yet we have not sought the favor of the Lord our God by turning from our iniquity and giving attention to Your truth. 14 “Therefore the Lord has kept the calamity in store and brought it on us; for the Lord our God is righteous with respect to all His deeds which He has done, but we have not obeyed His voice.</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9:11–14</a:t>
            </a:r>
          </a:p>
        </p:txBody>
      </p:sp>
    </p:spTree>
    <p:extLst>
      <p:ext uri="{BB962C8B-B14F-4D97-AF65-F5344CB8AC3E}">
        <p14:creationId xmlns:p14="http://schemas.microsoft.com/office/powerpoint/2010/main" val="28470109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66750" y="2597149"/>
            <a:ext cx="10858500" cy="1149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62500" lnSpcReduction="20000"/>
          </a:bodyPr>
          <a:lstStyle>
            <a:lvl1pPr algn="ctr">
              <a:defRPr sz="7513">
                <a:solidFill>
                  <a:srgbClr val="FFF2D2"/>
                </a:solidFill>
              </a:defRPr>
            </a:lvl1pPr>
          </a:lstStyle>
          <a:p>
            <a:pPr algn="ctr"/>
            <a:r>
              <a:rPr sz="7513" b="0">
                <a:solidFill>
                  <a:srgbClr val="FFF2D2"/>
                </a:solidFill>
              </a:rPr>
              <a:t>3. Request of Daniel’s Prayer (15-19)</a:t>
            </a:r>
          </a:p>
        </p:txBody>
      </p:sp>
      <p:sp>
        <p:nvSpPr>
          <p:cNvPr id="3" name="New Shape"/>
          <p:cNvSpPr>
            <a:spLocks noGrp="1"/>
          </p:cNvSpPr>
          <p:nvPr>
            <p:ph type="body" idx="1"/>
          </p:nvPr>
        </p:nvSpPr>
        <p:spPr>
          <a:xfrm>
            <a:off x="1301750" y="3790950"/>
            <a:ext cx="95885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fontScale="92500" lnSpcReduction="10000"/>
          </a:bodyPr>
          <a:lstStyle>
            <a:lvl1pPr algn="ctr">
              <a:defRPr sz="4386">
                <a:solidFill>
                  <a:srgbClr val="FFF2D2"/>
                </a:solidFill>
              </a:defRPr>
            </a:lvl1pPr>
          </a:lstStyle>
          <a:p>
            <a:pPr algn="ct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A8E8AA19-5A43-C12D-E54D-1DAB76544001}"/>
              </a:ext>
            </a:extLst>
          </p:cNvPr>
          <p:cNvCxnSpPr/>
          <p:nvPr/>
        </p:nvCxnSpPr>
        <p:spPr>
          <a:xfrm>
            <a:off x="214009" y="4241260"/>
            <a:ext cx="11439727" cy="0"/>
          </a:xfrm>
          <a:prstGeom prst="line">
            <a:avLst/>
          </a:prstGeom>
          <a:ln w="76200">
            <a:solidFill>
              <a:srgbClr val="FFFF00"/>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8119D6BC-4EB0-CC13-D085-25A8665D3DFC}"/>
              </a:ext>
            </a:extLst>
          </p:cNvPr>
          <p:cNvSpPr txBox="1"/>
          <p:nvPr/>
        </p:nvSpPr>
        <p:spPr>
          <a:xfrm>
            <a:off x="301559" y="1138135"/>
            <a:ext cx="3647871" cy="1754326"/>
          </a:xfrm>
          <a:prstGeom prst="rect">
            <a:avLst/>
          </a:prstGeom>
          <a:noFill/>
        </p:spPr>
        <p:txBody>
          <a:bodyPr wrap="square" rtlCol="0">
            <a:spAutoFit/>
          </a:bodyPr>
          <a:lstStyle/>
          <a:p>
            <a:r>
              <a:rPr lang="en-US" sz="3600" dirty="0">
                <a:solidFill>
                  <a:srgbClr val="FFFF00"/>
                </a:solidFill>
              </a:rPr>
              <a:t>Nebuchadnezzar comes to the Throne 605 BC</a:t>
            </a:r>
          </a:p>
        </p:txBody>
      </p:sp>
      <p:sp>
        <p:nvSpPr>
          <p:cNvPr id="7" name="TextBox 6">
            <a:extLst>
              <a:ext uri="{FF2B5EF4-FFF2-40B4-BE49-F238E27FC236}">
                <a16:creationId xmlns:a16="http://schemas.microsoft.com/office/drawing/2014/main" id="{60AD5543-7C49-9215-0DF8-5B9F0937CAF2}"/>
              </a:ext>
            </a:extLst>
          </p:cNvPr>
          <p:cNvSpPr txBox="1"/>
          <p:nvPr/>
        </p:nvSpPr>
        <p:spPr>
          <a:xfrm>
            <a:off x="4098588" y="4852431"/>
            <a:ext cx="3670568" cy="1754326"/>
          </a:xfrm>
          <a:prstGeom prst="rect">
            <a:avLst/>
          </a:prstGeom>
          <a:noFill/>
        </p:spPr>
        <p:txBody>
          <a:bodyPr wrap="square" rtlCol="0">
            <a:spAutoFit/>
          </a:bodyPr>
          <a:lstStyle/>
          <a:p>
            <a:r>
              <a:rPr lang="en-US" sz="3600" dirty="0">
                <a:solidFill>
                  <a:srgbClr val="FFFF00"/>
                </a:solidFill>
              </a:rPr>
              <a:t>Nebuchadnezzar takes Jews to Babylon 597 BC</a:t>
            </a:r>
          </a:p>
        </p:txBody>
      </p:sp>
      <p:sp>
        <p:nvSpPr>
          <p:cNvPr id="8" name="TextBox 7">
            <a:extLst>
              <a:ext uri="{FF2B5EF4-FFF2-40B4-BE49-F238E27FC236}">
                <a16:creationId xmlns:a16="http://schemas.microsoft.com/office/drawing/2014/main" id="{0C7C1A0E-B7D1-FD3D-7A36-8BD6F8F47BF3}"/>
              </a:ext>
            </a:extLst>
          </p:cNvPr>
          <p:cNvSpPr txBox="1"/>
          <p:nvPr/>
        </p:nvSpPr>
        <p:spPr>
          <a:xfrm>
            <a:off x="6407288" y="1128406"/>
            <a:ext cx="3670568" cy="1754326"/>
          </a:xfrm>
          <a:prstGeom prst="rect">
            <a:avLst/>
          </a:prstGeom>
          <a:noFill/>
        </p:spPr>
        <p:txBody>
          <a:bodyPr wrap="square" rtlCol="0">
            <a:spAutoFit/>
          </a:bodyPr>
          <a:lstStyle/>
          <a:p>
            <a:r>
              <a:rPr lang="en-US" sz="3600" dirty="0">
                <a:solidFill>
                  <a:srgbClr val="FFFF00"/>
                </a:solidFill>
              </a:rPr>
              <a:t>Cyrus Issued Decree for Jews to return 539 BC</a:t>
            </a:r>
          </a:p>
        </p:txBody>
      </p:sp>
      <p:cxnSp>
        <p:nvCxnSpPr>
          <p:cNvPr id="10" name="Straight Arrow Connector 9">
            <a:extLst>
              <a:ext uri="{FF2B5EF4-FFF2-40B4-BE49-F238E27FC236}">
                <a16:creationId xmlns:a16="http://schemas.microsoft.com/office/drawing/2014/main" id="{8A3049A4-0C81-4E9D-8C98-253B1D8FC1F8}"/>
              </a:ext>
            </a:extLst>
          </p:cNvPr>
          <p:cNvCxnSpPr/>
          <p:nvPr/>
        </p:nvCxnSpPr>
        <p:spPr>
          <a:xfrm>
            <a:off x="2441643" y="2892461"/>
            <a:ext cx="0" cy="1270977"/>
          </a:xfrm>
          <a:prstGeom prst="straightConnector1">
            <a:avLst/>
          </a:prstGeom>
          <a:ln w="5715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57EEAA6D-8F07-A7E5-2264-8A811391E11A}"/>
              </a:ext>
            </a:extLst>
          </p:cNvPr>
          <p:cNvCxnSpPr/>
          <p:nvPr/>
        </p:nvCxnSpPr>
        <p:spPr>
          <a:xfrm>
            <a:off x="7765913" y="2882732"/>
            <a:ext cx="0" cy="1270977"/>
          </a:xfrm>
          <a:prstGeom prst="straightConnector1">
            <a:avLst/>
          </a:prstGeom>
          <a:ln w="5715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AE3FBDC6-FDC2-6F7D-891A-899003C4DBEE}"/>
              </a:ext>
            </a:extLst>
          </p:cNvPr>
          <p:cNvCxnSpPr>
            <a:cxnSpLocks/>
          </p:cNvCxnSpPr>
          <p:nvPr/>
        </p:nvCxnSpPr>
        <p:spPr>
          <a:xfrm flipV="1">
            <a:off x="3946184" y="4270440"/>
            <a:ext cx="0" cy="1449425"/>
          </a:xfrm>
          <a:prstGeom prst="straightConnector1">
            <a:avLst/>
          </a:prstGeom>
          <a:ln w="57150">
            <a:solidFill>
              <a:srgbClr val="FFFF00"/>
            </a:solidFill>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0C06A29D-6F3F-3091-2750-F198B5261B0E}"/>
              </a:ext>
            </a:extLst>
          </p:cNvPr>
          <p:cNvSpPr txBox="1"/>
          <p:nvPr/>
        </p:nvSpPr>
        <p:spPr>
          <a:xfrm>
            <a:off x="0" y="4343402"/>
            <a:ext cx="2714007" cy="646331"/>
          </a:xfrm>
          <a:prstGeom prst="rect">
            <a:avLst/>
          </a:prstGeom>
          <a:noFill/>
        </p:spPr>
        <p:txBody>
          <a:bodyPr wrap="square" rtlCol="0">
            <a:spAutoFit/>
          </a:bodyPr>
          <a:lstStyle/>
          <a:p>
            <a:r>
              <a:rPr lang="en-US" sz="3600" dirty="0">
                <a:solidFill>
                  <a:srgbClr val="FFFF00"/>
                </a:solidFill>
              </a:rPr>
              <a:t>Jeremiah 25</a:t>
            </a:r>
          </a:p>
        </p:txBody>
      </p:sp>
      <p:sp>
        <p:nvSpPr>
          <p:cNvPr id="15" name="TextBox 14">
            <a:extLst>
              <a:ext uri="{FF2B5EF4-FFF2-40B4-BE49-F238E27FC236}">
                <a16:creationId xmlns:a16="http://schemas.microsoft.com/office/drawing/2014/main" id="{FD8E6602-678C-29B9-DB78-C84B961D8169}"/>
              </a:ext>
            </a:extLst>
          </p:cNvPr>
          <p:cNvSpPr txBox="1"/>
          <p:nvPr/>
        </p:nvSpPr>
        <p:spPr>
          <a:xfrm>
            <a:off x="3746775" y="3517107"/>
            <a:ext cx="2714007" cy="646331"/>
          </a:xfrm>
          <a:prstGeom prst="rect">
            <a:avLst/>
          </a:prstGeom>
          <a:noFill/>
        </p:spPr>
        <p:txBody>
          <a:bodyPr wrap="square" rtlCol="0">
            <a:spAutoFit/>
          </a:bodyPr>
          <a:lstStyle/>
          <a:p>
            <a:r>
              <a:rPr lang="en-US" sz="3600" dirty="0">
                <a:solidFill>
                  <a:srgbClr val="FFFF00"/>
                </a:solidFill>
              </a:rPr>
              <a:t>Jeremiah 29</a:t>
            </a:r>
          </a:p>
        </p:txBody>
      </p:sp>
    </p:spTree>
    <p:extLst>
      <p:ext uri="{BB962C8B-B14F-4D97-AF65-F5344CB8AC3E}">
        <p14:creationId xmlns:p14="http://schemas.microsoft.com/office/powerpoint/2010/main" val="373700675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lnSpcReduction="10000"/>
          </a:bodyPr>
          <a:lstStyle>
            <a:lvl1pPr algn="l">
              <a:defRPr sz="5086">
                <a:solidFill>
                  <a:srgbClr val="FFF2D2"/>
                </a:solidFill>
              </a:defRPr>
            </a:lvl1pPr>
          </a:lstStyle>
          <a:p>
            <a:pPr algn="l"/>
            <a:r>
              <a:rPr sz="5086" b="0">
                <a:solidFill>
                  <a:srgbClr val="FFF2D2"/>
                </a:solidFill>
              </a:rPr>
              <a:t>15 “And now, O Lord our God, who have brought Your people out of the land of Egypt with a mighty hand and have made a name for Yourself, as it is this day—we have sinned, we have been wicked.</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9:15</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4000" b="0" dirty="0">
                <a:solidFill>
                  <a:srgbClr val="FFF2D2"/>
                </a:solidFill>
              </a:rPr>
              <a:t>16 “O Lord, in accordance with all Your righteous acts, let now Your anger and Your wrath turn away from Your city Jerusalem, Your holy mountain; for because of our sins and the iniquities of our fathers, Jerusalem and Your people have become a reproach to all those around us.</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9:16</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17 “So now, our God, listen to the prayer of Your servant and to his supplications, and for Your sake, O Lord, let Your face shine on Your desolate sanctuary.</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9:17</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lnSpcReduction="10000"/>
          </a:bodyPr>
          <a:lstStyle>
            <a:lvl1pPr algn="l">
              <a:defRPr sz="5086">
                <a:solidFill>
                  <a:srgbClr val="FFF2D2"/>
                </a:solidFill>
              </a:defRPr>
            </a:lvl1pPr>
          </a:lstStyle>
          <a:p>
            <a:pPr algn="l"/>
            <a:r>
              <a:rPr sz="5086" b="0">
                <a:solidFill>
                  <a:srgbClr val="FFF2D2"/>
                </a:solidFill>
              </a:rPr>
              <a:t>24 The Lord bless you, and keep you; 25 The Lord make His face shine on you, And be gracious to you; 26 The Lord lift up His countenance on you, And give you peace.’</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Numbers 6:24–26</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3 O God, restore us And cause Your face to shine upon us, and we will be saved.</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Psalm 80:3</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7 O God of hosts, restore us And cause Your face to shine upon us, and we will be saved.</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Psalm 80:7</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19 O Lord God of hosts, restore us; Cause Your face to shine upon us, and we will be saved.</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Psalm 80:19</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4400" b="0" dirty="0">
                <a:solidFill>
                  <a:srgbClr val="FFF2D2"/>
                </a:solidFill>
              </a:rPr>
              <a:t>18 “O my God, incline Your ear and hear! Open Your eyes and see our desolations and the city which is called by Your name; for we are not presenting our supplications before You on account of any merits of our own, but on account of Your great compassion.</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9:18</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22 The Lord’s lovingkindnesses indeed never cease, For His compassions never fail. 23 They are new every morning; Great is Your faithfulness.</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Lamentations 3:22–23</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19 “O Lord, hear! O Lord, forgive! O Lord, listen and take action! For Your own sake, O my God, do not delay, because Your city and Your people are called by Your name.”</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9:19</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3600" b="0" dirty="0">
                <a:solidFill>
                  <a:srgbClr val="FFF2D2"/>
                </a:solidFill>
              </a:rPr>
              <a:t>1 In the first year of Darius the son of Ahasuerus, of Median descent, who was made king over the kingdom of the Chaldeans— 2 in the first year of his reign, I, Daniel, observed in the books the number of the years which was revealed as the word of the Lord to Jeremiah the prophet for the completion of the desolations of Jerusalem, namely, seventy years. </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9:1–3</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66750" y="2597149"/>
            <a:ext cx="10858500" cy="1149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lnSpcReduction="10000"/>
          </a:bodyPr>
          <a:lstStyle>
            <a:lvl1pPr algn="ctr">
              <a:defRPr sz="7513">
                <a:solidFill>
                  <a:srgbClr val="FFF2D2"/>
                </a:solidFill>
              </a:defRPr>
            </a:lvl1pPr>
          </a:lstStyle>
          <a:p>
            <a:pPr algn="ctr"/>
            <a:r>
              <a:rPr sz="7513" b="0">
                <a:solidFill>
                  <a:srgbClr val="FFF2D2"/>
                </a:solidFill>
              </a:rPr>
              <a:t>Application:</a:t>
            </a:r>
          </a:p>
        </p:txBody>
      </p:sp>
      <p:sp>
        <p:nvSpPr>
          <p:cNvPr id="3" name="New Shape"/>
          <p:cNvSpPr>
            <a:spLocks noGrp="1"/>
          </p:cNvSpPr>
          <p:nvPr>
            <p:ph type="body" idx="1"/>
          </p:nvPr>
        </p:nvSpPr>
        <p:spPr>
          <a:xfrm>
            <a:off x="1301750" y="3790950"/>
            <a:ext cx="95885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fontScale="92500" lnSpcReduction="10000"/>
          </a:bodyPr>
          <a:lstStyle>
            <a:lvl1pPr algn="ctr">
              <a:defRPr sz="4386">
                <a:solidFill>
                  <a:srgbClr val="FFF2D2"/>
                </a:solidFill>
              </a:defRPr>
            </a:lvl1pPr>
          </a:lstStyle>
          <a:p>
            <a:pPr algn="ctr"/>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6 “Moreover, we have not listened to Your servants the prophets, who spoke in Your name to our kings, our princes, our fathers and all the people of the land.</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9:6</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4000" b="0" dirty="0">
                <a:solidFill>
                  <a:srgbClr val="FFF2D2"/>
                </a:solidFill>
              </a:rPr>
              <a:t>7 “Righteousness belongs to You, O Lord, but to us open shame, as it is this day—to the men of Judah, the inhabitants of Jerusalem and all Israel, those who are nearby and those who are far away in all the countries to which You have driven them, because of their unfaithful deeds which they have committed against You.</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9:7</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9 “To the Lord our God belong compassion and forgiveness, for we have rebelled against Him;</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9:9</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lnSpcReduction="10000"/>
          </a:bodyPr>
          <a:lstStyle>
            <a:lvl1pPr algn="l">
              <a:defRPr sz="5086">
                <a:solidFill>
                  <a:srgbClr val="FFF2D2"/>
                </a:solidFill>
              </a:defRPr>
            </a:lvl1pPr>
          </a:lstStyle>
          <a:p>
            <a:pPr algn="l"/>
            <a:r>
              <a:rPr sz="5086" b="0">
                <a:solidFill>
                  <a:srgbClr val="FFF2D2"/>
                </a:solidFill>
              </a:rPr>
              <a:t>14 “Therefore the Lord has kept the calamity in store and brought it on us; for the Lord our God is righteous with respect to all His deeds which He has done, but we have not obeyed His voice.</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9:14</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lnSpcReduction="10000"/>
          </a:bodyPr>
          <a:lstStyle>
            <a:lvl1pPr algn="l">
              <a:defRPr sz="5086">
                <a:solidFill>
                  <a:srgbClr val="FFF2D2"/>
                </a:solidFill>
              </a:defRPr>
            </a:lvl1pPr>
          </a:lstStyle>
          <a:p>
            <a:pPr algn="l"/>
            <a:r>
              <a:rPr sz="5086" b="0">
                <a:solidFill>
                  <a:srgbClr val="FFF2D2"/>
                </a:solidFill>
              </a:rPr>
              <a:t>15 “And now, O Lord our God, who have brought Your people out of the land of Egypt with a mighty hand and have made a name for Yourself, as it is this day—we have sinned, we have been wicked.</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9:15</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4000" b="0" dirty="0">
                <a:solidFill>
                  <a:srgbClr val="FFF2D2"/>
                </a:solidFill>
              </a:rPr>
              <a:t>16 “O Lord, in accordance with all Your righteous acts, let now Your anger and Your wrath turn away from Your city Jerusalem, Your holy mountain; for because of our sins and the iniquities of our fathers, Jerusalem and Your people have become a reproach to all those around us.</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9:16</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17 “So now, our God, listen to the prayer of Your servant and to his supplications, and for Your sake, O Lord, let Your face shine on Your desolate sanctuary.</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9:17</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4400" b="0" dirty="0">
                <a:solidFill>
                  <a:srgbClr val="FFF2D2"/>
                </a:solidFill>
              </a:rPr>
              <a:t>18 “O my God, incline Your ear and hear! Open Your eyes and see our desolations and the city which is called by Your name; for we are not presenting our supplications before You on account of any merits of our own, but on account of Your great compassion.</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9:18</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19 “O Lord, hear! O Lord, forgive! O Lord, listen and take action! For Your own sake, O my God, do not delay, because Your city and Your people are called by Your name.”</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9:19</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4400" b="0" dirty="0">
                <a:solidFill>
                  <a:srgbClr val="FFF2D2"/>
                </a:solidFill>
              </a:rPr>
              <a:t>3 So I gave my attention to the Lord God to seek Him by prayer and supplications, with fasting, sackcloth and ashes.</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9:1–3</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extLst>
      <p:ext uri="{BB962C8B-B14F-4D97-AF65-F5344CB8AC3E}">
        <p14:creationId xmlns:p14="http://schemas.microsoft.com/office/powerpoint/2010/main" val="12704451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66750" y="2597149"/>
            <a:ext cx="10858500" cy="1149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62500" lnSpcReduction="20000"/>
          </a:bodyPr>
          <a:lstStyle>
            <a:lvl1pPr algn="ctr">
              <a:defRPr sz="7513">
                <a:solidFill>
                  <a:srgbClr val="FFF2D2"/>
                </a:solidFill>
              </a:defRPr>
            </a:lvl1pPr>
          </a:lstStyle>
          <a:p>
            <a:pPr algn="ctr"/>
            <a:r>
              <a:rPr sz="7513" b="0">
                <a:solidFill>
                  <a:srgbClr val="FFF2D2"/>
                </a:solidFill>
              </a:rPr>
              <a:t>2. Confessions of Daniel’s Prayer (4-14)</a:t>
            </a:r>
          </a:p>
        </p:txBody>
      </p:sp>
      <p:sp>
        <p:nvSpPr>
          <p:cNvPr id="3" name="New Shape"/>
          <p:cNvSpPr>
            <a:spLocks noGrp="1"/>
          </p:cNvSpPr>
          <p:nvPr>
            <p:ph type="body" idx="1"/>
          </p:nvPr>
        </p:nvSpPr>
        <p:spPr>
          <a:xfrm>
            <a:off x="1301750" y="3790950"/>
            <a:ext cx="95885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fontScale="92500" lnSpcReduction="10000"/>
          </a:bodyPr>
          <a:lstStyle>
            <a:lvl1pPr algn="ctr">
              <a:defRPr sz="4386">
                <a:solidFill>
                  <a:srgbClr val="FFF2D2"/>
                </a:solidFill>
              </a:defRPr>
            </a:lvl1pPr>
          </a:lstStyle>
          <a:p>
            <a:pPr algn="ct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lnSpcReduction="10000"/>
          </a:bodyPr>
          <a:lstStyle>
            <a:lvl1pPr algn="l">
              <a:defRPr sz="5086">
                <a:solidFill>
                  <a:srgbClr val="FFF2D2"/>
                </a:solidFill>
              </a:defRPr>
            </a:lvl1pPr>
          </a:lstStyle>
          <a:p>
            <a:pPr algn="l"/>
            <a:r>
              <a:rPr sz="5086" b="0">
                <a:solidFill>
                  <a:srgbClr val="FFF2D2"/>
                </a:solidFill>
              </a:rPr>
              <a:t>4 I prayed to the Lord my God and confessed and said, “Alas, O Lord, the great and awesome God, who keeps His covenant and lovingkindness for those who love Him and keep His commandments,</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9:4</a:t>
            </a:r>
          </a:p>
        </p:txBody>
      </p:sp>
      <p:sp>
        <p:nvSpPr>
          <p:cNvPr id="6" name="Text Placeholder 5">
            <a:extLst>
              <a:ext uri="{FF2B5EF4-FFF2-40B4-BE49-F238E27FC236}">
                <a16:creationId xmlns:a16="http://schemas.microsoft.com/office/drawing/2014/main" id="{0D84AE99-0A8D-9F3A-206D-8BC981735CA4}"/>
              </a:ext>
            </a:extLst>
          </p:cNvPr>
          <p:cNvSpPr>
            <a:spLocks noGrp="1"/>
          </p:cNvSpPr>
          <p:nvPr>
            <p:ph type="body" idx="2"/>
          </p:nvPr>
        </p:nvSpPr>
        <p:spPr/>
        <p:txBody>
          <a:bodyPr>
            <a:normAutofit fontScale="62500" lnSpcReduction="20000"/>
          </a:bodyPr>
          <a:lstStyle/>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lnSpcReduction="10000"/>
          </a:bodyPr>
          <a:lstStyle>
            <a:lvl1pPr algn="l">
              <a:defRPr sz="5086">
                <a:solidFill>
                  <a:srgbClr val="FFF2D2"/>
                </a:solidFill>
              </a:defRPr>
            </a:lvl1pPr>
          </a:lstStyle>
          <a:p>
            <a:pPr algn="l"/>
            <a:r>
              <a:rPr sz="5086" b="0">
                <a:solidFill>
                  <a:srgbClr val="FFF2D2"/>
                </a:solidFill>
              </a:rPr>
              <a:t>4 I prayed to the Lord my God and confessed and said, “Alas, O Lord, the great and awesome God, who keeps His covenant and lovingkindness for those who love Him and keep His commandments,</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9:4</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5 we have sinned, committed iniquity, acted wickedly and rebelled, even turning aside from Your commandments and ordinances.</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9:5</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
        <a:ea typeface=""/>
        <a:cs typeface=""/>
      </a:majorFont>
      <a:minorFont>
        <a:latin typeface=""/>
        <a:ea typeface=""/>
        <a:cs typeface=""/>
      </a:minorFont>
    </a:fontScheme>
    <a:fmtScheme name="Office">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noFill/>
        <a:pattFill/>
        <a:grpFill/>
      </a:fillStyleLst>
      <a:lnStyleLst>
        <a:ln w="9525" cap="flat" cmpd="sng" algn="ctr">
          <a:solidFill>
            <a:schemeClr val="phClr">
              <a:shade val="95000"/>
              <a:satMod val="105000"/>
            </a:schemeClr>
          </a:solidFill>
          <a:prstDash val="solid"/>
        </a:ln>
        <a:ln w="9525" cap="flat" cmpd="sng" algn="ctr">
          <a:solidFill>
            <a:schemeClr val="phClr">
              <a:shade val="95000"/>
              <a:satMod val="105000"/>
            </a:schemeClr>
          </a:solidFill>
          <a:prstDash val="solid"/>
        </a:ln>
        <a:ln w="9525" cap="flat" cmpd="sng" algn="ctr">
          <a:solidFill>
            <a:schemeClr val="phClr">
              <a:shade val="95000"/>
              <a:satMod val="105000"/>
            </a:scheme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0000" dir="5400000" rotWithShape="0">
              <a:srgbClr val="000000">
                <a:alpha val="38000"/>
              </a:srgbClr>
            </a:outerShdw>
          </a:effectLst>
        </a:effectStyle>
        <a:effectStyle>
          <a:effectLst>
            <a:outerShdw blurRad="40000" dist="20000" dir="5400000" rotWithShape="0">
              <a:srgbClr val="000000">
                <a:alpha val="38000"/>
              </a:srgbClr>
            </a:outerShdw>
          </a:effectLst>
        </a:effectStyle>
      </a:effectStyleLst>
      <a:bgFillStyleLst>
        <a:solidFill>
          <a:schemeClr val="phClr"/>
        </a:solidFill>
        <a:gradFill>
          <a:gsLst>
            <a:gs pos="0">
              <a:schemeClr val="phClr">
                <a:tint val="50000"/>
                <a:satMod val="300000"/>
              </a:schemeClr>
            </a:gs>
            <a:gs pos="0">
              <a:schemeClr val="phClr">
                <a:tint val="50000"/>
                <a:satMod val="300000"/>
              </a:schemeClr>
            </a:gs>
            <a:gs pos="0">
              <a:schemeClr val="phClr">
                <a:tint val="50000"/>
                <a:satMod val="300000"/>
              </a:schemeClr>
            </a:gs>
          </a:gsLst>
          <a:lin ang="16200000" scaled="1"/>
        </a:gradFill>
        <a:gradFill>
          <a:gsLst>
            <a:gs pos="0">
              <a:schemeClr val="phClr">
                <a:tint val="50000"/>
                <a:satMod val="300000"/>
              </a:schemeClr>
            </a:gs>
            <a:gs pos="0">
              <a:schemeClr val="phClr">
                <a:tint val="50000"/>
                <a:satMod val="300000"/>
              </a:schemeClr>
            </a:gs>
          </a:gsLst>
          <a:lin ang="16200000" scaled="1"/>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1990</Words>
  <Application>Microsoft Office PowerPoint</Application>
  <PresentationFormat>Widescreen</PresentationFormat>
  <Paragraphs>98</Paragraphs>
  <Slides>49</Slides>
  <Notes>0</Notes>
  <HiddenSlides>0</HiddenSlides>
  <MMClips>0</MMClips>
  <ScaleCrop>false</ScaleCrop>
  <HeadingPairs>
    <vt:vector size="4" baseType="variant">
      <vt:variant>
        <vt:lpstr>Theme</vt:lpstr>
      </vt:variant>
      <vt:variant>
        <vt:i4>1</vt:i4>
      </vt:variant>
      <vt:variant>
        <vt:lpstr>Slide Titles</vt:lpstr>
      </vt:variant>
      <vt:variant>
        <vt:i4>49</vt:i4>
      </vt:variant>
    </vt:vector>
  </HeadingPairs>
  <TitlesOfParts>
    <vt:vector size="5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brady owens</cp:lastModifiedBy>
  <cp:revision>1</cp:revision>
  <dcterms:modified xsi:type="dcterms:W3CDTF">2023-12-05T18:22:42Z</dcterms:modified>
</cp:coreProperties>
</file>