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12192000" cy="6858000"/>
  <p:notesSz cx="12192000" cy="6858000"/>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A3DA50-F80F-4A95-A7AB-EF467B9B568C}" v="10" dt="2024-05-21T15:06:45.6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0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y owens" userId="7a6fbe4f65d4933f" providerId="LiveId" clId="{21A3DA50-F80F-4A95-A7AB-EF467B9B568C}"/>
    <pc:docChg chg="custSel modSld modMainMaster">
      <pc:chgData name="brady owens" userId="7a6fbe4f65d4933f" providerId="LiveId" clId="{21A3DA50-F80F-4A95-A7AB-EF467B9B568C}" dt="2024-05-21T15:06:45.660" v="18"/>
      <pc:docMkLst>
        <pc:docMk/>
      </pc:docMkLst>
      <pc:sldChg chg="modSp mod setBg">
        <pc:chgData name="brady owens" userId="7a6fbe4f65d4933f" providerId="LiveId" clId="{21A3DA50-F80F-4A95-A7AB-EF467B9B568C}" dt="2024-05-21T15:06:45.660" v="18"/>
        <pc:sldMkLst>
          <pc:docMk/>
          <pc:sldMk cId="0" sldId="257"/>
        </pc:sldMkLst>
        <pc:spChg chg="mod">
          <ac:chgData name="brady owens" userId="7a6fbe4f65d4933f" providerId="LiveId" clId="{21A3DA50-F80F-4A95-A7AB-EF467B9B568C}" dt="2024-05-21T15:06:41.594" v="5" actId="27636"/>
          <ac:spMkLst>
            <pc:docMk/>
            <pc:sldMk cId="0" sldId="257"/>
            <ac:spMk id="2" creationId="{00000000-0000-0000-0000-000000000000}"/>
          </ac:spMkLst>
        </pc:spChg>
        <pc:spChg chg="mod">
          <ac:chgData name="brady owens" userId="7a6fbe4f65d4933f" providerId="LiveId" clId="{21A3DA50-F80F-4A95-A7AB-EF467B9B568C}" dt="2024-05-21T15:06:41.596" v="6" actId="27636"/>
          <ac:spMkLst>
            <pc:docMk/>
            <pc:sldMk cId="0" sldId="257"/>
            <ac:spMk id="3" creationId="{00000000-0000-0000-0000-000000000000}"/>
          </ac:spMkLst>
        </pc:spChg>
        <pc:spChg chg="mod">
          <ac:chgData name="brady owens" userId="7a6fbe4f65d4933f" providerId="LiveId" clId="{21A3DA50-F80F-4A95-A7AB-EF467B9B568C}" dt="2024-05-21T15:06:41.589" v="4" actId="27636"/>
          <ac:spMkLst>
            <pc:docMk/>
            <pc:sldMk cId="0" sldId="257"/>
            <ac:spMk id="4" creationId="{00000000-0000-0000-0000-000000000000}"/>
          </ac:spMkLst>
        </pc:spChg>
      </pc:sldChg>
      <pc:sldChg chg="setBg">
        <pc:chgData name="brady owens" userId="7a6fbe4f65d4933f" providerId="LiveId" clId="{21A3DA50-F80F-4A95-A7AB-EF467B9B568C}" dt="2024-05-21T15:06:45.660" v="18"/>
        <pc:sldMkLst>
          <pc:docMk/>
          <pc:sldMk cId="0" sldId="258"/>
        </pc:sldMkLst>
      </pc:sldChg>
      <pc:sldChg chg="setBg">
        <pc:chgData name="brady owens" userId="7a6fbe4f65d4933f" providerId="LiveId" clId="{21A3DA50-F80F-4A95-A7AB-EF467B9B568C}" dt="2024-05-21T15:06:45.660" v="18"/>
        <pc:sldMkLst>
          <pc:docMk/>
          <pc:sldMk cId="0" sldId="259"/>
        </pc:sldMkLst>
      </pc:sldChg>
      <pc:sldChg chg="setBg">
        <pc:chgData name="brady owens" userId="7a6fbe4f65d4933f" providerId="LiveId" clId="{21A3DA50-F80F-4A95-A7AB-EF467B9B568C}" dt="2024-05-21T15:06:45.660" v="18"/>
        <pc:sldMkLst>
          <pc:docMk/>
          <pc:sldMk cId="0" sldId="260"/>
        </pc:sldMkLst>
      </pc:sldChg>
      <pc:sldChg chg="setBg">
        <pc:chgData name="brady owens" userId="7a6fbe4f65d4933f" providerId="LiveId" clId="{21A3DA50-F80F-4A95-A7AB-EF467B9B568C}" dt="2024-05-21T15:06:45.660" v="18"/>
        <pc:sldMkLst>
          <pc:docMk/>
          <pc:sldMk cId="0" sldId="261"/>
        </pc:sldMkLst>
      </pc:sldChg>
      <pc:sldChg chg="setBg">
        <pc:chgData name="brady owens" userId="7a6fbe4f65d4933f" providerId="LiveId" clId="{21A3DA50-F80F-4A95-A7AB-EF467B9B568C}" dt="2024-05-21T15:06:45.660" v="18"/>
        <pc:sldMkLst>
          <pc:docMk/>
          <pc:sldMk cId="0" sldId="262"/>
        </pc:sldMkLst>
      </pc:sldChg>
      <pc:sldChg chg="modSp mod setBg">
        <pc:chgData name="brady owens" userId="7a6fbe4f65d4933f" providerId="LiveId" clId="{21A3DA50-F80F-4A95-A7AB-EF467B9B568C}" dt="2024-05-21T15:06:45.660" v="18"/>
        <pc:sldMkLst>
          <pc:docMk/>
          <pc:sldMk cId="0" sldId="263"/>
        </pc:sldMkLst>
        <pc:spChg chg="mod">
          <ac:chgData name="brady owens" userId="7a6fbe4f65d4933f" providerId="LiveId" clId="{21A3DA50-F80F-4A95-A7AB-EF467B9B568C}" dt="2024-05-21T15:06:41.899" v="12" actId="27636"/>
          <ac:spMkLst>
            <pc:docMk/>
            <pc:sldMk cId="0" sldId="263"/>
            <ac:spMk id="2" creationId="{00000000-0000-0000-0000-000000000000}"/>
          </ac:spMkLst>
        </pc:spChg>
      </pc:sldChg>
      <pc:sldChg chg="setBg">
        <pc:chgData name="brady owens" userId="7a6fbe4f65d4933f" providerId="LiveId" clId="{21A3DA50-F80F-4A95-A7AB-EF467B9B568C}" dt="2024-05-21T15:06:45.660" v="18"/>
        <pc:sldMkLst>
          <pc:docMk/>
          <pc:sldMk cId="0" sldId="264"/>
        </pc:sldMkLst>
      </pc:sldChg>
      <pc:sldChg chg="modSp mod setBg">
        <pc:chgData name="brady owens" userId="7a6fbe4f65d4933f" providerId="LiveId" clId="{21A3DA50-F80F-4A95-A7AB-EF467B9B568C}" dt="2024-05-21T15:06:45.660" v="18"/>
        <pc:sldMkLst>
          <pc:docMk/>
          <pc:sldMk cId="0" sldId="265"/>
        </pc:sldMkLst>
        <pc:spChg chg="mod">
          <ac:chgData name="brady owens" userId="7a6fbe4f65d4933f" providerId="LiveId" clId="{21A3DA50-F80F-4A95-A7AB-EF467B9B568C}" dt="2024-05-21T15:06:41.904" v="13" actId="27636"/>
          <ac:spMkLst>
            <pc:docMk/>
            <pc:sldMk cId="0" sldId="265"/>
            <ac:spMk id="2" creationId="{00000000-0000-0000-0000-000000000000}"/>
          </ac:spMkLst>
        </pc:spChg>
      </pc:sldChg>
      <pc:sldChg chg="modSp mod setBg">
        <pc:chgData name="brady owens" userId="7a6fbe4f65d4933f" providerId="LiveId" clId="{21A3DA50-F80F-4A95-A7AB-EF467B9B568C}" dt="2024-05-21T15:06:45.660" v="18"/>
        <pc:sldMkLst>
          <pc:docMk/>
          <pc:sldMk cId="0" sldId="266"/>
        </pc:sldMkLst>
        <pc:spChg chg="mod">
          <ac:chgData name="brady owens" userId="7a6fbe4f65d4933f" providerId="LiveId" clId="{21A3DA50-F80F-4A95-A7AB-EF467B9B568C}" dt="2024-05-21T15:06:41.908" v="14" actId="27636"/>
          <ac:spMkLst>
            <pc:docMk/>
            <pc:sldMk cId="0" sldId="266"/>
            <ac:spMk id="2" creationId="{00000000-0000-0000-0000-000000000000}"/>
          </ac:spMkLst>
        </pc:spChg>
      </pc:sldChg>
      <pc:sldChg chg="modSp mod setBg">
        <pc:chgData name="brady owens" userId="7a6fbe4f65d4933f" providerId="LiveId" clId="{21A3DA50-F80F-4A95-A7AB-EF467B9B568C}" dt="2024-05-21T15:06:45.660" v="18"/>
        <pc:sldMkLst>
          <pc:docMk/>
          <pc:sldMk cId="0" sldId="267"/>
        </pc:sldMkLst>
        <pc:spChg chg="mod">
          <ac:chgData name="brady owens" userId="7a6fbe4f65d4933f" providerId="LiveId" clId="{21A3DA50-F80F-4A95-A7AB-EF467B9B568C}" dt="2024-05-21T15:06:41.921" v="15" actId="27636"/>
          <ac:spMkLst>
            <pc:docMk/>
            <pc:sldMk cId="0" sldId="267"/>
            <ac:spMk id="2" creationId="{00000000-0000-0000-0000-000000000000}"/>
          </ac:spMkLst>
        </pc:spChg>
      </pc:sldChg>
      <pc:sldChg chg="setBg">
        <pc:chgData name="brady owens" userId="7a6fbe4f65d4933f" providerId="LiveId" clId="{21A3DA50-F80F-4A95-A7AB-EF467B9B568C}" dt="2024-05-21T15:06:45.660" v="18"/>
        <pc:sldMkLst>
          <pc:docMk/>
          <pc:sldMk cId="0" sldId="268"/>
        </pc:sldMkLst>
      </pc:sldChg>
      <pc:sldChg chg="setBg">
        <pc:chgData name="brady owens" userId="7a6fbe4f65d4933f" providerId="LiveId" clId="{21A3DA50-F80F-4A95-A7AB-EF467B9B568C}" dt="2024-05-21T15:06:45.660" v="18"/>
        <pc:sldMkLst>
          <pc:docMk/>
          <pc:sldMk cId="0" sldId="269"/>
        </pc:sldMkLst>
      </pc:sldChg>
      <pc:sldChg chg="setBg">
        <pc:chgData name="brady owens" userId="7a6fbe4f65d4933f" providerId="LiveId" clId="{21A3DA50-F80F-4A95-A7AB-EF467B9B568C}" dt="2024-05-21T15:06:45.660" v="18"/>
        <pc:sldMkLst>
          <pc:docMk/>
          <pc:sldMk cId="0" sldId="270"/>
        </pc:sldMkLst>
      </pc:sldChg>
      <pc:sldChg chg="setBg">
        <pc:chgData name="brady owens" userId="7a6fbe4f65d4933f" providerId="LiveId" clId="{21A3DA50-F80F-4A95-A7AB-EF467B9B568C}" dt="2024-05-21T15:06:45.660" v="18"/>
        <pc:sldMkLst>
          <pc:docMk/>
          <pc:sldMk cId="0" sldId="271"/>
        </pc:sldMkLst>
      </pc:sldChg>
      <pc:sldChg chg="setBg">
        <pc:chgData name="brady owens" userId="7a6fbe4f65d4933f" providerId="LiveId" clId="{21A3DA50-F80F-4A95-A7AB-EF467B9B568C}" dt="2024-05-21T15:06:45.660" v="18"/>
        <pc:sldMkLst>
          <pc:docMk/>
          <pc:sldMk cId="0" sldId="272"/>
        </pc:sldMkLst>
      </pc:sldChg>
      <pc:sldChg chg="setBg">
        <pc:chgData name="brady owens" userId="7a6fbe4f65d4933f" providerId="LiveId" clId="{21A3DA50-F80F-4A95-A7AB-EF467B9B568C}" dt="2024-05-21T15:06:45.660" v="18"/>
        <pc:sldMkLst>
          <pc:docMk/>
          <pc:sldMk cId="0" sldId="273"/>
        </pc:sldMkLst>
      </pc:sldChg>
      <pc:sldChg chg="modSp mod setBg">
        <pc:chgData name="brady owens" userId="7a6fbe4f65d4933f" providerId="LiveId" clId="{21A3DA50-F80F-4A95-A7AB-EF467B9B568C}" dt="2024-05-21T15:06:45.660" v="18"/>
        <pc:sldMkLst>
          <pc:docMk/>
          <pc:sldMk cId="0" sldId="274"/>
        </pc:sldMkLst>
        <pc:spChg chg="mod">
          <ac:chgData name="brady owens" userId="7a6fbe4f65d4933f" providerId="LiveId" clId="{21A3DA50-F80F-4A95-A7AB-EF467B9B568C}" dt="2024-05-21T15:06:41.935" v="16" actId="27636"/>
          <ac:spMkLst>
            <pc:docMk/>
            <pc:sldMk cId="0" sldId="274"/>
            <ac:spMk id="2" creationId="{00000000-0000-0000-0000-000000000000}"/>
          </ac:spMkLst>
        </pc:spChg>
      </pc:sldChg>
      <pc:sldChg chg="setBg">
        <pc:chgData name="brady owens" userId="7a6fbe4f65d4933f" providerId="LiveId" clId="{21A3DA50-F80F-4A95-A7AB-EF467B9B568C}" dt="2024-05-21T15:06:45.660" v="18"/>
        <pc:sldMkLst>
          <pc:docMk/>
          <pc:sldMk cId="0" sldId="275"/>
        </pc:sldMkLst>
      </pc:sldChg>
      <pc:sldChg chg="modSp mod setBg">
        <pc:chgData name="brady owens" userId="7a6fbe4f65d4933f" providerId="LiveId" clId="{21A3DA50-F80F-4A95-A7AB-EF467B9B568C}" dt="2024-05-21T15:06:45.660" v="18"/>
        <pc:sldMkLst>
          <pc:docMk/>
          <pc:sldMk cId="0" sldId="276"/>
        </pc:sldMkLst>
        <pc:spChg chg="mod">
          <ac:chgData name="brady owens" userId="7a6fbe4f65d4933f" providerId="LiveId" clId="{21A3DA50-F80F-4A95-A7AB-EF467B9B568C}" dt="2024-05-21T15:06:41.946" v="17" actId="27636"/>
          <ac:spMkLst>
            <pc:docMk/>
            <pc:sldMk cId="0" sldId="276"/>
            <ac:spMk id="2" creationId="{00000000-0000-0000-0000-000000000000}"/>
          </ac:spMkLst>
        </pc:spChg>
      </pc:sldChg>
      <pc:sldChg chg="setBg">
        <pc:chgData name="brady owens" userId="7a6fbe4f65d4933f" providerId="LiveId" clId="{21A3DA50-F80F-4A95-A7AB-EF467B9B568C}" dt="2024-05-21T15:06:45.660" v="18"/>
        <pc:sldMkLst>
          <pc:docMk/>
          <pc:sldMk cId="0" sldId="277"/>
        </pc:sldMkLst>
      </pc:sldChg>
      <pc:sldChg chg="setBg">
        <pc:chgData name="brady owens" userId="7a6fbe4f65d4933f" providerId="LiveId" clId="{21A3DA50-F80F-4A95-A7AB-EF467B9B568C}" dt="2024-05-21T15:06:45.660" v="18"/>
        <pc:sldMkLst>
          <pc:docMk/>
          <pc:sldMk cId="0" sldId="278"/>
        </pc:sldMkLst>
      </pc:sldChg>
      <pc:sldChg chg="setBg">
        <pc:chgData name="brady owens" userId="7a6fbe4f65d4933f" providerId="LiveId" clId="{21A3DA50-F80F-4A95-A7AB-EF467B9B568C}" dt="2024-05-21T15:06:45.660" v="18"/>
        <pc:sldMkLst>
          <pc:docMk/>
          <pc:sldMk cId="0" sldId="279"/>
        </pc:sldMkLst>
      </pc:sldChg>
      <pc:sldChg chg="setBg">
        <pc:chgData name="brady owens" userId="7a6fbe4f65d4933f" providerId="LiveId" clId="{21A3DA50-F80F-4A95-A7AB-EF467B9B568C}" dt="2024-05-21T15:06:45.660" v="18"/>
        <pc:sldMkLst>
          <pc:docMk/>
          <pc:sldMk cId="0" sldId="280"/>
        </pc:sldMkLst>
      </pc:sldChg>
      <pc:sldChg chg="setBg">
        <pc:chgData name="brady owens" userId="7a6fbe4f65d4933f" providerId="LiveId" clId="{21A3DA50-F80F-4A95-A7AB-EF467B9B568C}" dt="2024-05-21T15:06:45.660" v="18"/>
        <pc:sldMkLst>
          <pc:docMk/>
          <pc:sldMk cId="0" sldId="281"/>
        </pc:sldMkLst>
      </pc:sldChg>
      <pc:sldChg chg="setBg">
        <pc:chgData name="brady owens" userId="7a6fbe4f65d4933f" providerId="LiveId" clId="{21A3DA50-F80F-4A95-A7AB-EF467B9B568C}" dt="2024-05-21T15:06:45.660" v="18"/>
        <pc:sldMkLst>
          <pc:docMk/>
          <pc:sldMk cId="0" sldId="282"/>
        </pc:sldMkLst>
      </pc:sldChg>
      <pc:sldChg chg="setBg">
        <pc:chgData name="brady owens" userId="7a6fbe4f65d4933f" providerId="LiveId" clId="{21A3DA50-F80F-4A95-A7AB-EF467B9B568C}" dt="2024-05-21T15:06:45.660" v="18"/>
        <pc:sldMkLst>
          <pc:docMk/>
          <pc:sldMk cId="0" sldId="283"/>
        </pc:sldMkLst>
      </pc:sldChg>
      <pc:sldChg chg="setBg">
        <pc:chgData name="brady owens" userId="7a6fbe4f65d4933f" providerId="LiveId" clId="{21A3DA50-F80F-4A95-A7AB-EF467B9B568C}" dt="2024-05-21T15:06:45.660" v="18"/>
        <pc:sldMkLst>
          <pc:docMk/>
          <pc:sldMk cId="0" sldId="284"/>
        </pc:sldMkLst>
      </pc:sldChg>
      <pc:sldChg chg="setBg">
        <pc:chgData name="brady owens" userId="7a6fbe4f65d4933f" providerId="LiveId" clId="{21A3DA50-F80F-4A95-A7AB-EF467B9B568C}" dt="2024-05-21T15:06:45.660" v="18"/>
        <pc:sldMkLst>
          <pc:docMk/>
          <pc:sldMk cId="0" sldId="285"/>
        </pc:sldMkLst>
      </pc:sldChg>
      <pc:sldChg chg="setBg">
        <pc:chgData name="brady owens" userId="7a6fbe4f65d4933f" providerId="LiveId" clId="{21A3DA50-F80F-4A95-A7AB-EF467B9B568C}" dt="2024-05-21T15:06:45.660" v="18"/>
        <pc:sldMkLst>
          <pc:docMk/>
          <pc:sldMk cId="0" sldId="286"/>
        </pc:sldMkLst>
      </pc:sldChg>
      <pc:sldChg chg="setBg">
        <pc:chgData name="brady owens" userId="7a6fbe4f65d4933f" providerId="LiveId" clId="{21A3DA50-F80F-4A95-A7AB-EF467B9B568C}" dt="2024-05-21T15:06:45.660" v="18"/>
        <pc:sldMkLst>
          <pc:docMk/>
          <pc:sldMk cId="0" sldId="287"/>
        </pc:sldMkLst>
      </pc:sldChg>
      <pc:sldChg chg="setBg">
        <pc:chgData name="brady owens" userId="7a6fbe4f65d4933f" providerId="LiveId" clId="{21A3DA50-F80F-4A95-A7AB-EF467B9B568C}" dt="2024-05-21T15:06:45.660" v="18"/>
        <pc:sldMkLst>
          <pc:docMk/>
          <pc:sldMk cId="0" sldId="288"/>
        </pc:sldMkLst>
      </pc:sldChg>
      <pc:sldChg chg="setBg">
        <pc:chgData name="brady owens" userId="7a6fbe4f65d4933f" providerId="LiveId" clId="{21A3DA50-F80F-4A95-A7AB-EF467B9B568C}" dt="2024-05-21T15:06:45.660" v="18"/>
        <pc:sldMkLst>
          <pc:docMk/>
          <pc:sldMk cId="0" sldId="289"/>
        </pc:sldMkLst>
      </pc:sldChg>
      <pc:sldMasterChg chg="setBg modSldLayout">
        <pc:chgData name="brady owens" userId="7a6fbe4f65d4933f" providerId="LiveId" clId="{21A3DA50-F80F-4A95-A7AB-EF467B9B568C}" dt="2024-05-21T15:06:45.660" v="18"/>
        <pc:sldMasterMkLst>
          <pc:docMk/>
          <pc:sldMasterMk cId="0" sldId="2147483648"/>
        </pc:sldMasterMkLst>
        <pc:sldLayoutChg chg="setBg">
          <pc:chgData name="brady owens" userId="7a6fbe4f65d4933f" providerId="LiveId" clId="{21A3DA50-F80F-4A95-A7AB-EF467B9B568C}" dt="2024-05-21T15:06:45.660" v="18"/>
          <pc:sldLayoutMkLst>
            <pc:docMk/>
            <pc:sldMasterMk cId="0" sldId="2147483648"/>
            <pc:sldLayoutMk cId="0" sldId="2147483649"/>
          </pc:sldLayoutMkLst>
        </pc:sldLayoutChg>
        <pc:sldLayoutChg chg="setBg">
          <pc:chgData name="brady owens" userId="7a6fbe4f65d4933f" providerId="LiveId" clId="{21A3DA50-F80F-4A95-A7AB-EF467B9B568C}" dt="2024-05-21T15:06:45.660" v="18"/>
          <pc:sldLayoutMkLst>
            <pc:docMk/>
            <pc:sldMasterMk cId="0" sldId="2147483648"/>
            <pc:sldLayoutMk cId="0" sldId="2147483650"/>
          </pc:sldLayoutMkLst>
        </pc:sldLayoutChg>
        <pc:sldLayoutChg chg="setBg">
          <pc:chgData name="brady owens" userId="7a6fbe4f65d4933f" providerId="LiveId" clId="{21A3DA50-F80F-4A95-A7AB-EF467B9B568C}" dt="2024-05-21T15:06:45.660" v="18"/>
          <pc:sldLayoutMkLst>
            <pc:docMk/>
            <pc:sldMasterMk cId="0" sldId="2147483648"/>
            <pc:sldLayoutMk cId="0" sldId="2147483651"/>
          </pc:sldLayoutMkLst>
        </pc:sldLayoutChg>
        <pc:sldLayoutChg chg="setBg">
          <pc:chgData name="brady owens" userId="7a6fbe4f65d4933f" providerId="LiveId" clId="{21A3DA50-F80F-4A95-A7AB-EF467B9B568C}" dt="2024-05-21T15:06:45.660" v="18"/>
          <pc:sldLayoutMkLst>
            <pc:docMk/>
            <pc:sldMasterMk cId="0" sldId="2147483648"/>
            <pc:sldLayoutMk cId="0" sldId="2147483652"/>
          </pc:sldLayoutMkLst>
        </pc:sldLayoutChg>
        <pc:sldLayoutChg chg="setBg">
          <pc:chgData name="brady owens" userId="7a6fbe4f65d4933f" providerId="LiveId" clId="{21A3DA50-F80F-4A95-A7AB-EF467B9B568C}" dt="2024-05-21T15:06:45.660" v="18"/>
          <pc:sldLayoutMkLst>
            <pc:docMk/>
            <pc:sldMasterMk cId="0" sldId="2147483648"/>
            <pc:sldLayoutMk cId="0" sldId="2147483653"/>
          </pc:sldLayoutMkLst>
        </pc:sldLayoutChg>
        <pc:sldLayoutChg chg="setBg">
          <pc:chgData name="brady owens" userId="7a6fbe4f65d4933f" providerId="LiveId" clId="{21A3DA50-F80F-4A95-A7AB-EF467B9B568C}" dt="2024-05-21T15:06:45.660" v="18"/>
          <pc:sldLayoutMkLst>
            <pc:docMk/>
            <pc:sldMasterMk cId="0" sldId="2147483648"/>
            <pc:sldLayoutMk cId="0" sldId="2147483654"/>
          </pc:sldLayoutMkLst>
        </pc:sldLayoutChg>
        <pc:sldLayoutChg chg="setBg">
          <pc:chgData name="brady owens" userId="7a6fbe4f65d4933f" providerId="LiveId" clId="{21A3DA50-F80F-4A95-A7AB-EF467B9B568C}" dt="2024-05-21T15:06:45.660" v="18"/>
          <pc:sldLayoutMkLst>
            <pc:docMk/>
            <pc:sldMasterMk cId="0" sldId="2147483648"/>
            <pc:sldLayoutMk cId="0" sldId="2147483655"/>
          </pc:sldLayoutMkLst>
        </pc:sldLayoutChg>
        <pc:sldLayoutChg chg="setBg">
          <pc:chgData name="brady owens" userId="7a6fbe4f65d4933f" providerId="LiveId" clId="{21A3DA50-F80F-4A95-A7AB-EF467B9B568C}" dt="2024-05-21T15:06:45.660" v="18"/>
          <pc:sldLayoutMkLst>
            <pc:docMk/>
            <pc:sldMasterMk cId="0" sldId="2147483648"/>
            <pc:sldLayoutMk cId="0" sldId="2147483656"/>
          </pc:sldLayoutMkLst>
        </pc:sldLayoutChg>
        <pc:sldLayoutChg chg="setBg">
          <pc:chgData name="brady owens" userId="7a6fbe4f65d4933f" providerId="LiveId" clId="{21A3DA50-F80F-4A95-A7AB-EF467B9B568C}" dt="2024-05-21T15:06:45.660" v="18"/>
          <pc:sldLayoutMkLst>
            <pc:docMk/>
            <pc:sldMasterMk cId="0" sldId="2147483648"/>
            <pc:sldLayoutMk cId="0" sldId="2147483657"/>
          </pc:sldLayoutMkLst>
        </pc:sldLayoutChg>
        <pc:sldLayoutChg chg="setBg">
          <pc:chgData name="brady owens" userId="7a6fbe4f65d4933f" providerId="LiveId" clId="{21A3DA50-F80F-4A95-A7AB-EF467B9B568C}" dt="2024-05-21T15:06:45.660" v="18"/>
          <pc:sldLayoutMkLst>
            <pc:docMk/>
            <pc:sldMasterMk cId="0" sldId="2147483648"/>
            <pc:sldLayoutMk cId="0" sldId="2147483658"/>
          </pc:sldLayoutMkLst>
        </pc:sldLayoutChg>
        <pc:sldLayoutChg chg="setBg">
          <pc:chgData name="brady owens" userId="7a6fbe4f65d4933f" providerId="LiveId" clId="{21A3DA50-F80F-4A95-A7AB-EF467B9B568C}" dt="2024-05-21T15:06:45.660" v="18"/>
          <pc:sldLayoutMkLst>
            <pc:docMk/>
            <pc:sldMasterMk cId="0" sldId="2147483648"/>
            <pc:sldLayoutMk cId="0" sldId="2147483659"/>
          </pc:sldLayoutMkLst>
        </pc:sldLayoutChg>
        <pc:sldLayoutChg chg="setBg">
          <pc:chgData name="brady owens" userId="7a6fbe4f65d4933f" providerId="LiveId" clId="{21A3DA50-F80F-4A95-A7AB-EF467B9B568C}" dt="2024-05-21T15:06:45.660" v="18"/>
          <pc:sldLayoutMkLst>
            <pc:docMk/>
            <pc:sldMasterMk cId="0" sldId="2147483648"/>
            <pc:sldLayoutMk cId="0" sldId="2147483660"/>
          </pc:sldLayoutMkLst>
        </pc:sldLayoutChg>
        <pc:sldLayoutChg chg="setBg">
          <pc:chgData name="brady owens" userId="7a6fbe4f65d4933f" providerId="LiveId" clId="{21A3DA50-F80F-4A95-A7AB-EF467B9B568C}" dt="2024-05-21T15:06:45.660" v="18"/>
          <pc:sldLayoutMkLst>
            <pc:docMk/>
            <pc:sldMasterMk cId="0" sldId="2147483648"/>
            <pc:sldLayoutMk cId="0" sldId="2147483661"/>
          </pc:sldLayoutMkLst>
        </pc:sldLayoutChg>
        <pc:sldLayoutChg chg="setBg">
          <pc:chgData name="brady owens" userId="7a6fbe4f65d4933f" providerId="LiveId" clId="{21A3DA50-F80F-4A95-A7AB-EF467B9B568C}" dt="2024-05-21T15:06:45.660" v="18"/>
          <pc:sldLayoutMkLst>
            <pc:docMk/>
            <pc:sldMasterMk cId="0" sldId="2147483648"/>
            <pc:sldLayoutMk cId="0" sldId="2147483662"/>
          </pc:sldLayoutMkLst>
        </pc:sldLayoutChg>
        <pc:sldLayoutChg chg="setBg">
          <pc:chgData name="brady owens" userId="7a6fbe4f65d4933f" providerId="LiveId" clId="{21A3DA50-F80F-4A95-A7AB-EF467B9B568C}" dt="2024-05-21T15:06:45.660" v="18"/>
          <pc:sldLayoutMkLst>
            <pc:docMk/>
            <pc:sldMasterMk cId="0" sldId="2147483648"/>
            <pc:sldLayoutMk cId="0" sldId="2147483663"/>
          </pc:sldLayoutMkLst>
        </pc:sldLayoutChg>
        <pc:sldLayoutChg chg="setBg">
          <pc:chgData name="brady owens" userId="7a6fbe4f65d4933f" providerId="LiveId" clId="{21A3DA50-F80F-4A95-A7AB-EF467B9B568C}" dt="2024-05-21T15:06:45.660" v="18"/>
          <pc:sldLayoutMkLst>
            <pc:docMk/>
            <pc:sldMasterMk cId="0" sldId="2147483648"/>
            <pc:sldLayoutMk cId="0" sldId="2147483664"/>
          </pc:sldLayoutMkLst>
        </pc:sldLayoutChg>
        <pc:sldLayoutChg chg="setBg">
          <pc:chgData name="brady owens" userId="7a6fbe4f65d4933f" providerId="LiveId" clId="{21A3DA50-F80F-4A95-A7AB-EF467B9B568C}" dt="2024-05-21T15:06:45.660" v="18"/>
          <pc:sldLayoutMkLst>
            <pc:docMk/>
            <pc:sldMasterMk cId="0" sldId="2147483648"/>
            <pc:sldLayoutMk cId="0" sldId="2147483665"/>
          </pc:sldLayoutMkLst>
        </pc:sldLayoutChg>
        <pc:sldLayoutChg chg="setBg">
          <pc:chgData name="brady owens" userId="7a6fbe4f65d4933f" providerId="LiveId" clId="{21A3DA50-F80F-4A95-A7AB-EF467B9B568C}" dt="2024-05-21T15:06:45.660" v="18"/>
          <pc:sldLayoutMkLst>
            <pc:docMk/>
            <pc:sldMasterMk cId="0" sldId="2147483648"/>
            <pc:sldLayoutMk cId="0" sldId="2147483666"/>
          </pc:sldLayoutMkLst>
        </pc:sldLayoutChg>
        <pc:sldLayoutChg chg="setBg">
          <pc:chgData name="brady owens" userId="7a6fbe4f65d4933f" providerId="LiveId" clId="{21A3DA50-F80F-4A95-A7AB-EF467B9B568C}" dt="2024-05-21T15:06:45.660" v="18"/>
          <pc:sldLayoutMkLst>
            <pc:docMk/>
            <pc:sldMasterMk cId="0" sldId="2147483648"/>
            <pc:sldLayoutMk cId="0" sldId="2147483667"/>
          </pc:sldLayoutMkLst>
        </pc:sldLayoutChg>
        <pc:sldLayoutChg chg="setBg">
          <pc:chgData name="brady owens" userId="7a6fbe4f65d4933f" providerId="LiveId" clId="{21A3DA50-F80F-4A95-A7AB-EF467B9B568C}" dt="2024-05-21T15:06:45.660" v="18"/>
          <pc:sldLayoutMkLst>
            <pc:docMk/>
            <pc:sldMasterMk cId="0" sldId="2147483648"/>
            <pc:sldLayoutMk cId="0" sldId="2147483668"/>
          </pc:sldLayoutMkLst>
        </pc:sldLayoutChg>
        <pc:sldLayoutChg chg="setBg">
          <pc:chgData name="brady owens" userId="7a6fbe4f65d4933f" providerId="LiveId" clId="{21A3DA50-F80F-4A95-A7AB-EF467B9B568C}" dt="2024-05-21T15:06:45.660" v="18"/>
          <pc:sldLayoutMkLst>
            <pc:docMk/>
            <pc:sldMasterMk cId="0" sldId="2147483648"/>
            <pc:sldLayoutMk cId="0" sldId="214748366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1949450"/>
            <a:ext cx="107950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8306">
                <a:solidFill>
                  <a:srgbClr val="FFFFFF"/>
                </a:solidFill>
              </a:defRPr>
            </a:lvl1pPr>
          </a:lstStyle>
          <a:p>
            <a:pPr algn="ctr"/>
            <a:endParaRPr/>
          </a:p>
        </p:txBody>
      </p:sp>
      <p:sp>
        <p:nvSpPr>
          <p:cNvPr id="3" name="New Shape"/>
          <p:cNvSpPr>
            <a:spLocks noGrp="1"/>
          </p:cNvSpPr>
          <p:nvPr>
            <p:ph type="body" idx="1"/>
          </p:nvPr>
        </p:nvSpPr>
        <p:spPr>
          <a:xfrm>
            <a:off x="1269999" y="3282949"/>
            <a:ext cx="9652000" cy="889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6580">
                <a:solidFill>
                  <a:srgbClr val="FFFFFF"/>
                </a:solidFill>
              </a:defRPr>
            </a:lvl1pPr>
          </a:lstStyle>
          <a:p>
            <a:pPr algn="ctr"/>
            <a:endParaRPr/>
          </a:p>
        </p:txBody>
      </p:sp>
      <p:sp>
        <p:nvSpPr>
          <p:cNvPr id="4" name="New Shape"/>
          <p:cNvSpPr>
            <a:spLocks noGrp="1"/>
          </p:cNvSpPr>
          <p:nvPr>
            <p:ph type="body" idx="2"/>
          </p:nvPr>
        </p:nvSpPr>
        <p:spPr>
          <a:xfrm>
            <a:off x="1847850" y="4178299"/>
            <a:ext cx="8496300" cy="69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806">
                <a:solidFill>
                  <a:srgbClr val="FFFFFF"/>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microsoft.com/office/2007/relationships/hdphoto" Target="../media/hdphoto1.wdp"/><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Pr>
        <a:blipFill dpi="0" rotWithShape="1">
          <a:blip r:embed="rId23">
            <a:extLst>
              <a:ext uri="{BEBA8EAE-BF5A-486C-A8C5-ECC9F3942E4B}">
                <a14:imgProps xmlns:a14="http://schemas.microsoft.com/office/drawing/2010/main">
                  <a14:imgLayer r:embed="rId24">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1949450"/>
            <a:ext cx="107950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62500" lnSpcReduction="20000"/>
          </a:bodyPr>
          <a:lstStyle>
            <a:lvl1pPr algn="ctr">
              <a:defRPr sz="8306">
                <a:solidFill>
                  <a:srgbClr val="FFFFFF"/>
                </a:solidFill>
              </a:defRPr>
            </a:lvl1pPr>
          </a:lstStyle>
          <a:p>
            <a:pPr algn="ctr"/>
            <a:r>
              <a:rPr sz="8306" b="0">
                <a:solidFill>
                  <a:srgbClr val="FFFFFF"/>
                </a:solidFill>
              </a:rPr>
              <a:t>Lesson 13 - Grace of the Gospel.</a:t>
            </a:r>
          </a:p>
        </p:txBody>
      </p:sp>
      <p:sp>
        <p:nvSpPr>
          <p:cNvPr id="3" name="New Shape"/>
          <p:cNvSpPr>
            <a:spLocks noGrp="1"/>
          </p:cNvSpPr>
          <p:nvPr>
            <p:ph type="body" idx="1"/>
          </p:nvPr>
        </p:nvSpPr>
        <p:spPr>
          <a:xfrm>
            <a:off x="1269999" y="3282949"/>
            <a:ext cx="9652000" cy="889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lnSpcReduction="20000"/>
          </a:bodyPr>
          <a:lstStyle>
            <a:lvl1pPr algn="ctr">
              <a:defRPr sz="6580">
                <a:solidFill>
                  <a:srgbClr val="FFFFFF"/>
                </a:solidFill>
              </a:defRPr>
            </a:lvl1pPr>
          </a:lstStyle>
          <a:p>
            <a:pPr algn="ctr"/>
            <a:endParaRPr/>
          </a:p>
        </p:txBody>
      </p:sp>
      <p:sp>
        <p:nvSpPr>
          <p:cNvPr id="4" name="New Shape"/>
          <p:cNvSpPr>
            <a:spLocks noGrp="1"/>
          </p:cNvSpPr>
          <p:nvPr>
            <p:ph type="body" idx="2"/>
          </p:nvPr>
        </p:nvSpPr>
        <p:spPr>
          <a:xfrm>
            <a:off x="1847850" y="4178299"/>
            <a:ext cx="8496300" cy="69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10000"/>
          </a:bodyPr>
          <a:lstStyle>
            <a:lvl1pPr algn="ctr">
              <a:defRPr sz="4806">
                <a:solidFill>
                  <a:srgbClr val="FFFFFF"/>
                </a:solidFill>
              </a:defRPr>
            </a:lvl1pPr>
          </a:lstStyle>
          <a:p>
            <a:pPr algn="ct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lnSpcReduction="20000"/>
          </a:bodyPr>
          <a:lstStyle>
            <a:lvl1pPr algn="l">
              <a:defRPr sz="5226">
                <a:solidFill>
                  <a:srgbClr val="FFFFFF"/>
                </a:solidFill>
              </a:defRPr>
            </a:lvl1pPr>
          </a:lstStyle>
          <a:p>
            <a:pPr algn="l"/>
            <a:r>
              <a:rPr sz="5226" b="0">
                <a:solidFill>
                  <a:srgbClr val="FFFFFF"/>
                </a:solidFill>
              </a:rPr>
              <a:t>12 Why should the Egyptians say, ‘With evil intent did he bring them out, to kill them in the mountains and to consume them from the face of the earth’? Turn from your burning anger and relent from this disaster against your people.</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Exodus 32:11–14</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6"/>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85000" lnSpcReduction="10000"/>
          </a:bodyPr>
          <a:lstStyle>
            <a:lvl1pPr algn="l">
              <a:defRPr sz="5226">
                <a:solidFill>
                  <a:srgbClr val="FFFFFF"/>
                </a:solidFill>
              </a:defRPr>
            </a:lvl1pPr>
          </a:lstStyle>
          <a:p>
            <a:pPr algn="l"/>
            <a:r>
              <a:rPr sz="5226" b="0">
                <a:solidFill>
                  <a:srgbClr val="FFFFFF"/>
                </a:solidFill>
              </a:rPr>
              <a:t>13 Remember Abraham, Isaac, and Israel, your servants, to whom you swore by your own self, and said to them, ‘I will multiply your offspring as the stars of heaven, and all this land that I have promised I will give to your offspring, and they shall inherit it forever.’ ”</a:t>
            </a:r>
          </a:p>
        </p:txBody>
      </p:sp>
      <p:sp>
        <p:nvSpPr>
          <p:cNvPr id="3" name="New Shape"/>
          <p:cNvSpPr>
            <a:spLocks noGrp="1"/>
          </p:cNvSpPr>
          <p:nvPr>
            <p:ph type="body" idx="7"/>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Exodus 32:11–14</a:t>
            </a:r>
          </a:p>
        </p:txBody>
      </p:sp>
      <p:sp>
        <p:nvSpPr>
          <p:cNvPr id="4" name="New Shape"/>
          <p:cNvSpPr>
            <a:spLocks noGrp="1"/>
          </p:cNvSpPr>
          <p:nvPr>
            <p:ph type="body" idx="8"/>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9"/>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14 And the Lord relented from the disaster that he had spoken of bringing on his people.</a:t>
            </a:r>
          </a:p>
        </p:txBody>
      </p:sp>
      <p:sp>
        <p:nvSpPr>
          <p:cNvPr id="3" name="New Shape"/>
          <p:cNvSpPr>
            <a:spLocks noGrp="1"/>
          </p:cNvSpPr>
          <p:nvPr>
            <p:ph type="body" idx="10"/>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Exodus 32:11–14</a:t>
            </a:r>
          </a:p>
        </p:txBody>
      </p:sp>
      <p:sp>
        <p:nvSpPr>
          <p:cNvPr id="4" name="New Shape"/>
          <p:cNvSpPr>
            <a:spLocks noGrp="1"/>
          </p:cNvSpPr>
          <p:nvPr>
            <p:ph type="body" idx="11"/>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1. 	1. 		1. Holiness of God &lt;&gt; </a:t>
            </a:r>
            <a:r>
              <a:rPr sz="3920" b="0">
                <a:noFill/>
              </a:rPr>
              <a:t>MOSES_____________&lt;&gt; Sinfulness of Israel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1"/>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1. 	1. 		1. Holiness of God &lt;&gt; MOSES_____________&lt;&gt; Sinfulness of Israel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r>
              <a:rPr sz="7420" b="0">
                <a:solidFill>
                  <a:srgbClr val="FFFFFF"/>
                </a:solidFill>
              </a:rPr>
              <a:t>2. The Mediator Jesus</a:t>
            </a: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For Israel
God’s Holiness                  MOSES              Israel’s Sinfulness
Perfect Law Keeping                                      Perfect Law Breaking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1"/>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3920" b="0">
                <a:solidFill>
                  <a:srgbClr val="FFFFFF"/>
                </a:solidFill>
              </a:rPr>
              <a:t>Today
God’s Holiness                  Christ                 Our Sinfulness
Perfect Law Keeping                                       Perfect Law Breaking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226">
                <a:solidFill>
                  <a:srgbClr val="FFFFFF"/>
                </a:solidFill>
              </a:defRPr>
            </a:lvl1pPr>
          </a:lstStyle>
          <a:p>
            <a:pPr algn="l"/>
            <a:r>
              <a:rPr sz="5226" b="0">
                <a:solidFill>
                  <a:srgbClr val="FFFFFF"/>
                </a:solidFill>
              </a:rPr>
              <a:t>10 For all who rely on works of the law are under a curse; for it is written, “Cursed be everyone who does not abide by all things written in the Book of the Law, and do them.”</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Galatians 3:10–11</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11 Now it is evident that no one is justified before God by the law, for “The righteous shall live by faith.”</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Galatians 3:10–11</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r>
              <a:rPr sz="7420" b="0">
                <a:solidFill>
                  <a:srgbClr val="FFFFFF"/>
                </a:solidFill>
              </a:rPr>
              <a:t>Introduction:</a:t>
            </a: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85000" lnSpcReduction="10000"/>
          </a:bodyPr>
          <a:lstStyle>
            <a:lvl1pPr algn="l">
              <a:defRPr sz="5226">
                <a:solidFill>
                  <a:srgbClr val="FFFFFF"/>
                </a:solidFill>
              </a:defRPr>
            </a:lvl1pPr>
          </a:lstStyle>
          <a:p>
            <a:pPr algn="l"/>
            <a:r>
              <a:rPr sz="5226" b="0">
                <a:solidFill>
                  <a:srgbClr val="FFFFFF"/>
                </a:solidFill>
              </a:rPr>
              <a:t>16 yet we know that a person is not justified by works of the law but through faith in Jesus Christ, so we also have believed in Christ Jesus, in order to be justified by faith in Christ and not by works of the law, because by works of the law no one will be justified.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Galatians 2:16</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r>
              <a:rPr sz="7420" b="0">
                <a:solidFill>
                  <a:srgbClr val="FFFFFF"/>
                </a:solidFill>
              </a:rPr>
              <a:t>3. The Problem of Faith</a:t>
            </a: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26 And I will give you a new heart, and a new spirit I will put within you. And I will remove the heart of stone from your flesh and give you a heart of flesh.</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Ezekiel 36:26</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35 Jesus said to them, “I am the bread of life; whoever comes to me shall not hunger, and whoever believes in me shall never thirst.</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John 6:35–37</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36 But I said to you that you have seen me and yet do not believe.</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John 6:35–37</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6"/>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37 All that the Father gives me will come to me, and whoever comes to me I will never cast out.</a:t>
            </a:r>
          </a:p>
        </p:txBody>
      </p:sp>
      <p:sp>
        <p:nvSpPr>
          <p:cNvPr id="3" name="New Shape"/>
          <p:cNvSpPr>
            <a:spLocks noGrp="1"/>
          </p:cNvSpPr>
          <p:nvPr>
            <p:ph type="body" idx="7"/>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John 6:35–37</a:t>
            </a:r>
          </a:p>
        </p:txBody>
      </p:sp>
      <p:sp>
        <p:nvSpPr>
          <p:cNvPr id="4" name="New Shape"/>
          <p:cNvSpPr>
            <a:spLocks noGrp="1"/>
          </p:cNvSpPr>
          <p:nvPr>
            <p:ph type="body" idx="8"/>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44 No one can come to me unless the Father who sent me draws him. And I will raise him up on the last day.</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John 6:44–45</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45 It is written in the Prophets, ‘And they will all be taught by God.’ Everyone who has heard and learned from the Father comes to me—</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John 6:44–45</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65 And he said, “This is why I told you that no one can come to me unless it is granted him by the Father.”</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John 6:65</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23 since you have been born again, not of perishable seed but of imperishable, through the living and abiding word of God;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1 Peter 1:23–25</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r>
              <a:rPr sz="7420" b="0">
                <a:solidFill>
                  <a:srgbClr val="FFFFFF"/>
                </a:solidFill>
              </a:rPr>
              <a:t>1. A Picture of Jesus</a:t>
            </a: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24 for “All flesh is like grass and all its glory like the flower of grass. The grass withers, and the flower falls,</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1 Peter 1:23–25</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6"/>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25 but the word of the Lord remains forever.” And this word is the good news that was preached to you.</a:t>
            </a:r>
          </a:p>
        </p:txBody>
      </p:sp>
      <p:sp>
        <p:nvSpPr>
          <p:cNvPr id="3" name="New Shape"/>
          <p:cNvSpPr>
            <a:spLocks noGrp="1"/>
          </p:cNvSpPr>
          <p:nvPr>
            <p:ph type="body" idx="7"/>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1 Peter 1:23–25</a:t>
            </a:r>
          </a:p>
        </p:txBody>
      </p:sp>
      <p:sp>
        <p:nvSpPr>
          <p:cNvPr id="4" name="New Shape"/>
          <p:cNvSpPr>
            <a:spLocks noGrp="1"/>
          </p:cNvSpPr>
          <p:nvPr>
            <p:ph type="body" idx="8"/>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r>
              <a:rPr sz="7420" b="0">
                <a:solidFill>
                  <a:srgbClr val="FFFFFF"/>
                </a:solidFill>
              </a:rPr>
              <a:t>4. How to use Grace</a:t>
            </a: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1 There is therefore now no condemnation for those who are in Christ Jesus.</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Romans 8:1</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5 Now therefore, if you will indeed obey my voice and keep my covenant, you shall be my treasured possession among all peoples, for all the earth is mine;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Exodus 19:5</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8 All the people answered together and said, “All that the Lord has spoken we will do.” And Moses reported the words of the people to the Lord.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Exodus 19:8</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3 So all the people took off the rings of gold that were in their ears and brought them to Aaron.</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Exodus 32:3–4</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226">
                <a:solidFill>
                  <a:srgbClr val="FFFFFF"/>
                </a:solidFill>
              </a:defRPr>
            </a:lvl1pPr>
          </a:lstStyle>
          <a:p>
            <a:pPr algn="l"/>
            <a:r>
              <a:rPr sz="5226" b="0">
                <a:solidFill>
                  <a:srgbClr val="FFFFFF"/>
                </a:solidFill>
              </a:rPr>
              <a:t>4 And he received the gold from their hand and fashioned it with a graving tool and made a golden calf. And they said, “These are your gods, O Israel, who brought you up out of the land of Egypt!”</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Exodus 32:3–4</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7 For the mind that is set on the flesh is hostile to God, for it does not submit to God’s law; indeed, it cannot.</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Romans 8:7</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226">
                <a:solidFill>
                  <a:srgbClr val="FFFFFF"/>
                </a:solidFill>
              </a:defRPr>
            </a:lvl1pPr>
          </a:lstStyle>
          <a:p>
            <a:pPr algn="l"/>
            <a:r>
              <a:rPr sz="5226" b="0">
                <a:solidFill>
                  <a:srgbClr val="FFFFFF"/>
                </a:solidFill>
              </a:rPr>
              <a:t>11 But Moses implored the Lord his God and said, “O Lord, why does your wrath burn hot against your people, whom you have brought out of the land of Egypt with great power and with a mighty hand?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Exodus 32:11–14</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917</Words>
  <Application>Microsoft Office PowerPoint</Application>
  <PresentationFormat>Widescreen</PresentationFormat>
  <Paragraphs>79</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brady owens</cp:lastModifiedBy>
  <cp:revision>1</cp:revision>
  <dcterms:modified xsi:type="dcterms:W3CDTF">2024-05-21T15:06:51Z</dcterms:modified>
</cp:coreProperties>
</file>