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60" r:id="rId3"/>
    <p:sldId id="312" r:id="rId4"/>
    <p:sldId id="313" r:id="rId5"/>
    <p:sldId id="261" r:id="rId6"/>
    <p:sldId id="262" r:id="rId7"/>
    <p:sldId id="266" r:id="rId8"/>
    <p:sldId id="267" r:id="rId9"/>
    <p:sldId id="268" r:id="rId10"/>
    <p:sldId id="269" r:id="rId11"/>
    <p:sldId id="270" r:id="rId12"/>
    <p:sldId id="271" r:id="rId13"/>
    <p:sldId id="272" r:id="rId14"/>
    <p:sldId id="314" r:id="rId15"/>
    <p:sldId id="315"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316" r:id="rId42"/>
    <p:sldId id="298" r:id="rId43"/>
    <p:sldId id="299" r:id="rId44"/>
    <p:sldId id="300" r:id="rId45"/>
    <p:sldId id="301" r:id="rId46"/>
    <p:sldId id="302" r:id="rId47"/>
    <p:sldId id="303" r:id="rId48"/>
    <p:sldId id="304" r:id="rId49"/>
    <p:sldId id="317" r:id="rId50"/>
    <p:sldId id="305" r:id="rId51"/>
    <p:sldId id="306" r:id="rId52"/>
    <p:sldId id="307" r:id="rId53"/>
    <p:sldId id="318" r:id="rId54"/>
    <p:sldId id="308" r:id="rId55"/>
    <p:sldId id="309" r:id="rId56"/>
    <p:sldId id="310" r:id="rId57"/>
    <p:sldId id="311" r:id="rId58"/>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620153-29E8-4474-81A9-53E1124BC92F}" v="2" dt="2023-09-27T18:44:23.6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0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owens" userId="7a6fbe4f65d4933f" providerId="LiveId" clId="{38620153-29E8-4474-81A9-53E1124BC92F}"/>
    <pc:docChg chg="undo custSel addSld delSld modSld sldOrd">
      <pc:chgData name="brady owens" userId="7a6fbe4f65d4933f" providerId="LiveId" clId="{38620153-29E8-4474-81A9-53E1124BC92F}" dt="2023-09-27T18:58:20.789" v="678" actId="115"/>
      <pc:docMkLst>
        <pc:docMk/>
      </pc:docMkLst>
      <pc:sldChg chg="del">
        <pc:chgData name="brady owens" userId="7a6fbe4f65d4933f" providerId="LiveId" clId="{38620153-29E8-4474-81A9-53E1124BC92F}" dt="2023-09-27T18:38:52.855" v="0" actId="47"/>
        <pc:sldMkLst>
          <pc:docMk/>
          <pc:sldMk cId="0" sldId="258"/>
        </pc:sldMkLst>
      </pc:sldChg>
      <pc:sldChg chg="del">
        <pc:chgData name="brady owens" userId="7a6fbe4f65d4933f" providerId="LiveId" clId="{38620153-29E8-4474-81A9-53E1124BC92F}" dt="2023-09-27T18:38:55.098" v="1" actId="47"/>
        <pc:sldMkLst>
          <pc:docMk/>
          <pc:sldMk cId="0" sldId="259"/>
        </pc:sldMkLst>
      </pc:sldChg>
      <pc:sldChg chg="modSp mod">
        <pc:chgData name="brady owens" userId="7a6fbe4f65d4933f" providerId="LiveId" clId="{38620153-29E8-4474-81A9-53E1124BC92F}" dt="2023-09-27T18:44:48.658" v="303" actId="404"/>
        <pc:sldMkLst>
          <pc:docMk/>
          <pc:sldMk cId="0" sldId="261"/>
        </pc:sldMkLst>
        <pc:spChg chg="mod">
          <ac:chgData name="brady owens" userId="7a6fbe4f65d4933f" providerId="LiveId" clId="{38620153-29E8-4474-81A9-53E1124BC92F}" dt="2023-09-27T18:44:48.658" v="303" actId="404"/>
          <ac:spMkLst>
            <pc:docMk/>
            <pc:sldMk cId="0" sldId="261"/>
            <ac:spMk id="2" creationId="{00000000-0000-0000-0000-000000000000}"/>
          </ac:spMkLst>
        </pc:spChg>
      </pc:sldChg>
      <pc:sldChg chg="delSp modSp mod">
        <pc:chgData name="brady owens" userId="7a6fbe4f65d4933f" providerId="LiveId" clId="{38620153-29E8-4474-81A9-53E1124BC92F}" dt="2023-09-27T18:46:53.280" v="530" actId="20577"/>
        <pc:sldMkLst>
          <pc:docMk/>
          <pc:sldMk cId="0" sldId="262"/>
        </pc:sldMkLst>
        <pc:spChg chg="mod">
          <ac:chgData name="brady owens" userId="7a6fbe4f65d4933f" providerId="LiveId" clId="{38620153-29E8-4474-81A9-53E1124BC92F}" dt="2023-09-27T18:46:53.280" v="530" actId="20577"/>
          <ac:spMkLst>
            <pc:docMk/>
            <pc:sldMk cId="0" sldId="262"/>
            <ac:spMk id="2" creationId="{00000000-0000-0000-0000-000000000000}"/>
          </ac:spMkLst>
        </pc:spChg>
        <pc:spChg chg="del">
          <ac:chgData name="brady owens" userId="7a6fbe4f65d4933f" providerId="LiveId" clId="{38620153-29E8-4474-81A9-53E1124BC92F}" dt="2023-09-27T18:45:21.478" v="306" actId="478"/>
          <ac:spMkLst>
            <pc:docMk/>
            <pc:sldMk cId="0" sldId="262"/>
            <ac:spMk id="3" creationId="{00000000-0000-0000-0000-000000000000}"/>
          </ac:spMkLst>
        </pc:spChg>
      </pc:sldChg>
      <pc:sldChg chg="del">
        <pc:chgData name="brady owens" userId="7a6fbe4f65d4933f" providerId="LiveId" clId="{38620153-29E8-4474-81A9-53E1124BC92F}" dt="2023-09-27T18:47:04.939" v="531" actId="47"/>
        <pc:sldMkLst>
          <pc:docMk/>
          <pc:sldMk cId="0" sldId="263"/>
        </pc:sldMkLst>
      </pc:sldChg>
      <pc:sldChg chg="del">
        <pc:chgData name="brady owens" userId="7a6fbe4f65d4933f" providerId="LiveId" clId="{38620153-29E8-4474-81A9-53E1124BC92F}" dt="2023-09-27T18:47:06.115" v="532" actId="47"/>
        <pc:sldMkLst>
          <pc:docMk/>
          <pc:sldMk cId="0" sldId="264"/>
        </pc:sldMkLst>
      </pc:sldChg>
      <pc:sldChg chg="del">
        <pc:chgData name="brady owens" userId="7a6fbe4f65d4933f" providerId="LiveId" clId="{38620153-29E8-4474-81A9-53E1124BC92F}" dt="2023-09-27T18:47:07.267" v="533" actId="47"/>
        <pc:sldMkLst>
          <pc:docMk/>
          <pc:sldMk cId="0" sldId="265"/>
        </pc:sldMkLst>
      </pc:sldChg>
      <pc:sldChg chg="modSp mod">
        <pc:chgData name="brady owens" userId="7a6fbe4f65d4933f" providerId="LiveId" clId="{38620153-29E8-4474-81A9-53E1124BC92F}" dt="2023-09-27T18:45:10.924" v="305" actId="404"/>
        <pc:sldMkLst>
          <pc:docMk/>
          <pc:sldMk cId="0" sldId="266"/>
        </pc:sldMkLst>
        <pc:spChg chg="mod">
          <ac:chgData name="brady owens" userId="7a6fbe4f65d4933f" providerId="LiveId" clId="{38620153-29E8-4474-81A9-53E1124BC92F}" dt="2023-09-27T18:45:10.924" v="305" actId="404"/>
          <ac:spMkLst>
            <pc:docMk/>
            <pc:sldMk cId="0" sldId="266"/>
            <ac:spMk id="2" creationId="{00000000-0000-0000-0000-000000000000}"/>
          </ac:spMkLst>
        </pc:spChg>
      </pc:sldChg>
      <pc:sldChg chg="modSp mod">
        <pc:chgData name="brady owens" userId="7a6fbe4f65d4933f" providerId="LiveId" clId="{38620153-29E8-4474-81A9-53E1124BC92F}" dt="2023-09-27T18:47:19.966" v="536" actId="404"/>
        <pc:sldMkLst>
          <pc:docMk/>
          <pc:sldMk cId="0" sldId="267"/>
        </pc:sldMkLst>
        <pc:spChg chg="mod">
          <ac:chgData name="brady owens" userId="7a6fbe4f65d4933f" providerId="LiveId" clId="{38620153-29E8-4474-81A9-53E1124BC92F}" dt="2023-09-27T18:47:19.966" v="536" actId="404"/>
          <ac:spMkLst>
            <pc:docMk/>
            <pc:sldMk cId="0" sldId="267"/>
            <ac:spMk id="2" creationId="{00000000-0000-0000-0000-000000000000}"/>
          </ac:spMkLst>
        </pc:spChg>
      </pc:sldChg>
      <pc:sldChg chg="modSp mod">
        <pc:chgData name="brady owens" userId="7a6fbe4f65d4933f" providerId="LiveId" clId="{38620153-29E8-4474-81A9-53E1124BC92F}" dt="2023-09-27T18:47:30.527" v="539" actId="404"/>
        <pc:sldMkLst>
          <pc:docMk/>
          <pc:sldMk cId="0" sldId="269"/>
        </pc:sldMkLst>
        <pc:spChg chg="mod">
          <ac:chgData name="brady owens" userId="7a6fbe4f65d4933f" providerId="LiveId" clId="{38620153-29E8-4474-81A9-53E1124BC92F}" dt="2023-09-27T18:47:30.527" v="539" actId="404"/>
          <ac:spMkLst>
            <pc:docMk/>
            <pc:sldMk cId="0" sldId="269"/>
            <ac:spMk id="2" creationId="{00000000-0000-0000-0000-000000000000}"/>
          </ac:spMkLst>
        </pc:spChg>
      </pc:sldChg>
      <pc:sldChg chg="modSp mod">
        <pc:chgData name="brady owens" userId="7a6fbe4f65d4933f" providerId="LiveId" clId="{38620153-29E8-4474-81A9-53E1124BC92F}" dt="2023-09-27T18:48:37.007" v="555" actId="403"/>
        <pc:sldMkLst>
          <pc:docMk/>
          <pc:sldMk cId="0" sldId="272"/>
        </pc:sldMkLst>
        <pc:spChg chg="mod">
          <ac:chgData name="brady owens" userId="7a6fbe4f65d4933f" providerId="LiveId" clId="{38620153-29E8-4474-81A9-53E1124BC92F}" dt="2023-09-27T18:48:37.007" v="555" actId="403"/>
          <ac:spMkLst>
            <pc:docMk/>
            <pc:sldMk cId="0" sldId="272"/>
            <ac:spMk id="2" creationId="{00000000-0000-0000-0000-000000000000}"/>
          </ac:spMkLst>
        </pc:spChg>
      </pc:sldChg>
      <pc:sldChg chg="modSp mod">
        <pc:chgData name="brady owens" userId="7a6fbe4f65d4933f" providerId="LiveId" clId="{38620153-29E8-4474-81A9-53E1124BC92F}" dt="2023-09-27T18:49:47.384" v="577" actId="403"/>
        <pc:sldMkLst>
          <pc:docMk/>
          <pc:sldMk cId="0" sldId="273"/>
        </pc:sldMkLst>
        <pc:spChg chg="mod">
          <ac:chgData name="brady owens" userId="7a6fbe4f65d4933f" providerId="LiveId" clId="{38620153-29E8-4474-81A9-53E1124BC92F}" dt="2023-09-27T18:49:47.384" v="577" actId="403"/>
          <ac:spMkLst>
            <pc:docMk/>
            <pc:sldMk cId="0" sldId="273"/>
            <ac:spMk id="2" creationId="{00000000-0000-0000-0000-000000000000}"/>
          </ac:spMkLst>
        </pc:spChg>
      </pc:sldChg>
      <pc:sldChg chg="modSp mod">
        <pc:chgData name="brady owens" userId="7a6fbe4f65d4933f" providerId="LiveId" clId="{38620153-29E8-4474-81A9-53E1124BC92F}" dt="2023-09-27T18:50:15.603" v="579" actId="255"/>
        <pc:sldMkLst>
          <pc:docMk/>
          <pc:sldMk cId="0" sldId="278"/>
        </pc:sldMkLst>
        <pc:spChg chg="mod">
          <ac:chgData name="brady owens" userId="7a6fbe4f65d4933f" providerId="LiveId" clId="{38620153-29E8-4474-81A9-53E1124BC92F}" dt="2023-09-27T18:50:15.603" v="579" actId="255"/>
          <ac:spMkLst>
            <pc:docMk/>
            <pc:sldMk cId="0" sldId="278"/>
            <ac:spMk id="2" creationId="{00000000-0000-0000-0000-000000000000}"/>
          </ac:spMkLst>
        </pc:spChg>
      </pc:sldChg>
      <pc:sldChg chg="modSp mod">
        <pc:chgData name="brady owens" userId="7a6fbe4f65d4933f" providerId="LiveId" clId="{38620153-29E8-4474-81A9-53E1124BC92F}" dt="2023-09-27T18:51:55.125" v="582" actId="404"/>
        <pc:sldMkLst>
          <pc:docMk/>
          <pc:sldMk cId="0" sldId="300"/>
        </pc:sldMkLst>
        <pc:spChg chg="mod">
          <ac:chgData name="brady owens" userId="7a6fbe4f65d4933f" providerId="LiveId" clId="{38620153-29E8-4474-81A9-53E1124BC92F}" dt="2023-09-27T18:51:55.125" v="582" actId="404"/>
          <ac:spMkLst>
            <pc:docMk/>
            <pc:sldMk cId="0" sldId="300"/>
            <ac:spMk id="2" creationId="{00000000-0000-0000-0000-000000000000}"/>
          </ac:spMkLst>
        </pc:spChg>
      </pc:sldChg>
      <pc:sldChg chg="modSp mod">
        <pc:chgData name="brady owens" userId="7a6fbe4f65d4933f" providerId="LiveId" clId="{38620153-29E8-4474-81A9-53E1124BC92F}" dt="2023-09-27T18:52:01.241" v="584" actId="404"/>
        <pc:sldMkLst>
          <pc:docMk/>
          <pc:sldMk cId="0" sldId="301"/>
        </pc:sldMkLst>
        <pc:spChg chg="mod">
          <ac:chgData name="brady owens" userId="7a6fbe4f65d4933f" providerId="LiveId" clId="{38620153-29E8-4474-81A9-53E1124BC92F}" dt="2023-09-27T18:52:01.241" v="584" actId="404"/>
          <ac:spMkLst>
            <pc:docMk/>
            <pc:sldMk cId="0" sldId="301"/>
            <ac:spMk id="2" creationId="{00000000-0000-0000-0000-000000000000}"/>
          </ac:spMkLst>
        </pc:spChg>
      </pc:sldChg>
      <pc:sldChg chg="modSp mod">
        <pc:chgData name="brady owens" userId="7a6fbe4f65d4933f" providerId="LiveId" clId="{38620153-29E8-4474-81A9-53E1124BC92F}" dt="2023-09-27T18:52:09.567" v="587" actId="404"/>
        <pc:sldMkLst>
          <pc:docMk/>
          <pc:sldMk cId="0" sldId="305"/>
        </pc:sldMkLst>
        <pc:spChg chg="mod">
          <ac:chgData name="brady owens" userId="7a6fbe4f65d4933f" providerId="LiveId" clId="{38620153-29E8-4474-81A9-53E1124BC92F}" dt="2023-09-27T18:52:09.567" v="587" actId="404"/>
          <ac:spMkLst>
            <pc:docMk/>
            <pc:sldMk cId="0" sldId="305"/>
            <ac:spMk id="2" creationId="{00000000-0000-0000-0000-000000000000}"/>
          </ac:spMkLst>
        </pc:spChg>
      </pc:sldChg>
      <pc:sldChg chg="modSp mod">
        <pc:chgData name="brady owens" userId="7a6fbe4f65d4933f" providerId="LiveId" clId="{38620153-29E8-4474-81A9-53E1124BC92F}" dt="2023-09-27T18:52:17.139" v="590" actId="404"/>
        <pc:sldMkLst>
          <pc:docMk/>
          <pc:sldMk cId="0" sldId="308"/>
        </pc:sldMkLst>
        <pc:spChg chg="mod">
          <ac:chgData name="brady owens" userId="7a6fbe4f65d4933f" providerId="LiveId" clId="{38620153-29E8-4474-81A9-53E1124BC92F}" dt="2023-09-27T18:52:17.139" v="590" actId="404"/>
          <ac:spMkLst>
            <pc:docMk/>
            <pc:sldMk cId="0" sldId="308"/>
            <ac:spMk id="2" creationId="{00000000-0000-0000-0000-000000000000}"/>
          </ac:spMkLst>
        </pc:spChg>
      </pc:sldChg>
      <pc:sldChg chg="new del">
        <pc:chgData name="brady owens" userId="7a6fbe4f65d4933f" providerId="LiveId" clId="{38620153-29E8-4474-81A9-53E1124BC92F}" dt="2023-09-27T18:40:48.490" v="3" actId="680"/>
        <pc:sldMkLst>
          <pc:docMk/>
          <pc:sldMk cId="242841400" sldId="312"/>
        </pc:sldMkLst>
      </pc:sldChg>
      <pc:sldChg chg="modSp new mod modAnim">
        <pc:chgData name="brady owens" userId="7a6fbe4f65d4933f" providerId="LiveId" clId="{38620153-29E8-4474-81A9-53E1124BC92F}" dt="2023-09-27T18:44:09.802" v="287"/>
        <pc:sldMkLst>
          <pc:docMk/>
          <pc:sldMk cId="2249343391" sldId="312"/>
        </pc:sldMkLst>
        <pc:spChg chg="mod">
          <ac:chgData name="brady owens" userId="7a6fbe4f65d4933f" providerId="LiveId" clId="{38620153-29E8-4474-81A9-53E1124BC92F}" dt="2023-09-27T18:43:34.443" v="285" actId="6549"/>
          <ac:spMkLst>
            <pc:docMk/>
            <pc:sldMk cId="2249343391" sldId="312"/>
            <ac:spMk id="2" creationId="{6AED5EB8-CEE2-E876-0F8C-A230BF036390}"/>
          </ac:spMkLst>
        </pc:spChg>
      </pc:sldChg>
      <pc:sldChg chg="modSp add mod modAnim">
        <pc:chgData name="brady owens" userId="7a6fbe4f65d4933f" providerId="LiveId" clId="{38620153-29E8-4474-81A9-53E1124BC92F}" dt="2023-09-27T18:44:23.647" v="288"/>
        <pc:sldMkLst>
          <pc:docMk/>
          <pc:sldMk cId="3984568719" sldId="313"/>
        </pc:sldMkLst>
        <pc:spChg chg="mod">
          <ac:chgData name="brady owens" userId="7a6fbe4f65d4933f" providerId="LiveId" clId="{38620153-29E8-4474-81A9-53E1124BC92F}" dt="2023-09-27T18:43:43.181" v="286" actId="6549"/>
          <ac:spMkLst>
            <pc:docMk/>
            <pc:sldMk cId="3984568719" sldId="313"/>
            <ac:spMk id="2" creationId="{6AED5EB8-CEE2-E876-0F8C-A230BF036390}"/>
          </ac:spMkLst>
        </pc:spChg>
      </pc:sldChg>
      <pc:sldChg chg="modSp add mod">
        <pc:chgData name="brady owens" userId="7a6fbe4f65d4933f" providerId="LiveId" clId="{38620153-29E8-4474-81A9-53E1124BC92F}" dt="2023-09-27T18:48:48.932" v="561" actId="403"/>
        <pc:sldMkLst>
          <pc:docMk/>
          <pc:sldMk cId="67866135" sldId="314"/>
        </pc:sldMkLst>
        <pc:spChg chg="mod">
          <ac:chgData name="brady owens" userId="7a6fbe4f65d4933f" providerId="LiveId" clId="{38620153-29E8-4474-81A9-53E1124BC92F}" dt="2023-09-27T18:48:48.932" v="561" actId="403"/>
          <ac:spMkLst>
            <pc:docMk/>
            <pc:sldMk cId="67866135" sldId="314"/>
            <ac:spMk id="2" creationId="{00000000-0000-0000-0000-000000000000}"/>
          </ac:spMkLst>
        </pc:spChg>
        <pc:spChg chg="mod">
          <ac:chgData name="brady owens" userId="7a6fbe4f65d4933f" providerId="LiveId" clId="{38620153-29E8-4474-81A9-53E1124BC92F}" dt="2023-09-27T18:48:22.462" v="550" actId="27636"/>
          <ac:spMkLst>
            <pc:docMk/>
            <pc:sldMk cId="67866135" sldId="314"/>
            <ac:spMk id="3" creationId="{00000000-0000-0000-0000-000000000000}"/>
          </ac:spMkLst>
        </pc:spChg>
        <pc:spChg chg="mod">
          <ac:chgData name="brady owens" userId="7a6fbe4f65d4933f" providerId="LiveId" clId="{38620153-29E8-4474-81A9-53E1124BC92F}" dt="2023-09-27T18:48:22.460" v="549" actId="27636"/>
          <ac:spMkLst>
            <pc:docMk/>
            <pc:sldMk cId="67866135" sldId="314"/>
            <ac:spMk id="4" creationId="{00000000-0000-0000-0000-000000000000}"/>
          </ac:spMkLst>
        </pc:spChg>
      </pc:sldChg>
      <pc:sldChg chg="modSp add mod ord">
        <pc:chgData name="brady owens" userId="7a6fbe4f65d4933f" providerId="LiveId" clId="{38620153-29E8-4474-81A9-53E1124BC92F}" dt="2023-09-27T18:49:40.387" v="574"/>
        <pc:sldMkLst>
          <pc:docMk/>
          <pc:sldMk cId="3945335818" sldId="315"/>
        </pc:sldMkLst>
        <pc:spChg chg="mod">
          <ac:chgData name="brady owens" userId="7a6fbe4f65d4933f" providerId="LiveId" clId="{38620153-29E8-4474-81A9-53E1124BC92F}" dt="2023-09-27T18:49:21.661" v="568" actId="403"/>
          <ac:spMkLst>
            <pc:docMk/>
            <pc:sldMk cId="3945335818" sldId="315"/>
            <ac:spMk id="2" creationId="{00000000-0000-0000-0000-000000000000}"/>
          </ac:spMkLst>
        </pc:spChg>
        <pc:spChg chg="mod">
          <ac:chgData name="brady owens" userId="7a6fbe4f65d4933f" providerId="LiveId" clId="{38620153-29E8-4474-81A9-53E1124BC92F}" dt="2023-09-27T18:49:11.588" v="563" actId="27636"/>
          <ac:spMkLst>
            <pc:docMk/>
            <pc:sldMk cId="3945335818" sldId="315"/>
            <ac:spMk id="3" creationId="{00000000-0000-0000-0000-000000000000}"/>
          </ac:spMkLst>
        </pc:spChg>
        <pc:spChg chg="mod">
          <ac:chgData name="brady owens" userId="7a6fbe4f65d4933f" providerId="LiveId" clId="{38620153-29E8-4474-81A9-53E1124BC92F}" dt="2023-09-27T18:49:11.590" v="564" actId="27636"/>
          <ac:spMkLst>
            <pc:docMk/>
            <pc:sldMk cId="3945335818" sldId="315"/>
            <ac:spMk id="4" creationId="{00000000-0000-0000-0000-000000000000}"/>
          </ac:spMkLst>
        </pc:spChg>
      </pc:sldChg>
      <pc:sldChg chg="modSp new mod">
        <pc:chgData name="brady owens" userId="7a6fbe4f65d4933f" providerId="LiveId" clId="{38620153-29E8-4474-81A9-53E1124BC92F}" dt="2023-09-27T18:57:15.078" v="617" actId="115"/>
        <pc:sldMkLst>
          <pc:docMk/>
          <pc:sldMk cId="365944203" sldId="316"/>
        </pc:sldMkLst>
        <pc:spChg chg="mod">
          <ac:chgData name="brady owens" userId="7a6fbe4f65d4933f" providerId="LiveId" clId="{38620153-29E8-4474-81A9-53E1124BC92F}" dt="2023-09-27T18:57:15.078" v="617" actId="115"/>
          <ac:spMkLst>
            <pc:docMk/>
            <pc:sldMk cId="365944203" sldId="316"/>
            <ac:spMk id="2" creationId="{EFE45EAB-2F8E-8A6E-2887-08270DE52229}"/>
          </ac:spMkLst>
        </pc:spChg>
      </pc:sldChg>
      <pc:sldChg chg="modSp new mod">
        <pc:chgData name="brady owens" userId="7a6fbe4f65d4933f" providerId="LiveId" clId="{38620153-29E8-4474-81A9-53E1124BC92F}" dt="2023-09-27T18:57:50.515" v="639" actId="115"/>
        <pc:sldMkLst>
          <pc:docMk/>
          <pc:sldMk cId="3097874705" sldId="317"/>
        </pc:sldMkLst>
        <pc:spChg chg="mod">
          <ac:chgData name="brady owens" userId="7a6fbe4f65d4933f" providerId="LiveId" clId="{38620153-29E8-4474-81A9-53E1124BC92F}" dt="2023-09-27T18:57:50.515" v="639" actId="115"/>
          <ac:spMkLst>
            <pc:docMk/>
            <pc:sldMk cId="3097874705" sldId="317"/>
            <ac:spMk id="2" creationId="{B337590A-E497-A0EC-DDE8-22C96C39A333}"/>
          </ac:spMkLst>
        </pc:spChg>
      </pc:sldChg>
      <pc:sldChg chg="modSp new mod">
        <pc:chgData name="brady owens" userId="7a6fbe4f65d4933f" providerId="LiveId" clId="{38620153-29E8-4474-81A9-53E1124BC92F}" dt="2023-09-27T18:58:20.789" v="678" actId="115"/>
        <pc:sldMkLst>
          <pc:docMk/>
          <pc:sldMk cId="3545761784" sldId="318"/>
        </pc:sldMkLst>
        <pc:spChg chg="mod">
          <ac:chgData name="brady owens" userId="7a6fbe4f65d4933f" providerId="LiveId" clId="{38620153-29E8-4474-81A9-53E1124BC92F}" dt="2023-09-27T18:58:20.789" v="678" actId="115"/>
          <ac:spMkLst>
            <pc:docMk/>
            <pc:sldMk cId="3545761784" sldId="318"/>
            <ac:spMk id="2" creationId="{BD72320D-0D39-1098-EAF0-E7DC9C7ADDFC}"/>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endParaRP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85750" y="476250"/>
            <a:ext cx="116205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
        <p:nvSpPr>
          <p:cNvPr id="3" name="New Shape"/>
          <p:cNvSpPr>
            <a:spLocks noGrp="1"/>
          </p:cNvSpPr>
          <p:nvPr>
            <p:ph type="body" idx="1"/>
          </p:nvPr>
        </p:nvSpPr>
        <p:spPr>
          <a:xfrm>
            <a:off x="10763250" y="5715000"/>
            <a:ext cx="1263650" cy="5461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
        <p:nvSpPr>
          <p:cNvPr id="3" name="New Shape"/>
          <p:cNvSpPr>
            <a:spLocks noGrp="1"/>
          </p:cNvSpPr>
          <p:nvPr>
            <p:ph type="body" idx="1"/>
          </p:nvPr>
        </p:nvSpPr>
        <p:spPr>
          <a:xfrm>
            <a:off x="1187450" y="5518149"/>
            <a:ext cx="9817100" cy="539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7000">
                <a:solidFill>
                  <a:srgbClr val="FFFFFF"/>
                </a:solidFill>
              </a:defRPr>
            </a:lvl1pPr>
          </a:lstStyle>
          <a:p>
            <a:pPr algn="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7.xml"/></Relationships>
</file>

<file path=ppt/slides/_rels/slide4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7.xml"/></Relationships>
</file>

<file path=ppt/slides/_rels/slide4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4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4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4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4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5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1.xml"/></Relationships>
</file>

<file path=ppt/slides/_rels/slide5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3.xml"/></Relationships>
</file>

<file path=ppt/slides/_rels/slide5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4.xml"/></Relationships>
</file>

<file path=ppt/slides/_rels/slide5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4.xml"/></Relationships>
</file>

<file path=ppt/slides/_rels/slide5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r>
              <a:rPr sz="7280" b="0">
                <a:solidFill>
                  <a:srgbClr val="FFF2D2"/>
                </a:solidFill>
              </a:rPr>
              <a:t>Lesson 5 Daniel 4</a:t>
            </a: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and you will be driven away from mankind, and your dwelling place will be with the beasts of the field. You will be given grass to eat like cattle, and seven periods of time will pass over you until you recognize that the Most High is ruler over the realm of mankind and bestows it on whomever He wishes.’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4:32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7513" b="0">
                <a:solidFill>
                  <a:srgbClr val="FFF2D2"/>
                </a:solidFill>
              </a:rPr>
              <a:t>3. What does this mean for us?</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“As for you, you meant evil against me, but God meant it for good in order to bring about this present result, to preserve many people alive.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Genesis 50:20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There was a man in the land of Uz whose name was Job; and that man was blameless, upright, fearing God and turning away from evil. </a:t>
            </a:r>
            <a:r>
              <a:rPr lang="en-US" sz="4400" b="0" dirty="0">
                <a:solidFill>
                  <a:srgbClr val="FFF2D2"/>
                </a:solidFill>
              </a:rPr>
              <a:t>Seven sons and three daughters were born to him. </a:t>
            </a:r>
            <a:endParaRPr sz="4400" b="0" dirty="0">
              <a:solidFill>
                <a:srgbClr val="FFF2D2"/>
              </a:solidFil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800" b="0" dirty="0">
                <a:solidFill>
                  <a:srgbClr val="FFF2D2"/>
                </a:solidFill>
              </a:rPr>
              <a:t>His possessions also were 7,000 sheep, 3,000 camels, 500 yoke of oxen, 500 female donkeys, and very many servants; and that man was the greatest of all the men of the east.</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Job 1:1–3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67866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800" b="0" dirty="0">
                <a:solidFill>
                  <a:srgbClr val="FFF2D2"/>
                </a:solidFill>
              </a:rPr>
              <a:t>The Lord said to Satan, “From where do you come?” Then Satan answered the Lord and said, “From roaming about on the earth and walking around on it.”</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Job 1:7–9</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3945335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The Lord said to Satan, “Have you considered My servant Job? For there is no one like him on the earth, a blameless and upright man, fearing God and turning away from evil.” Then Satan answered the Lord, “Does Job fear God for nothing?</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1:7–9</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Now on the day when his sons and his daughters were eating and drinking wine in their oldest brother’s house,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1:13–19</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a messenger came to Job and said, “The oxen were plowing and the donkeys feeding beside them,</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1:13–19</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6"/>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and the Sabeans attacked and took them. They also slew the servants with the edge of the sword, and I alone have escaped to tell you.”</a:t>
            </a:r>
          </a:p>
        </p:txBody>
      </p:sp>
      <p:sp>
        <p:nvSpPr>
          <p:cNvPr id="3" name="New Shape"/>
          <p:cNvSpPr>
            <a:spLocks noGrp="1"/>
          </p:cNvSpPr>
          <p:nvPr>
            <p:ph type="body" idx="7"/>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1:13–19</a:t>
            </a:r>
          </a:p>
        </p:txBody>
      </p:sp>
      <p:sp>
        <p:nvSpPr>
          <p:cNvPr id="4" name="New Shape"/>
          <p:cNvSpPr>
            <a:spLocks noGrp="1"/>
          </p:cNvSpPr>
          <p:nvPr>
            <p:ph type="body" idx="8"/>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7513" b="0">
                <a:solidFill>
                  <a:srgbClr val="FFF2D2"/>
                </a:solidFill>
              </a:rPr>
              <a:t>2. Theme of Chapter 4</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9"/>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While he was still speaking, another also came and said, “The fire of God fell from heaven and burned up the sheep and the servants and consumed them, and I alone have escaped to tell you.”</a:t>
            </a:r>
          </a:p>
        </p:txBody>
      </p:sp>
      <p:sp>
        <p:nvSpPr>
          <p:cNvPr id="3" name="New Shape"/>
          <p:cNvSpPr>
            <a:spLocks noGrp="1"/>
          </p:cNvSpPr>
          <p:nvPr>
            <p:ph type="body" idx="10"/>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1:13–19</a:t>
            </a:r>
          </a:p>
        </p:txBody>
      </p:sp>
      <p:sp>
        <p:nvSpPr>
          <p:cNvPr id="4" name="New Shape"/>
          <p:cNvSpPr>
            <a:spLocks noGrp="1"/>
          </p:cNvSpPr>
          <p:nvPr>
            <p:ph type="body" idx="11"/>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2"/>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800" b="0" dirty="0">
                <a:solidFill>
                  <a:srgbClr val="FFF2D2"/>
                </a:solidFill>
              </a:rPr>
              <a:t>While he was still speaking, another also came and said, “The Chaldeans formed three bands and made a raid on the camels and took them and slew the servants with the edge of the sword, and I alone have escaped to tell you.”</a:t>
            </a:r>
          </a:p>
        </p:txBody>
      </p:sp>
      <p:sp>
        <p:nvSpPr>
          <p:cNvPr id="3" name="New Shape"/>
          <p:cNvSpPr>
            <a:spLocks noGrp="1"/>
          </p:cNvSpPr>
          <p:nvPr>
            <p:ph type="body" idx="13"/>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1:13–19</a:t>
            </a:r>
          </a:p>
        </p:txBody>
      </p:sp>
      <p:sp>
        <p:nvSpPr>
          <p:cNvPr id="4" name="New Shape"/>
          <p:cNvSpPr>
            <a:spLocks noGrp="1"/>
          </p:cNvSpPr>
          <p:nvPr>
            <p:ph type="body" idx="14"/>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5"/>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While he was still speaking, another also came and said, “Your sons and your daughters were eating and drinking wine in their oldest brother’s house,</a:t>
            </a:r>
          </a:p>
        </p:txBody>
      </p:sp>
      <p:sp>
        <p:nvSpPr>
          <p:cNvPr id="3" name="New Shape"/>
          <p:cNvSpPr>
            <a:spLocks noGrp="1"/>
          </p:cNvSpPr>
          <p:nvPr>
            <p:ph type="body" idx="16"/>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1:13–19</a:t>
            </a:r>
          </a:p>
        </p:txBody>
      </p:sp>
      <p:sp>
        <p:nvSpPr>
          <p:cNvPr id="4" name="New Shape"/>
          <p:cNvSpPr>
            <a:spLocks noGrp="1"/>
          </p:cNvSpPr>
          <p:nvPr>
            <p:ph type="body" idx="17"/>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8"/>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and behold, a great wind came from across the wilderness and struck the four corners of the house, and it fell on the young people and they died, and I alone have escaped to tell you.”</a:t>
            </a:r>
          </a:p>
        </p:txBody>
      </p:sp>
      <p:sp>
        <p:nvSpPr>
          <p:cNvPr id="3" name="New Shape"/>
          <p:cNvSpPr>
            <a:spLocks noGrp="1"/>
          </p:cNvSpPr>
          <p:nvPr>
            <p:ph type="body" idx="19"/>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1:13–19</a:t>
            </a:r>
          </a:p>
        </p:txBody>
      </p:sp>
      <p:sp>
        <p:nvSpPr>
          <p:cNvPr id="4" name="New Shape"/>
          <p:cNvSpPr>
            <a:spLocks noGrp="1"/>
          </p:cNvSpPr>
          <p:nvPr>
            <p:ph type="body" idx="20"/>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Then Satan went out from the presence of the Lord and smote Job with sore boils from the sole of his foot to the crown of his head.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2:7–9</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And he took a potsherd to scrape himself while he was sitting among the ashes.</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2:7–9</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6"/>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Then his wife said to him, “Do you still hold fast your integrity? Curse God and die!”</a:t>
            </a:r>
          </a:p>
        </p:txBody>
      </p:sp>
      <p:sp>
        <p:nvSpPr>
          <p:cNvPr id="3" name="New Shape"/>
          <p:cNvSpPr>
            <a:spLocks noGrp="1"/>
          </p:cNvSpPr>
          <p:nvPr>
            <p:ph type="body" idx="7"/>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2:7–9</a:t>
            </a:r>
          </a:p>
        </p:txBody>
      </p:sp>
      <p:sp>
        <p:nvSpPr>
          <p:cNvPr id="4" name="New Shape"/>
          <p:cNvSpPr>
            <a:spLocks noGrp="1"/>
          </p:cNvSpPr>
          <p:nvPr>
            <p:ph type="body" idx="8"/>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He made Him who knew no sin to be sin on our behalf, so that we might become the righteousness of God in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2 Corinthians 5:21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For we do not have a high priest who cannot sympathize with our weaknesses, but One who has been tempted in all things as we are, yet without sin.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Hebrews 4:15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For it was fitting for us to have such a high priest, holy, innocent, undefiled, separated from sinners and exalted above the heavens;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Hebrews 7:26</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AED5EB8-CEE2-E876-0F8C-A230BF036390}"/>
              </a:ext>
            </a:extLst>
          </p:cNvPr>
          <p:cNvSpPr>
            <a:spLocks noGrp="1"/>
          </p:cNvSpPr>
          <p:nvPr>
            <p:ph type="body"/>
          </p:nvPr>
        </p:nvSpPr>
        <p:spPr/>
        <p:txBody>
          <a:bodyPr/>
          <a:lstStyle/>
          <a:p>
            <a:pPr marL="571500" indent="-571500">
              <a:buFont typeface="Arial" panose="020B0604020202020204" pitchFamily="34" charset="0"/>
              <a:buChar char="•"/>
            </a:pPr>
            <a:r>
              <a:rPr lang="en-US" dirty="0"/>
              <a:t>Setting: Time and Place: 4, 29, 34</a:t>
            </a:r>
          </a:p>
          <a:p>
            <a:pPr marL="571500" indent="-571500">
              <a:buFont typeface="Arial" panose="020B0604020202020204" pitchFamily="34" charset="0"/>
              <a:buChar char="•"/>
            </a:pPr>
            <a:r>
              <a:rPr lang="en-US" dirty="0"/>
              <a:t>Describing Daniel: 8, 9, 18</a:t>
            </a:r>
          </a:p>
          <a:p>
            <a:pPr marL="571500" indent="-571500">
              <a:buFont typeface="Arial" panose="020B0604020202020204" pitchFamily="34" charset="0"/>
              <a:buChar char="•"/>
            </a:pPr>
            <a:r>
              <a:rPr lang="en-US" dirty="0"/>
              <a:t>Names of God: 2, 17, 24, 25, 32, 34, 37</a:t>
            </a:r>
          </a:p>
        </p:txBody>
      </p:sp>
    </p:spTree>
    <p:extLst>
      <p:ext uri="{BB962C8B-B14F-4D97-AF65-F5344CB8AC3E}">
        <p14:creationId xmlns:p14="http://schemas.microsoft.com/office/powerpoint/2010/main" val="2249343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But the Lord was pleased To crush Him, putting Him to grief; If He would render Himself as a guilt offering, He will see His offspring, He will prolong His days, And the good pleasure of the Lord will prosper in His hand.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Isaiah 53:10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“Men of Israel, listen to these words: Jesus the Nazarene, a man attested to you by God with miracles and wonders and signs which God performed through Him in your midst, just as you yourselves know—</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Acts 2:22–23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this Man, delivered over by the predetermined plan and foreknowledge of God, you nailed to a cross by the hands of godless men and put Him to death.</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Acts 2:22–23</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“For truly in this city there were gathered together against Your holy servant Jesus, whom You anointed, both Herod and Pontius Pilate, along with the Gentiles and the peoples of Israel,</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Acts 4:27–28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to do whatever Your hand and Your purpose predestined to occur.</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Acts 4:27–28</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And Jesus came up and spoke to them, saying, “All authority has been given to Me in heaven and on earth.</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Matthew 28:18–20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“Go therefore and make disciples of all the nations, baptizing them in the name of the Father and the Son and the Holy Spirit,</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Matthew 28:18–20</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6"/>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teaching them to observe all that I commanded you; and lo, I am with you always, even to the end of the age.”</a:t>
            </a:r>
          </a:p>
        </p:txBody>
      </p:sp>
      <p:sp>
        <p:nvSpPr>
          <p:cNvPr id="3" name="New Shape"/>
          <p:cNvSpPr>
            <a:spLocks noGrp="1"/>
          </p:cNvSpPr>
          <p:nvPr>
            <p:ph type="body" idx="7"/>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Matthew 28:18–20</a:t>
            </a:r>
          </a:p>
        </p:txBody>
      </p:sp>
      <p:sp>
        <p:nvSpPr>
          <p:cNvPr id="4" name="New Shape"/>
          <p:cNvSpPr>
            <a:spLocks noGrp="1"/>
          </p:cNvSpPr>
          <p:nvPr>
            <p:ph type="body" idx="8"/>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You have put all things in subjection under his feet.” For in subjecting all things to him, He left nothing that is not subject to him. But now we do not yet see all things subjected to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Hebrews 2:8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He presented another parable to them, saying, “The kingdom of heaven is like a mustard seed, which a man took and sowed in his field;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Matthew 13:31–32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AED5EB8-CEE2-E876-0F8C-A230BF036390}"/>
              </a:ext>
            </a:extLst>
          </p:cNvPr>
          <p:cNvSpPr>
            <a:spLocks noGrp="1"/>
          </p:cNvSpPr>
          <p:nvPr>
            <p:ph type="body"/>
          </p:nvPr>
        </p:nvSpPr>
        <p:spPr/>
        <p:txBody>
          <a:bodyPr/>
          <a:lstStyle/>
          <a:p>
            <a:pPr marL="571500" indent="-571500">
              <a:buFont typeface="Arial" panose="020B0604020202020204" pitchFamily="34" charset="0"/>
              <a:buChar char="•"/>
            </a:pPr>
            <a:r>
              <a:rPr lang="en-US" dirty="0"/>
              <a:t>Earth: 1, 10, 11, 15, 20, 22, 23, 35</a:t>
            </a:r>
          </a:p>
          <a:p>
            <a:pPr marL="571500" indent="-571500">
              <a:buFont typeface="Arial" panose="020B0604020202020204" pitchFamily="34" charset="0"/>
              <a:buChar char="•"/>
            </a:pPr>
            <a:r>
              <a:rPr lang="en-US" dirty="0"/>
              <a:t>Heaven: 11, 12, 13, 15, 20, 22, 23, 25, 26, 31, 33, 34, 35, 37</a:t>
            </a:r>
          </a:p>
        </p:txBody>
      </p:sp>
    </p:spTree>
    <p:extLst>
      <p:ext uri="{BB962C8B-B14F-4D97-AF65-F5344CB8AC3E}">
        <p14:creationId xmlns:p14="http://schemas.microsoft.com/office/powerpoint/2010/main" val="3984568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and this is smaller than all other seeds, but when it is full grown, it is larger than the garden plants and becomes a tree, so that the birds of the air come and nest in its branches.”</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Matthew 13:31–32</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FE45EAB-2F8E-8A6E-2887-08270DE52229}"/>
              </a:ext>
            </a:extLst>
          </p:cNvPr>
          <p:cNvSpPr>
            <a:spLocks noGrp="1"/>
          </p:cNvSpPr>
          <p:nvPr>
            <p:ph type="body"/>
          </p:nvPr>
        </p:nvSpPr>
        <p:spPr/>
        <p:txBody>
          <a:bodyPr>
            <a:normAutofit fontScale="92500" lnSpcReduction="10000"/>
          </a:bodyPr>
          <a:lstStyle/>
          <a:p>
            <a:r>
              <a:rPr lang="en-US" u="sng" dirty="0"/>
              <a:t>Recognize</a:t>
            </a:r>
            <a:r>
              <a:rPr lang="en-US" dirty="0"/>
              <a:t> God’s Control</a:t>
            </a:r>
          </a:p>
        </p:txBody>
      </p:sp>
      <p:sp>
        <p:nvSpPr>
          <p:cNvPr id="3" name="Text Placeholder 2">
            <a:extLst>
              <a:ext uri="{FF2B5EF4-FFF2-40B4-BE49-F238E27FC236}">
                <a16:creationId xmlns:a16="http://schemas.microsoft.com/office/drawing/2014/main" id="{6E35E62A-1B9B-978C-2A75-B0AB175FDE42}"/>
              </a:ext>
            </a:extLst>
          </p:cNvPr>
          <p:cNvSpPr>
            <a:spLocks noGrp="1"/>
          </p:cNvSpPr>
          <p:nvPr>
            <p:ph type="body" idx="1"/>
          </p:nvPr>
        </p:nvSpPr>
        <p:spPr/>
        <p:txBody>
          <a:bodyPr/>
          <a:lstStyle/>
          <a:p>
            <a:endParaRPr lang="en-US"/>
          </a:p>
        </p:txBody>
      </p:sp>
      <p:sp>
        <p:nvSpPr>
          <p:cNvPr id="4" name="Text Placeholder 3">
            <a:extLst>
              <a:ext uri="{FF2B5EF4-FFF2-40B4-BE49-F238E27FC236}">
                <a16:creationId xmlns:a16="http://schemas.microsoft.com/office/drawing/2014/main" id="{7756FAB2-8636-B3DF-2EF3-4ED1BAA6977D}"/>
              </a:ext>
            </a:extLst>
          </p:cNvPr>
          <p:cNvSpPr>
            <a:spLocks noGrp="1"/>
          </p:cNvSpPr>
          <p:nvPr>
            <p:ph type="body" idx="2"/>
          </p:nvPr>
        </p:nvSpPr>
        <p:spPr/>
        <p:txBody>
          <a:bodyPr/>
          <a:lstStyle/>
          <a:p>
            <a:endParaRPr lang="en-US"/>
          </a:p>
        </p:txBody>
      </p:sp>
    </p:spTree>
    <p:extLst>
      <p:ext uri="{BB962C8B-B14F-4D97-AF65-F5344CB8AC3E}">
        <p14:creationId xmlns:p14="http://schemas.microsoft.com/office/powerpoint/2010/main" val="3659442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“It has seemed good to me to declare the signs and wonders which the Most High God has done for me.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4:2–3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“How great are His signs And how mighty are His wonders! His kingdom is an everlasting kingdom And His dominion is from generation to generation.</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4:2–3</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“But at the end of that period, I, Nebuchadnezzar, raised my eyes toward heaven and my reason returned to me, and I blessed the Most High and praised and honored Him who lives forever; For His dominion is an everlasting dominion, And His kingdom endures from generation to generation.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4:34–35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“All the inhabitants of the earth are accounted as nothing, But He does according to His will in the host of heaven And among the inhabitants of earth; And no one can ward off His hand Or say to Him, ‘What have You done?’</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4:34–35</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Then Job arose and tore his robe and shaved his head, and he fell to the ground and worshiped.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1:20–22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He said, “Naked I came from my mother’s womb, And naked I shall return there. The Lord gave and the Lord has taken away. Blessed be the name of the Lord.”</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1:20–22</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6"/>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Through all this Job did not sin nor did he blame God.</a:t>
            </a:r>
          </a:p>
        </p:txBody>
      </p:sp>
      <p:sp>
        <p:nvSpPr>
          <p:cNvPr id="3" name="New Shape"/>
          <p:cNvSpPr>
            <a:spLocks noGrp="1"/>
          </p:cNvSpPr>
          <p:nvPr>
            <p:ph type="body" idx="7"/>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1:20–22</a:t>
            </a:r>
          </a:p>
        </p:txBody>
      </p:sp>
      <p:sp>
        <p:nvSpPr>
          <p:cNvPr id="4" name="New Shape"/>
          <p:cNvSpPr>
            <a:spLocks noGrp="1"/>
          </p:cNvSpPr>
          <p:nvPr>
            <p:ph type="body" idx="8"/>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37590A-E497-A0EC-DDE8-22C96C39A333}"/>
              </a:ext>
            </a:extLst>
          </p:cNvPr>
          <p:cNvSpPr>
            <a:spLocks noGrp="1"/>
          </p:cNvSpPr>
          <p:nvPr>
            <p:ph type="body"/>
          </p:nvPr>
        </p:nvSpPr>
        <p:spPr/>
        <p:txBody>
          <a:bodyPr>
            <a:normAutofit fontScale="92500" lnSpcReduction="10000"/>
          </a:bodyPr>
          <a:lstStyle/>
          <a:p>
            <a:r>
              <a:rPr lang="en-US" u="sng" dirty="0"/>
              <a:t>Praise</a:t>
            </a:r>
            <a:r>
              <a:rPr lang="en-US" dirty="0"/>
              <a:t> God’s Name</a:t>
            </a:r>
          </a:p>
        </p:txBody>
      </p:sp>
      <p:sp>
        <p:nvSpPr>
          <p:cNvPr id="3" name="Text Placeholder 2">
            <a:extLst>
              <a:ext uri="{FF2B5EF4-FFF2-40B4-BE49-F238E27FC236}">
                <a16:creationId xmlns:a16="http://schemas.microsoft.com/office/drawing/2014/main" id="{F480A3AE-6FA7-F7FB-5D5B-5B5362EF5455}"/>
              </a:ext>
            </a:extLst>
          </p:cNvPr>
          <p:cNvSpPr>
            <a:spLocks noGrp="1"/>
          </p:cNvSpPr>
          <p:nvPr>
            <p:ph type="body" idx="1"/>
          </p:nvPr>
        </p:nvSpPr>
        <p:spPr/>
        <p:txBody>
          <a:bodyPr/>
          <a:lstStyle/>
          <a:p>
            <a:endParaRPr lang="en-US"/>
          </a:p>
        </p:txBody>
      </p:sp>
      <p:sp>
        <p:nvSpPr>
          <p:cNvPr id="4" name="Text Placeholder 3">
            <a:extLst>
              <a:ext uri="{FF2B5EF4-FFF2-40B4-BE49-F238E27FC236}">
                <a16:creationId xmlns:a16="http://schemas.microsoft.com/office/drawing/2014/main" id="{6DBF1C51-8D6D-D6E6-7475-AF545A18A788}"/>
              </a:ext>
            </a:extLst>
          </p:cNvPr>
          <p:cNvSpPr>
            <a:spLocks noGrp="1"/>
          </p:cNvSpPr>
          <p:nvPr>
            <p:ph type="body" idx="2"/>
          </p:nvPr>
        </p:nvSpPr>
        <p:spPr/>
        <p:txBody>
          <a:bodyPr/>
          <a:lstStyle/>
          <a:p>
            <a:endParaRPr lang="en-US"/>
          </a:p>
        </p:txBody>
      </p:sp>
    </p:spTree>
    <p:extLst>
      <p:ext uri="{BB962C8B-B14F-4D97-AF65-F5344CB8AC3E}">
        <p14:creationId xmlns:p14="http://schemas.microsoft.com/office/powerpoint/2010/main" val="3097874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ctr"/>
            <a:r>
              <a:rPr sz="13800" b="0" dirty="0" err="1">
                <a:solidFill>
                  <a:srgbClr val="FFF2D2"/>
                </a:solidFill>
              </a:rPr>
              <a:t>Inclusio</a:t>
            </a:r>
            <a:endParaRPr sz="13800" b="0" dirty="0">
              <a:solidFill>
                <a:srgbClr val="FFF2D2"/>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“But at the end of that period, I, Nebuchadnezzar, raised my eyes toward heaven and my reason returned to me, and I blessed the Most High and praised and honored Him who lives forever; For His dominion is an everlasting dominion, And His kingdom endures from generation to generation.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4:34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“Now I, Nebuchadnezzar, praise, exalt and honor the King of heaven, for all His works are true and His ways just, and He is able to humble those who walk in pride.”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4:37</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He said, “Naked I came from my mother’s womb, And naked I shall return there. The Lord gave and the Lord has taken away. Blessed be the name of the Lord.”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1:21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72320D-0D39-1098-EAF0-E7DC9C7ADDFC}"/>
              </a:ext>
            </a:extLst>
          </p:cNvPr>
          <p:cNvSpPr>
            <a:spLocks noGrp="1"/>
          </p:cNvSpPr>
          <p:nvPr>
            <p:ph type="body"/>
          </p:nvPr>
        </p:nvSpPr>
        <p:spPr/>
        <p:txBody>
          <a:bodyPr>
            <a:normAutofit fontScale="77500" lnSpcReduction="20000"/>
          </a:bodyPr>
          <a:lstStyle/>
          <a:p>
            <a:r>
              <a:rPr lang="en-US" u="sng" dirty="0"/>
              <a:t>Repent</a:t>
            </a:r>
            <a:r>
              <a:rPr lang="en-US" dirty="0"/>
              <a:t> of Complaints and Pride</a:t>
            </a:r>
          </a:p>
        </p:txBody>
      </p:sp>
      <p:sp>
        <p:nvSpPr>
          <p:cNvPr id="3" name="Text Placeholder 2">
            <a:extLst>
              <a:ext uri="{FF2B5EF4-FFF2-40B4-BE49-F238E27FC236}">
                <a16:creationId xmlns:a16="http://schemas.microsoft.com/office/drawing/2014/main" id="{47B6638A-611E-6F4B-43C0-5F18129C6A25}"/>
              </a:ext>
            </a:extLst>
          </p:cNvPr>
          <p:cNvSpPr>
            <a:spLocks noGrp="1"/>
          </p:cNvSpPr>
          <p:nvPr>
            <p:ph type="body" idx="1"/>
          </p:nvPr>
        </p:nvSpPr>
        <p:spPr/>
        <p:txBody>
          <a:bodyPr/>
          <a:lstStyle/>
          <a:p>
            <a:endParaRPr lang="en-US"/>
          </a:p>
        </p:txBody>
      </p:sp>
      <p:sp>
        <p:nvSpPr>
          <p:cNvPr id="4" name="Text Placeholder 3">
            <a:extLst>
              <a:ext uri="{FF2B5EF4-FFF2-40B4-BE49-F238E27FC236}">
                <a16:creationId xmlns:a16="http://schemas.microsoft.com/office/drawing/2014/main" id="{787B6296-759F-B091-26C6-9F51514C70F5}"/>
              </a:ext>
            </a:extLst>
          </p:cNvPr>
          <p:cNvSpPr>
            <a:spLocks noGrp="1"/>
          </p:cNvSpPr>
          <p:nvPr>
            <p:ph type="body" idx="2"/>
          </p:nvPr>
        </p:nvSpPr>
        <p:spPr/>
        <p:txBody>
          <a:bodyPr/>
          <a:lstStyle/>
          <a:p>
            <a:endParaRPr lang="en-US"/>
          </a:p>
        </p:txBody>
      </p:sp>
    </p:spTree>
    <p:extLst>
      <p:ext uri="{BB962C8B-B14F-4D97-AF65-F5344CB8AC3E}">
        <p14:creationId xmlns:p14="http://schemas.microsoft.com/office/powerpoint/2010/main" val="35457617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“But at the end of that period, I, Nebuchadnezzar, raised my eyes toward heaven and my reason returned to me, and I blessed the Most High and praised and honored Him who lives forever; For His dominion is an everlasting dominion, And His kingdom endures from generation to generation.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4:34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Then Job answered the Lord and said,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40:3–5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3"/>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“Behold, I am insignificant; what can I reply to You? I lay my hand on my mouth.</a:t>
            </a:r>
          </a:p>
        </p:txBody>
      </p:sp>
      <p:sp>
        <p:nvSpPr>
          <p:cNvPr id="3" name="New Shape"/>
          <p:cNvSpPr>
            <a:spLocks noGrp="1"/>
          </p:cNvSpPr>
          <p:nvPr>
            <p:ph type="body" idx="4"/>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40:3–5</a:t>
            </a:r>
          </a:p>
        </p:txBody>
      </p:sp>
      <p:sp>
        <p:nvSpPr>
          <p:cNvPr id="4" name="New Shape"/>
          <p:cNvSpPr>
            <a:spLocks noGrp="1"/>
          </p:cNvSpPr>
          <p:nvPr>
            <p:ph type="body" idx="5"/>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6"/>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“Once I have spoken, and I will not answer; Even twice, and I will add nothing more.”</a:t>
            </a:r>
          </a:p>
        </p:txBody>
      </p:sp>
      <p:sp>
        <p:nvSpPr>
          <p:cNvPr id="3" name="New Shape"/>
          <p:cNvSpPr>
            <a:spLocks noGrp="1"/>
          </p:cNvSpPr>
          <p:nvPr>
            <p:ph type="body" idx="7"/>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Job 40:3–5</a:t>
            </a:r>
          </a:p>
        </p:txBody>
      </p:sp>
      <p:sp>
        <p:nvSpPr>
          <p:cNvPr id="4" name="New Shape"/>
          <p:cNvSpPr>
            <a:spLocks noGrp="1"/>
          </p:cNvSpPr>
          <p:nvPr>
            <p:ph type="body" idx="8"/>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85750" y="476250"/>
            <a:ext cx="116205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His kingdom is an everlasting kingdom</a:t>
            </a:r>
            <a:endParaRPr lang="en-US" sz="4386" b="0" dirty="0">
              <a:solidFill>
                <a:srgbClr val="FFF2D2"/>
              </a:solidFill>
            </a:endParaRPr>
          </a:p>
          <a:p>
            <a:pPr algn="l"/>
            <a:r>
              <a:rPr lang="en-US" dirty="0"/>
              <a:t>And His dominion is from generation to generation (Daniel 4:3)</a:t>
            </a:r>
          </a:p>
          <a:p>
            <a:pPr algn="l"/>
            <a:endParaRPr lang="en-US" sz="4386" b="0" dirty="0">
              <a:solidFill>
                <a:srgbClr val="FFF2D2"/>
              </a:solidFill>
            </a:endParaRPr>
          </a:p>
          <a:p>
            <a:pPr algn="l"/>
            <a:r>
              <a:rPr lang="en-US" dirty="0"/>
              <a:t>For his dominion is an everlasting dominion</a:t>
            </a:r>
          </a:p>
          <a:p>
            <a:pPr algn="l"/>
            <a:r>
              <a:rPr lang="en-US" sz="4386" b="0" dirty="0">
                <a:solidFill>
                  <a:srgbClr val="FFF2D2"/>
                </a:solidFill>
              </a:rPr>
              <a:t>And His kingdom endures from generation to generation (Daniel 4:34)</a:t>
            </a:r>
            <a:endParaRPr sz="4386" b="0" dirty="0">
              <a:solidFill>
                <a:srgbClr val="FFF2D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“This sentence is by the decree of the angelic watchers And the decision is a command of the holy ones, In order that the living may know That the Most High is ruler over the realm of mankind, And bestows it on whom He wishes And sets over it the lowliest of men.”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4:17</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that you be driven away from mankind and your dwelling place be with the beasts of the field, and you be given grass to eat like cattle and be drenched with the dew of heaven; and seven periods of time will pass over you, until you recognize that the Most High is ruler over the realm of mankind and bestows it on whomever He wishes.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4:25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‘And in that it was commanded to leave the stump with the roots of the tree, your kingdom will be assured to you after you recognize that it is Heaven that rules.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4:26</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1927</Words>
  <Application>Microsoft Office PowerPoint</Application>
  <PresentationFormat>Widescreen</PresentationFormat>
  <Paragraphs>158</Paragraphs>
  <Slides>57</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57</vt:i4>
      </vt:variant>
    </vt:vector>
  </HeadingPairs>
  <TitlesOfParts>
    <vt:vector size="59"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brady owens</cp:lastModifiedBy>
  <cp:revision>1</cp:revision>
  <dcterms:modified xsi:type="dcterms:W3CDTF">2023-09-27T18:58:27Z</dcterms:modified>
</cp:coreProperties>
</file>