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87" r:id="rId4"/>
    <p:sldId id="259" r:id="rId5"/>
    <p:sldId id="260" r:id="rId6"/>
    <p:sldId id="261" r:id="rId7"/>
    <p:sldId id="262" r:id="rId8"/>
    <p:sldId id="263" r:id="rId9"/>
    <p:sldId id="264" r:id="rId10"/>
    <p:sldId id="265" r:id="rId11"/>
    <p:sldId id="266" r:id="rId12"/>
    <p:sldId id="283" r:id="rId13"/>
    <p:sldId id="284" r:id="rId14"/>
    <p:sldId id="267" r:id="rId15"/>
    <p:sldId id="268" r:id="rId16"/>
    <p:sldId id="269" r:id="rId17"/>
    <p:sldId id="270" r:id="rId18"/>
    <p:sldId id="271" r:id="rId19"/>
    <p:sldId id="272" r:id="rId20"/>
    <p:sldId id="273" r:id="rId21"/>
    <p:sldId id="274" r:id="rId22"/>
    <p:sldId id="275" r:id="rId23"/>
    <p:sldId id="276" r:id="rId24"/>
    <p:sldId id="285" r:id="rId25"/>
    <p:sldId id="277" r:id="rId26"/>
    <p:sldId id="278" r:id="rId27"/>
    <p:sldId id="279" r:id="rId28"/>
    <p:sldId id="280" r:id="rId29"/>
    <p:sldId id="281" r:id="rId30"/>
    <p:sldId id="282" r:id="rId31"/>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71F19-3C86-4814-B347-8F796B8F742E}" v="66" dt="2024-04-17T21:56:44.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20871F19-3C86-4814-B347-8F796B8F742E}"/>
    <pc:docChg chg="undo redo custSel addSld delSld modSld sldOrd modMainMaster">
      <pc:chgData name="brady owens" userId="7a6fbe4f65d4933f" providerId="LiveId" clId="{20871F19-3C86-4814-B347-8F796B8F742E}" dt="2024-04-17T21:58:56.205" v="517" actId="20577"/>
      <pc:docMkLst>
        <pc:docMk/>
      </pc:docMkLst>
      <pc:sldChg chg="modSp mod setBg">
        <pc:chgData name="brady owens" userId="7a6fbe4f65d4933f" providerId="LiveId" clId="{20871F19-3C86-4814-B347-8F796B8F742E}" dt="2024-04-17T21:45:49.622" v="91"/>
        <pc:sldMkLst>
          <pc:docMk/>
          <pc:sldMk cId="0" sldId="257"/>
        </pc:sldMkLst>
        <pc:spChg chg="mod">
          <ac:chgData name="brady owens" userId="7a6fbe4f65d4933f" providerId="LiveId" clId="{20871F19-3C86-4814-B347-8F796B8F742E}" dt="2024-04-17T21:42:27.927" v="37"/>
          <ac:spMkLst>
            <pc:docMk/>
            <pc:sldMk cId="0" sldId="257"/>
            <ac:spMk id="2" creationId="{00000000-0000-0000-0000-000000000000}"/>
          </ac:spMkLst>
        </pc:spChg>
        <pc:spChg chg="mod">
          <ac:chgData name="brady owens" userId="7a6fbe4f65d4933f" providerId="LiveId" clId="{20871F19-3C86-4814-B347-8F796B8F742E}" dt="2024-04-17T21:42:20.886" v="5" actId="27636"/>
          <ac:spMkLst>
            <pc:docMk/>
            <pc:sldMk cId="0" sldId="257"/>
            <ac:spMk id="3" creationId="{00000000-0000-0000-0000-000000000000}"/>
          </ac:spMkLst>
        </pc:spChg>
        <pc:spChg chg="mod">
          <ac:chgData name="brady owens" userId="7a6fbe4f65d4933f" providerId="LiveId" clId="{20871F19-3C86-4814-B347-8F796B8F742E}" dt="2024-04-17T21:42:20.893" v="7" actId="27636"/>
          <ac:spMkLst>
            <pc:docMk/>
            <pc:sldMk cId="0" sldId="257"/>
            <ac:spMk id="4" creationId="{00000000-0000-0000-0000-000000000000}"/>
          </ac:spMkLst>
        </pc:spChg>
      </pc:sldChg>
      <pc:sldChg chg="addSp delSp modSp mod setBg modAnim">
        <pc:chgData name="brady owens" userId="7a6fbe4f65d4933f" providerId="LiveId" clId="{20871F19-3C86-4814-B347-8F796B8F742E}" dt="2024-04-17T21:56:44.649" v="324"/>
        <pc:sldMkLst>
          <pc:docMk/>
          <pc:sldMk cId="0" sldId="258"/>
        </pc:sldMkLst>
        <pc:spChg chg="del mod">
          <ac:chgData name="brady owens" userId="7a6fbe4f65d4933f" providerId="LiveId" clId="{20871F19-3C86-4814-B347-8F796B8F742E}" dt="2024-04-17T21:51:08.729" v="92" actId="478"/>
          <ac:spMkLst>
            <pc:docMk/>
            <pc:sldMk cId="0" sldId="258"/>
            <ac:spMk id="2" creationId="{00000000-0000-0000-0000-000000000000}"/>
          </ac:spMkLst>
        </pc:spChg>
        <pc:spChg chg="del">
          <ac:chgData name="brady owens" userId="7a6fbe4f65d4933f" providerId="LiveId" clId="{20871F19-3C86-4814-B347-8F796B8F742E}" dt="2024-04-17T21:51:09.766" v="93" actId="478"/>
          <ac:spMkLst>
            <pc:docMk/>
            <pc:sldMk cId="0" sldId="258"/>
            <ac:spMk id="3" creationId="{00000000-0000-0000-0000-000000000000}"/>
          </ac:spMkLst>
        </pc:spChg>
        <pc:graphicFrameChg chg="add mod modGraphic">
          <ac:chgData name="brady owens" userId="7a6fbe4f65d4933f" providerId="LiveId" clId="{20871F19-3C86-4814-B347-8F796B8F742E}" dt="2024-04-17T21:54:16.736" v="311" actId="403"/>
          <ac:graphicFrameMkLst>
            <pc:docMk/>
            <pc:sldMk cId="0" sldId="258"/>
            <ac:graphicFrameMk id="4" creationId="{A31BF219-3AC4-49EF-65B4-6BFEDDDABC62}"/>
          </ac:graphicFrameMkLst>
        </pc:graphicFrameChg>
      </pc:sldChg>
      <pc:sldChg chg="modSp mod setBg">
        <pc:chgData name="brady owens" userId="7a6fbe4f65d4933f" providerId="LiveId" clId="{20871F19-3C86-4814-B347-8F796B8F742E}" dt="2024-04-17T21:45:49.622" v="91"/>
        <pc:sldMkLst>
          <pc:docMk/>
          <pc:sldMk cId="0" sldId="259"/>
        </pc:sldMkLst>
        <pc:spChg chg="mod">
          <ac:chgData name="brady owens" userId="7a6fbe4f65d4933f" providerId="LiveId" clId="{20871F19-3C86-4814-B347-8F796B8F742E}" dt="2024-04-17T21:42:34.378" v="39"/>
          <ac:spMkLst>
            <pc:docMk/>
            <pc:sldMk cId="0" sldId="259"/>
            <ac:spMk id="2" creationId="{00000000-0000-0000-0000-000000000000}"/>
          </ac:spMkLst>
        </pc:spChg>
        <pc:spChg chg="mod">
          <ac:chgData name="brady owens" userId="7a6fbe4f65d4933f" providerId="LiveId" clId="{20871F19-3C86-4814-B347-8F796B8F742E}" dt="2024-04-17T21:42:40.031" v="42"/>
          <ac:spMkLst>
            <pc:docMk/>
            <pc:sldMk cId="0" sldId="259"/>
            <ac:spMk id="3" creationId="{00000000-0000-0000-0000-000000000000}"/>
          </ac:spMkLst>
        </pc:spChg>
      </pc:sldChg>
      <pc:sldChg chg="modSp mod setBg">
        <pc:chgData name="brady owens" userId="7a6fbe4f65d4933f" providerId="LiveId" clId="{20871F19-3C86-4814-B347-8F796B8F742E}" dt="2024-04-17T21:45:49.622" v="91"/>
        <pc:sldMkLst>
          <pc:docMk/>
          <pc:sldMk cId="0" sldId="260"/>
        </pc:sldMkLst>
        <pc:spChg chg="mod">
          <ac:chgData name="brady owens" userId="7a6fbe4f65d4933f" providerId="LiveId" clId="{20871F19-3C86-4814-B347-8F796B8F742E}" dt="2024-04-17T21:42:43.364" v="43"/>
          <ac:spMkLst>
            <pc:docMk/>
            <pc:sldMk cId="0" sldId="260"/>
            <ac:spMk id="2" creationId="{00000000-0000-0000-0000-000000000000}"/>
          </ac:spMkLst>
        </pc:spChg>
      </pc:sldChg>
      <pc:sldChg chg="modSp mod setBg">
        <pc:chgData name="brady owens" userId="7a6fbe4f65d4933f" providerId="LiveId" clId="{20871F19-3C86-4814-B347-8F796B8F742E}" dt="2024-04-17T21:45:49.622" v="91"/>
        <pc:sldMkLst>
          <pc:docMk/>
          <pc:sldMk cId="0" sldId="261"/>
        </pc:sldMkLst>
        <pc:spChg chg="mod">
          <ac:chgData name="brady owens" userId="7a6fbe4f65d4933f" providerId="LiveId" clId="{20871F19-3C86-4814-B347-8F796B8F742E}" dt="2024-04-17T21:42:20.918" v="9" actId="27636"/>
          <ac:spMkLst>
            <pc:docMk/>
            <pc:sldMk cId="0" sldId="261"/>
            <ac:spMk id="2" creationId="{00000000-0000-0000-0000-000000000000}"/>
          </ac:spMkLst>
        </pc:spChg>
      </pc:sldChg>
      <pc:sldChg chg="modSp setBg">
        <pc:chgData name="brady owens" userId="7a6fbe4f65d4933f" providerId="LiveId" clId="{20871F19-3C86-4814-B347-8F796B8F742E}" dt="2024-04-17T21:45:49.622" v="91"/>
        <pc:sldMkLst>
          <pc:docMk/>
          <pc:sldMk cId="0" sldId="262"/>
        </pc:sldMkLst>
        <pc:spChg chg="mod">
          <ac:chgData name="brady owens" userId="7a6fbe4f65d4933f" providerId="LiveId" clId="{20871F19-3C86-4814-B347-8F796B8F742E}" dt="2024-04-17T21:42:47.096" v="44"/>
          <ac:spMkLst>
            <pc:docMk/>
            <pc:sldMk cId="0" sldId="262"/>
            <ac:spMk id="2" creationId="{00000000-0000-0000-0000-000000000000}"/>
          </ac:spMkLst>
        </pc:spChg>
      </pc:sldChg>
      <pc:sldChg chg="modSp mod setBg">
        <pc:chgData name="brady owens" userId="7a6fbe4f65d4933f" providerId="LiveId" clId="{20871F19-3C86-4814-B347-8F796B8F742E}" dt="2024-04-17T21:45:49.622" v="91"/>
        <pc:sldMkLst>
          <pc:docMk/>
          <pc:sldMk cId="0" sldId="263"/>
        </pc:sldMkLst>
        <pc:spChg chg="mod">
          <ac:chgData name="brady owens" userId="7a6fbe4f65d4933f" providerId="LiveId" clId="{20871F19-3C86-4814-B347-8F796B8F742E}" dt="2024-04-17T21:42:50.193" v="45"/>
          <ac:spMkLst>
            <pc:docMk/>
            <pc:sldMk cId="0" sldId="263"/>
            <ac:spMk id="2" creationId="{00000000-0000-0000-0000-000000000000}"/>
          </ac:spMkLst>
        </pc:spChg>
      </pc:sldChg>
      <pc:sldChg chg="modSp mod setBg">
        <pc:chgData name="brady owens" userId="7a6fbe4f65d4933f" providerId="LiveId" clId="{20871F19-3C86-4814-B347-8F796B8F742E}" dt="2024-04-17T21:45:49.622" v="91"/>
        <pc:sldMkLst>
          <pc:docMk/>
          <pc:sldMk cId="0" sldId="264"/>
        </pc:sldMkLst>
        <pc:spChg chg="mod">
          <ac:chgData name="brady owens" userId="7a6fbe4f65d4933f" providerId="LiveId" clId="{20871F19-3C86-4814-B347-8F796B8F742E}" dt="2024-04-17T21:42:55.938" v="46"/>
          <ac:spMkLst>
            <pc:docMk/>
            <pc:sldMk cId="0" sldId="264"/>
            <ac:spMk id="2" creationId="{00000000-0000-0000-0000-000000000000}"/>
          </ac:spMkLst>
        </pc:spChg>
      </pc:sldChg>
      <pc:sldChg chg="modSp mod setBg">
        <pc:chgData name="brady owens" userId="7a6fbe4f65d4933f" providerId="LiveId" clId="{20871F19-3C86-4814-B347-8F796B8F742E}" dt="2024-04-17T21:45:49.622" v="91"/>
        <pc:sldMkLst>
          <pc:docMk/>
          <pc:sldMk cId="0" sldId="265"/>
        </pc:sldMkLst>
        <pc:spChg chg="mod">
          <ac:chgData name="brady owens" userId="7a6fbe4f65d4933f" providerId="LiveId" clId="{20871F19-3C86-4814-B347-8F796B8F742E}" dt="2024-04-17T21:42:59.857" v="47"/>
          <ac:spMkLst>
            <pc:docMk/>
            <pc:sldMk cId="0" sldId="265"/>
            <ac:spMk id="2" creationId="{00000000-0000-0000-0000-000000000000}"/>
          </ac:spMkLst>
        </pc:spChg>
      </pc:sldChg>
      <pc:sldChg chg="modSp mod setBg">
        <pc:chgData name="brady owens" userId="7a6fbe4f65d4933f" providerId="LiveId" clId="{20871F19-3C86-4814-B347-8F796B8F742E}" dt="2024-04-17T21:45:49.622" v="91"/>
        <pc:sldMkLst>
          <pc:docMk/>
          <pc:sldMk cId="0" sldId="266"/>
        </pc:sldMkLst>
        <pc:spChg chg="mod">
          <ac:chgData name="brady owens" userId="7a6fbe4f65d4933f" providerId="LiveId" clId="{20871F19-3C86-4814-B347-8F796B8F742E}" dt="2024-04-17T21:44:11.455" v="63"/>
          <ac:spMkLst>
            <pc:docMk/>
            <pc:sldMk cId="0" sldId="266"/>
            <ac:spMk id="2" creationId="{00000000-0000-0000-0000-000000000000}"/>
          </ac:spMkLst>
        </pc:spChg>
      </pc:sldChg>
      <pc:sldChg chg="modSp setBg">
        <pc:chgData name="brady owens" userId="7a6fbe4f65d4933f" providerId="LiveId" clId="{20871F19-3C86-4814-B347-8F796B8F742E}" dt="2024-04-17T21:45:49.622" v="91"/>
        <pc:sldMkLst>
          <pc:docMk/>
          <pc:sldMk cId="0" sldId="267"/>
        </pc:sldMkLst>
        <pc:spChg chg="mod">
          <ac:chgData name="brady owens" userId="7a6fbe4f65d4933f" providerId="LiveId" clId="{20871F19-3C86-4814-B347-8F796B8F742E}" dt="2024-04-17T21:43:14.150" v="48"/>
          <ac:spMkLst>
            <pc:docMk/>
            <pc:sldMk cId="0" sldId="267"/>
            <ac:spMk id="2" creationId="{00000000-0000-0000-0000-000000000000}"/>
          </ac:spMkLst>
        </pc:spChg>
      </pc:sldChg>
      <pc:sldChg chg="modSp mod setBg">
        <pc:chgData name="brady owens" userId="7a6fbe4f65d4933f" providerId="LiveId" clId="{20871F19-3C86-4814-B347-8F796B8F742E}" dt="2024-04-17T21:45:49.622" v="91"/>
        <pc:sldMkLst>
          <pc:docMk/>
          <pc:sldMk cId="0" sldId="268"/>
        </pc:sldMkLst>
        <pc:spChg chg="mod">
          <ac:chgData name="brady owens" userId="7a6fbe4f65d4933f" providerId="LiveId" clId="{20871F19-3C86-4814-B347-8F796B8F742E}" dt="2024-04-17T21:43:18.594" v="49"/>
          <ac:spMkLst>
            <pc:docMk/>
            <pc:sldMk cId="0" sldId="268"/>
            <ac:spMk id="2" creationId="{00000000-0000-0000-0000-000000000000}"/>
          </ac:spMkLst>
        </pc:spChg>
      </pc:sldChg>
      <pc:sldChg chg="modSp setBg">
        <pc:chgData name="brady owens" userId="7a6fbe4f65d4933f" providerId="LiveId" clId="{20871F19-3C86-4814-B347-8F796B8F742E}" dt="2024-04-17T21:45:49.622" v="91"/>
        <pc:sldMkLst>
          <pc:docMk/>
          <pc:sldMk cId="0" sldId="269"/>
        </pc:sldMkLst>
        <pc:spChg chg="mod">
          <ac:chgData name="brady owens" userId="7a6fbe4f65d4933f" providerId="LiveId" clId="{20871F19-3C86-4814-B347-8F796B8F742E}" dt="2024-04-17T21:43:21.292" v="50"/>
          <ac:spMkLst>
            <pc:docMk/>
            <pc:sldMk cId="0" sldId="269"/>
            <ac:spMk id="2" creationId="{00000000-0000-0000-0000-000000000000}"/>
          </ac:spMkLst>
        </pc:spChg>
      </pc:sldChg>
      <pc:sldChg chg="modSp setBg">
        <pc:chgData name="brady owens" userId="7a6fbe4f65d4933f" providerId="LiveId" clId="{20871F19-3C86-4814-B347-8F796B8F742E}" dt="2024-04-17T21:45:49.622" v="91"/>
        <pc:sldMkLst>
          <pc:docMk/>
          <pc:sldMk cId="0" sldId="270"/>
        </pc:sldMkLst>
        <pc:spChg chg="mod">
          <ac:chgData name="brady owens" userId="7a6fbe4f65d4933f" providerId="LiveId" clId="{20871F19-3C86-4814-B347-8F796B8F742E}" dt="2024-04-17T21:43:23.948" v="51"/>
          <ac:spMkLst>
            <pc:docMk/>
            <pc:sldMk cId="0" sldId="270"/>
            <ac:spMk id="2" creationId="{00000000-0000-0000-0000-000000000000}"/>
          </ac:spMkLst>
        </pc:spChg>
      </pc:sldChg>
      <pc:sldChg chg="modSp setBg">
        <pc:chgData name="brady owens" userId="7a6fbe4f65d4933f" providerId="LiveId" clId="{20871F19-3C86-4814-B347-8F796B8F742E}" dt="2024-04-17T21:45:49.622" v="91"/>
        <pc:sldMkLst>
          <pc:docMk/>
          <pc:sldMk cId="0" sldId="271"/>
        </pc:sldMkLst>
        <pc:spChg chg="mod">
          <ac:chgData name="brady owens" userId="7a6fbe4f65d4933f" providerId="LiveId" clId="{20871F19-3C86-4814-B347-8F796B8F742E}" dt="2024-04-17T21:43:26.447" v="52"/>
          <ac:spMkLst>
            <pc:docMk/>
            <pc:sldMk cId="0" sldId="271"/>
            <ac:spMk id="2" creationId="{00000000-0000-0000-0000-000000000000}"/>
          </ac:spMkLst>
        </pc:spChg>
      </pc:sldChg>
      <pc:sldChg chg="modSp mod setBg">
        <pc:chgData name="brady owens" userId="7a6fbe4f65d4933f" providerId="LiveId" clId="{20871F19-3C86-4814-B347-8F796B8F742E}" dt="2024-04-17T21:45:49.622" v="91"/>
        <pc:sldMkLst>
          <pc:docMk/>
          <pc:sldMk cId="0" sldId="272"/>
        </pc:sldMkLst>
        <pc:spChg chg="mod">
          <ac:chgData name="brady owens" userId="7a6fbe4f65d4933f" providerId="LiveId" clId="{20871F19-3C86-4814-B347-8F796B8F742E}" dt="2024-04-17T21:43:29.294" v="53"/>
          <ac:spMkLst>
            <pc:docMk/>
            <pc:sldMk cId="0" sldId="272"/>
            <ac:spMk id="2" creationId="{00000000-0000-0000-0000-000000000000}"/>
          </ac:spMkLst>
        </pc:spChg>
      </pc:sldChg>
      <pc:sldChg chg="modSp setBg">
        <pc:chgData name="brady owens" userId="7a6fbe4f65d4933f" providerId="LiveId" clId="{20871F19-3C86-4814-B347-8F796B8F742E}" dt="2024-04-17T21:45:49.622" v="91"/>
        <pc:sldMkLst>
          <pc:docMk/>
          <pc:sldMk cId="0" sldId="273"/>
        </pc:sldMkLst>
        <pc:spChg chg="mod">
          <ac:chgData name="brady owens" userId="7a6fbe4f65d4933f" providerId="LiveId" clId="{20871F19-3C86-4814-B347-8F796B8F742E}" dt="2024-04-17T21:44:49.264" v="74"/>
          <ac:spMkLst>
            <pc:docMk/>
            <pc:sldMk cId="0" sldId="273"/>
            <ac:spMk id="2" creationId="{00000000-0000-0000-0000-000000000000}"/>
          </ac:spMkLst>
        </pc:spChg>
      </pc:sldChg>
      <pc:sldChg chg="modSp setBg">
        <pc:chgData name="brady owens" userId="7a6fbe4f65d4933f" providerId="LiveId" clId="{20871F19-3C86-4814-B347-8F796B8F742E}" dt="2024-04-17T21:45:49.622" v="91"/>
        <pc:sldMkLst>
          <pc:docMk/>
          <pc:sldMk cId="0" sldId="274"/>
        </pc:sldMkLst>
        <pc:spChg chg="mod">
          <ac:chgData name="brady owens" userId="7a6fbe4f65d4933f" providerId="LiveId" clId="{20871F19-3C86-4814-B347-8F796B8F742E}" dt="2024-04-17T21:44:59.446" v="75"/>
          <ac:spMkLst>
            <pc:docMk/>
            <pc:sldMk cId="0" sldId="274"/>
            <ac:spMk id="2" creationId="{00000000-0000-0000-0000-000000000000}"/>
          </ac:spMkLst>
        </pc:spChg>
      </pc:sldChg>
      <pc:sldChg chg="modSp mod setBg">
        <pc:chgData name="brady owens" userId="7a6fbe4f65d4933f" providerId="LiveId" clId="{20871F19-3C86-4814-B347-8F796B8F742E}" dt="2024-04-17T21:45:49.622" v="91"/>
        <pc:sldMkLst>
          <pc:docMk/>
          <pc:sldMk cId="0" sldId="275"/>
        </pc:sldMkLst>
        <pc:spChg chg="mod">
          <ac:chgData name="brady owens" userId="7a6fbe4f65d4933f" providerId="LiveId" clId="{20871F19-3C86-4814-B347-8F796B8F742E}" dt="2024-04-17T21:45:03.091" v="77"/>
          <ac:spMkLst>
            <pc:docMk/>
            <pc:sldMk cId="0" sldId="275"/>
            <ac:spMk id="2" creationId="{00000000-0000-0000-0000-000000000000}"/>
          </ac:spMkLst>
        </pc:spChg>
      </pc:sldChg>
      <pc:sldChg chg="modSp mod setBg">
        <pc:chgData name="brady owens" userId="7a6fbe4f65d4933f" providerId="LiveId" clId="{20871F19-3C86-4814-B347-8F796B8F742E}" dt="2024-04-17T21:45:49.622" v="91"/>
        <pc:sldMkLst>
          <pc:docMk/>
          <pc:sldMk cId="0" sldId="276"/>
        </pc:sldMkLst>
        <pc:spChg chg="mod">
          <ac:chgData name="brady owens" userId="7a6fbe4f65d4933f" providerId="LiveId" clId="{20871F19-3C86-4814-B347-8F796B8F742E}" dt="2024-04-17T21:43:42.189" v="57"/>
          <ac:spMkLst>
            <pc:docMk/>
            <pc:sldMk cId="0" sldId="276"/>
            <ac:spMk id="2" creationId="{00000000-0000-0000-0000-000000000000}"/>
          </ac:spMkLst>
        </pc:spChg>
      </pc:sldChg>
      <pc:sldChg chg="modSp mod setBg">
        <pc:chgData name="brady owens" userId="7a6fbe4f65d4933f" providerId="LiveId" clId="{20871F19-3C86-4814-B347-8F796B8F742E}" dt="2024-04-17T21:45:49.622" v="91"/>
        <pc:sldMkLst>
          <pc:docMk/>
          <pc:sldMk cId="0" sldId="277"/>
        </pc:sldMkLst>
        <pc:spChg chg="mod">
          <ac:chgData name="brady owens" userId="7a6fbe4f65d4933f" providerId="LiveId" clId="{20871F19-3C86-4814-B347-8F796B8F742E}" dt="2024-04-17T21:45:25.787" v="85" actId="27636"/>
          <ac:spMkLst>
            <pc:docMk/>
            <pc:sldMk cId="0" sldId="277"/>
            <ac:spMk id="2" creationId="{00000000-0000-0000-0000-000000000000}"/>
          </ac:spMkLst>
        </pc:spChg>
      </pc:sldChg>
      <pc:sldChg chg="modSp setBg">
        <pc:chgData name="brady owens" userId="7a6fbe4f65d4933f" providerId="LiveId" clId="{20871F19-3C86-4814-B347-8F796B8F742E}" dt="2024-04-17T21:45:49.622" v="91"/>
        <pc:sldMkLst>
          <pc:docMk/>
          <pc:sldMk cId="0" sldId="278"/>
        </pc:sldMkLst>
        <pc:spChg chg="mod">
          <ac:chgData name="brady owens" userId="7a6fbe4f65d4933f" providerId="LiveId" clId="{20871F19-3C86-4814-B347-8F796B8F742E}" dt="2024-04-17T21:45:31.113" v="86"/>
          <ac:spMkLst>
            <pc:docMk/>
            <pc:sldMk cId="0" sldId="278"/>
            <ac:spMk id="2" creationId="{00000000-0000-0000-0000-000000000000}"/>
          </ac:spMkLst>
        </pc:spChg>
      </pc:sldChg>
      <pc:sldChg chg="modSp setBg">
        <pc:chgData name="brady owens" userId="7a6fbe4f65d4933f" providerId="LiveId" clId="{20871F19-3C86-4814-B347-8F796B8F742E}" dt="2024-04-17T21:45:49.622" v="91"/>
        <pc:sldMkLst>
          <pc:docMk/>
          <pc:sldMk cId="0" sldId="279"/>
        </pc:sldMkLst>
        <pc:spChg chg="mod">
          <ac:chgData name="brady owens" userId="7a6fbe4f65d4933f" providerId="LiveId" clId="{20871F19-3C86-4814-B347-8F796B8F742E}" dt="2024-04-17T21:45:35.542" v="87"/>
          <ac:spMkLst>
            <pc:docMk/>
            <pc:sldMk cId="0" sldId="279"/>
            <ac:spMk id="2" creationId="{00000000-0000-0000-0000-000000000000}"/>
          </ac:spMkLst>
        </pc:spChg>
      </pc:sldChg>
      <pc:sldChg chg="modSp setBg">
        <pc:chgData name="brady owens" userId="7a6fbe4f65d4933f" providerId="LiveId" clId="{20871F19-3C86-4814-B347-8F796B8F742E}" dt="2024-04-17T21:45:49.622" v="91"/>
        <pc:sldMkLst>
          <pc:docMk/>
          <pc:sldMk cId="0" sldId="280"/>
        </pc:sldMkLst>
        <pc:spChg chg="mod">
          <ac:chgData name="brady owens" userId="7a6fbe4f65d4933f" providerId="LiveId" clId="{20871F19-3C86-4814-B347-8F796B8F742E}" dt="2024-04-17T21:45:38.184" v="88"/>
          <ac:spMkLst>
            <pc:docMk/>
            <pc:sldMk cId="0" sldId="280"/>
            <ac:spMk id="2" creationId="{00000000-0000-0000-0000-000000000000}"/>
          </ac:spMkLst>
        </pc:spChg>
      </pc:sldChg>
      <pc:sldChg chg="modSp setBg">
        <pc:chgData name="brady owens" userId="7a6fbe4f65d4933f" providerId="LiveId" clId="{20871F19-3C86-4814-B347-8F796B8F742E}" dt="2024-04-17T21:45:49.622" v="91"/>
        <pc:sldMkLst>
          <pc:docMk/>
          <pc:sldMk cId="0" sldId="281"/>
        </pc:sldMkLst>
        <pc:spChg chg="mod">
          <ac:chgData name="brady owens" userId="7a6fbe4f65d4933f" providerId="LiveId" clId="{20871F19-3C86-4814-B347-8F796B8F742E}" dt="2024-04-17T21:45:40.728" v="89"/>
          <ac:spMkLst>
            <pc:docMk/>
            <pc:sldMk cId="0" sldId="281"/>
            <ac:spMk id="2" creationId="{00000000-0000-0000-0000-000000000000}"/>
          </ac:spMkLst>
        </pc:spChg>
      </pc:sldChg>
      <pc:sldChg chg="modSp mod setBg">
        <pc:chgData name="brady owens" userId="7a6fbe4f65d4933f" providerId="LiveId" clId="{20871F19-3C86-4814-B347-8F796B8F742E}" dt="2024-04-17T21:45:49.622" v="91"/>
        <pc:sldMkLst>
          <pc:docMk/>
          <pc:sldMk cId="0" sldId="282"/>
        </pc:sldMkLst>
        <pc:spChg chg="mod">
          <ac:chgData name="brady owens" userId="7a6fbe4f65d4933f" providerId="LiveId" clId="{20871F19-3C86-4814-B347-8F796B8F742E}" dt="2024-04-17T21:45:43.966" v="90"/>
          <ac:spMkLst>
            <pc:docMk/>
            <pc:sldMk cId="0" sldId="282"/>
            <ac:spMk id="2" creationId="{00000000-0000-0000-0000-000000000000}"/>
          </ac:spMkLst>
        </pc:spChg>
      </pc:sldChg>
      <pc:sldChg chg="modSp add mod setBg">
        <pc:chgData name="brady owens" userId="7a6fbe4f65d4933f" providerId="LiveId" clId="{20871F19-3C86-4814-B347-8F796B8F742E}" dt="2024-04-17T21:45:49.622" v="91"/>
        <pc:sldMkLst>
          <pc:docMk/>
          <pc:sldMk cId="813715459" sldId="283"/>
        </pc:sldMkLst>
        <pc:spChg chg="mod">
          <ac:chgData name="brady owens" userId="7a6fbe4f65d4933f" providerId="LiveId" clId="{20871F19-3C86-4814-B347-8F796B8F742E}" dt="2024-04-17T21:44:29.503" v="70"/>
          <ac:spMkLst>
            <pc:docMk/>
            <pc:sldMk cId="813715459" sldId="283"/>
            <ac:spMk id="2" creationId="{00000000-0000-0000-0000-000000000000}"/>
          </ac:spMkLst>
        </pc:spChg>
      </pc:sldChg>
      <pc:sldChg chg="modSp add mod setBg">
        <pc:chgData name="brady owens" userId="7a6fbe4f65d4933f" providerId="LiveId" clId="{20871F19-3C86-4814-B347-8F796B8F742E}" dt="2024-04-17T21:45:49.622" v="91"/>
        <pc:sldMkLst>
          <pc:docMk/>
          <pc:sldMk cId="1176604909" sldId="284"/>
        </pc:sldMkLst>
        <pc:spChg chg="mod">
          <ac:chgData name="brady owens" userId="7a6fbe4f65d4933f" providerId="LiveId" clId="{20871F19-3C86-4814-B347-8F796B8F742E}" dt="2024-04-17T21:44:37.093" v="73"/>
          <ac:spMkLst>
            <pc:docMk/>
            <pc:sldMk cId="1176604909" sldId="284"/>
            <ac:spMk id="2" creationId="{00000000-0000-0000-0000-000000000000}"/>
          </ac:spMkLst>
        </pc:spChg>
      </pc:sldChg>
      <pc:sldChg chg="modSp add mod ord setBg">
        <pc:chgData name="brady owens" userId="7a6fbe4f65d4933f" providerId="LiveId" clId="{20871F19-3C86-4814-B347-8F796B8F742E}" dt="2024-04-17T21:45:49.622" v="91"/>
        <pc:sldMkLst>
          <pc:docMk/>
          <pc:sldMk cId="1244463619" sldId="285"/>
        </pc:sldMkLst>
        <pc:spChg chg="mod">
          <ac:chgData name="brady owens" userId="7a6fbe4f65d4933f" providerId="LiveId" clId="{20871F19-3C86-4814-B347-8F796B8F742E}" dt="2024-04-17T21:45:15.165" v="81" actId="20577"/>
          <ac:spMkLst>
            <pc:docMk/>
            <pc:sldMk cId="1244463619" sldId="285"/>
            <ac:spMk id="2" creationId="{00000000-0000-0000-0000-000000000000}"/>
          </ac:spMkLst>
        </pc:spChg>
      </pc:sldChg>
      <pc:sldChg chg="addSp delSp new del mod">
        <pc:chgData name="brady owens" userId="7a6fbe4f65d4933f" providerId="LiveId" clId="{20871F19-3C86-4814-B347-8F796B8F742E}" dt="2024-04-17T21:57:10.012" v="328" actId="47"/>
        <pc:sldMkLst>
          <pc:docMk/>
          <pc:sldMk cId="3479425127" sldId="286"/>
        </pc:sldMkLst>
        <pc:spChg chg="add del">
          <ac:chgData name="brady owens" userId="7a6fbe4f65d4933f" providerId="LiveId" clId="{20871F19-3C86-4814-B347-8F796B8F742E}" dt="2024-04-17T21:56:58.201" v="326" actId="22"/>
          <ac:spMkLst>
            <pc:docMk/>
            <pc:sldMk cId="3479425127" sldId="286"/>
            <ac:spMk id="5" creationId="{B07FAB9C-FD9B-CA66-0A09-D67347B1D929}"/>
          </ac:spMkLst>
        </pc:spChg>
      </pc:sldChg>
      <pc:sldChg chg="modSp add mod">
        <pc:chgData name="brady owens" userId="7a6fbe4f65d4933f" providerId="LiveId" clId="{20871F19-3C86-4814-B347-8F796B8F742E}" dt="2024-04-17T21:58:56.205" v="517" actId="20577"/>
        <pc:sldMkLst>
          <pc:docMk/>
          <pc:sldMk cId="2234001229" sldId="287"/>
        </pc:sldMkLst>
        <pc:graphicFrameChg chg="modGraphic">
          <ac:chgData name="brady owens" userId="7a6fbe4f65d4933f" providerId="LiveId" clId="{20871F19-3C86-4814-B347-8F796B8F742E}" dt="2024-04-17T21:58:56.205" v="517" actId="20577"/>
          <ac:graphicFrameMkLst>
            <pc:docMk/>
            <pc:sldMk cId="2234001229" sldId="287"/>
            <ac:graphicFrameMk id="4" creationId="{A31BF219-3AC4-49EF-65B4-6BFEDDDABC62}"/>
          </ac:graphicFrameMkLst>
        </pc:graphicFrameChg>
      </pc:sldChg>
      <pc:sldMasterChg chg="setBg modSldLayout">
        <pc:chgData name="brady owens" userId="7a6fbe4f65d4933f" providerId="LiveId" clId="{20871F19-3C86-4814-B347-8F796B8F742E}" dt="2024-04-17T21:45:49.622" v="91"/>
        <pc:sldMasterMkLst>
          <pc:docMk/>
          <pc:sldMasterMk cId="0" sldId="2147483648"/>
        </pc:sldMasterMkLst>
        <pc:sldLayoutChg chg="setBg">
          <pc:chgData name="brady owens" userId="7a6fbe4f65d4933f" providerId="LiveId" clId="{20871F19-3C86-4814-B347-8F796B8F742E}" dt="2024-04-17T21:45:49.622" v="91"/>
          <pc:sldLayoutMkLst>
            <pc:docMk/>
            <pc:sldMasterMk cId="0" sldId="2147483648"/>
            <pc:sldLayoutMk cId="0" sldId="2147483649"/>
          </pc:sldLayoutMkLst>
        </pc:sldLayoutChg>
        <pc:sldLayoutChg chg="setBg">
          <pc:chgData name="brady owens" userId="7a6fbe4f65d4933f" providerId="LiveId" clId="{20871F19-3C86-4814-B347-8F796B8F742E}" dt="2024-04-17T21:45:49.622" v="91"/>
          <pc:sldLayoutMkLst>
            <pc:docMk/>
            <pc:sldMasterMk cId="0" sldId="2147483648"/>
            <pc:sldLayoutMk cId="0" sldId="2147483650"/>
          </pc:sldLayoutMkLst>
        </pc:sldLayoutChg>
        <pc:sldLayoutChg chg="setBg">
          <pc:chgData name="brady owens" userId="7a6fbe4f65d4933f" providerId="LiveId" clId="{20871F19-3C86-4814-B347-8F796B8F742E}" dt="2024-04-17T21:45:49.622" v="91"/>
          <pc:sldLayoutMkLst>
            <pc:docMk/>
            <pc:sldMasterMk cId="0" sldId="2147483648"/>
            <pc:sldLayoutMk cId="0" sldId="2147483651"/>
          </pc:sldLayoutMkLst>
        </pc:sldLayoutChg>
        <pc:sldLayoutChg chg="setBg">
          <pc:chgData name="brady owens" userId="7a6fbe4f65d4933f" providerId="LiveId" clId="{20871F19-3C86-4814-B347-8F796B8F742E}" dt="2024-04-17T21:45:49.622" v="91"/>
          <pc:sldLayoutMkLst>
            <pc:docMk/>
            <pc:sldMasterMk cId="0" sldId="2147483648"/>
            <pc:sldLayoutMk cId="0" sldId="2147483652"/>
          </pc:sldLayoutMkLst>
        </pc:sldLayoutChg>
        <pc:sldLayoutChg chg="setBg">
          <pc:chgData name="brady owens" userId="7a6fbe4f65d4933f" providerId="LiveId" clId="{20871F19-3C86-4814-B347-8F796B8F742E}" dt="2024-04-17T21:45:49.622" v="91"/>
          <pc:sldLayoutMkLst>
            <pc:docMk/>
            <pc:sldMasterMk cId="0" sldId="2147483648"/>
            <pc:sldLayoutMk cId="0" sldId="2147483653"/>
          </pc:sldLayoutMkLst>
        </pc:sldLayoutChg>
        <pc:sldLayoutChg chg="setBg">
          <pc:chgData name="brady owens" userId="7a6fbe4f65d4933f" providerId="LiveId" clId="{20871F19-3C86-4814-B347-8F796B8F742E}" dt="2024-04-17T21:45:49.622" v="91"/>
          <pc:sldLayoutMkLst>
            <pc:docMk/>
            <pc:sldMasterMk cId="0" sldId="2147483648"/>
            <pc:sldLayoutMk cId="0" sldId="2147483654"/>
          </pc:sldLayoutMkLst>
        </pc:sldLayoutChg>
        <pc:sldLayoutChg chg="setBg">
          <pc:chgData name="brady owens" userId="7a6fbe4f65d4933f" providerId="LiveId" clId="{20871F19-3C86-4814-B347-8F796B8F742E}" dt="2024-04-17T21:45:49.622" v="91"/>
          <pc:sldLayoutMkLst>
            <pc:docMk/>
            <pc:sldMasterMk cId="0" sldId="2147483648"/>
            <pc:sldLayoutMk cId="0" sldId="2147483655"/>
          </pc:sldLayoutMkLst>
        </pc:sldLayoutChg>
        <pc:sldLayoutChg chg="setBg">
          <pc:chgData name="brady owens" userId="7a6fbe4f65d4933f" providerId="LiveId" clId="{20871F19-3C86-4814-B347-8F796B8F742E}" dt="2024-04-17T21:45:49.622" v="91"/>
          <pc:sldLayoutMkLst>
            <pc:docMk/>
            <pc:sldMasterMk cId="0" sldId="2147483648"/>
            <pc:sldLayoutMk cId="0" sldId="2147483656"/>
          </pc:sldLayoutMkLst>
        </pc:sldLayoutChg>
        <pc:sldLayoutChg chg="setBg">
          <pc:chgData name="brady owens" userId="7a6fbe4f65d4933f" providerId="LiveId" clId="{20871F19-3C86-4814-B347-8F796B8F742E}" dt="2024-04-17T21:45:49.622" v="91"/>
          <pc:sldLayoutMkLst>
            <pc:docMk/>
            <pc:sldMasterMk cId="0" sldId="2147483648"/>
            <pc:sldLayoutMk cId="0" sldId="2147483657"/>
          </pc:sldLayoutMkLst>
        </pc:sldLayoutChg>
        <pc:sldLayoutChg chg="setBg">
          <pc:chgData name="brady owens" userId="7a6fbe4f65d4933f" providerId="LiveId" clId="{20871F19-3C86-4814-B347-8F796B8F742E}" dt="2024-04-17T21:45:49.622" v="91"/>
          <pc:sldLayoutMkLst>
            <pc:docMk/>
            <pc:sldMasterMk cId="0" sldId="2147483648"/>
            <pc:sldLayoutMk cId="0" sldId="2147483658"/>
          </pc:sldLayoutMkLst>
        </pc:sldLayoutChg>
        <pc:sldLayoutChg chg="setBg">
          <pc:chgData name="brady owens" userId="7a6fbe4f65d4933f" providerId="LiveId" clId="{20871F19-3C86-4814-B347-8F796B8F742E}" dt="2024-04-17T21:45:49.622" v="91"/>
          <pc:sldLayoutMkLst>
            <pc:docMk/>
            <pc:sldMasterMk cId="0" sldId="2147483648"/>
            <pc:sldLayoutMk cId="0" sldId="2147483659"/>
          </pc:sldLayoutMkLst>
        </pc:sldLayoutChg>
        <pc:sldLayoutChg chg="setBg">
          <pc:chgData name="brady owens" userId="7a6fbe4f65d4933f" providerId="LiveId" clId="{20871F19-3C86-4814-B347-8F796B8F742E}" dt="2024-04-17T21:45:49.622" v="91"/>
          <pc:sldLayoutMkLst>
            <pc:docMk/>
            <pc:sldMasterMk cId="0" sldId="2147483648"/>
            <pc:sldLayoutMk cId="0" sldId="2147483660"/>
          </pc:sldLayoutMkLst>
        </pc:sldLayoutChg>
        <pc:sldLayoutChg chg="setBg">
          <pc:chgData name="brady owens" userId="7a6fbe4f65d4933f" providerId="LiveId" clId="{20871F19-3C86-4814-B347-8F796B8F742E}" dt="2024-04-17T21:45:49.622" v="91"/>
          <pc:sldLayoutMkLst>
            <pc:docMk/>
            <pc:sldMasterMk cId="0" sldId="2147483648"/>
            <pc:sldLayoutMk cId="0" sldId="2147483661"/>
          </pc:sldLayoutMkLst>
        </pc:sldLayoutChg>
        <pc:sldLayoutChg chg="setBg">
          <pc:chgData name="brady owens" userId="7a6fbe4f65d4933f" providerId="LiveId" clId="{20871F19-3C86-4814-B347-8F796B8F742E}" dt="2024-04-17T21:45:49.622" v="91"/>
          <pc:sldLayoutMkLst>
            <pc:docMk/>
            <pc:sldMasterMk cId="0" sldId="2147483648"/>
            <pc:sldLayoutMk cId="0" sldId="2147483662"/>
          </pc:sldLayoutMkLst>
        </pc:sldLayoutChg>
        <pc:sldLayoutChg chg="setBg">
          <pc:chgData name="brady owens" userId="7a6fbe4f65d4933f" providerId="LiveId" clId="{20871F19-3C86-4814-B347-8F796B8F742E}" dt="2024-04-17T21:45:49.622" v="91"/>
          <pc:sldLayoutMkLst>
            <pc:docMk/>
            <pc:sldMasterMk cId="0" sldId="2147483648"/>
            <pc:sldLayoutMk cId="0" sldId="2147483663"/>
          </pc:sldLayoutMkLst>
        </pc:sldLayoutChg>
        <pc:sldLayoutChg chg="setBg">
          <pc:chgData name="brady owens" userId="7a6fbe4f65d4933f" providerId="LiveId" clId="{20871F19-3C86-4814-B347-8F796B8F742E}" dt="2024-04-17T21:45:49.622" v="91"/>
          <pc:sldLayoutMkLst>
            <pc:docMk/>
            <pc:sldMasterMk cId="0" sldId="2147483648"/>
            <pc:sldLayoutMk cId="0" sldId="2147483664"/>
          </pc:sldLayoutMkLst>
        </pc:sldLayoutChg>
        <pc:sldLayoutChg chg="setBg">
          <pc:chgData name="brady owens" userId="7a6fbe4f65d4933f" providerId="LiveId" clId="{20871F19-3C86-4814-B347-8F796B8F742E}" dt="2024-04-17T21:45:49.622" v="91"/>
          <pc:sldLayoutMkLst>
            <pc:docMk/>
            <pc:sldMasterMk cId="0" sldId="2147483648"/>
            <pc:sldLayoutMk cId="0" sldId="2147483665"/>
          </pc:sldLayoutMkLst>
        </pc:sldLayoutChg>
        <pc:sldLayoutChg chg="setBg">
          <pc:chgData name="brady owens" userId="7a6fbe4f65d4933f" providerId="LiveId" clId="{20871F19-3C86-4814-B347-8F796B8F742E}" dt="2024-04-17T21:45:49.622" v="91"/>
          <pc:sldLayoutMkLst>
            <pc:docMk/>
            <pc:sldMasterMk cId="0" sldId="2147483648"/>
            <pc:sldLayoutMk cId="0" sldId="2147483666"/>
          </pc:sldLayoutMkLst>
        </pc:sldLayoutChg>
        <pc:sldLayoutChg chg="setBg">
          <pc:chgData name="brady owens" userId="7a6fbe4f65d4933f" providerId="LiveId" clId="{20871F19-3C86-4814-B347-8F796B8F742E}" dt="2024-04-17T21:45:49.622" v="91"/>
          <pc:sldLayoutMkLst>
            <pc:docMk/>
            <pc:sldMasterMk cId="0" sldId="2147483648"/>
            <pc:sldLayoutMk cId="0" sldId="2147483667"/>
          </pc:sldLayoutMkLst>
        </pc:sldLayoutChg>
        <pc:sldLayoutChg chg="setBg">
          <pc:chgData name="brady owens" userId="7a6fbe4f65d4933f" providerId="LiveId" clId="{20871F19-3C86-4814-B347-8F796B8F742E}" dt="2024-04-17T21:45:49.622" v="91"/>
          <pc:sldLayoutMkLst>
            <pc:docMk/>
            <pc:sldMasterMk cId="0" sldId="2147483648"/>
            <pc:sldLayoutMk cId="0" sldId="2147483668"/>
          </pc:sldLayoutMkLst>
        </pc:sldLayoutChg>
        <pc:sldLayoutChg chg="setBg">
          <pc:chgData name="brady owens" userId="7a6fbe4f65d4933f" providerId="LiveId" clId="{20871F19-3C86-4814-B347-8F796B8F742E}" dt="2024-04-17T21:45:49.622" v="91"/>
          <pc:sldLayoutMkLst>
            <pc:docMk/>
            <pc:sldMasterMk cId="0" sldId="2147483648"/>
            <pc:sldLayoutMk cId="0" sldId="2147483669"/>
          </pc:sldLayoutMkLst>
        </pc:sldLayoutChg>
        <pc:sldLayoutChg chg="setBg">
          <pc:chgData name="brady owens" userId="7a6fbe4f65d4933f" providerId="LiveId" clId="{20871F19-3C86-4814-B347-8F796B8F742E}" dt="2024-04-17T21:45:49.622" v="91"/>
          <pc:sldLayoutMkLst>
            <pc:docMk/>
            <pc:sldMasterMk cId="0" sldId="2147483648"/>
            <pc:sldLayoutMk cId="0" sldId="2147483670"/>
          </pc:sldLayoutMkLst>
        </pc:sldLayoutChg>
        <pc:sldLayoutChg chg="setBg">
          <pc:chgData name="brady owens" userId="7a6fbe4f65d4933f" providerId="LiveId" clId="{20871F19-3C86-4814-B347-8F796B8F742E}" dt="2024-04-17T21:45:49.622" v="91"/>
          <pc:sldLayoutMkLst>
            <pc:docMk/>
            <pc:sldMasterMk cId="0" sldId="2147483648"/>
            <pc:sldLayoutMk cId="0" sldId="2147483671"/>
          </pc:sldLayoutMkLst>
        </pc:sldLayoutChg>
        <pc:sldLayoutChg chg="setBg">
          <pc:chgData name="brady owens" userId="7a6fbe4f65d4933f" providerId="LiveId" clId="{20871F19-3C86-4814-B347-8F796B8F742E}" dt="2024-04-17T21:45:49.622" v="91"/>
          <pc:sldLayoutMkLst>
            <pc:docMk/>
            <pc:sldMasterMk cId="0" sldId="2147483648"/>
            <pc:sldLayoutMk cId="0" sldId="2147483672"/>
          </pc:sldLayoutMkLst>
        </pc:sldLayoutChg>
        <pc:sldLayoutChg chg="setBg">
          <pc:chgData name="brady owens" userId="7a6fbe4f65d4933f" providerId="LiveId" clId="{20871F19-3C86-4814-B347-8F796B8F742E}" dt="2024-04-17T21:45:49.622" v="91"/>
          <pc:sldLayoutMkLst>
            <pc:docMk/>
            <pc:sldMasterMk cId="0" sldId="2147483648"/>
            <pc:sldLayoutMk cId="0" sldId="2147483673"/>
          </pc:sldLayoutMkLst>
        </pc:sldLayoutChg>
        <pc:sldLayoutChg chg="setBg">
          <pc:chgData name="brady owens" userId="7a6fbe4f65d4933f" providerId="LiveId" clId="{20871F19-3C86-4814-B347-8F796B8F742E}" dt="2024-04-17T21:45:49.622" v="91"/>
          <pc:sldLayoutMkLst>
            <pc:docMk/>
            <pc:sldMasterMk cId="0" sldId="2147483648"/>
            <pc:sldLayoutMk cId="0" sldId="214748367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28">
            <a:extLst>
              <a:ext uri="{BEBA8EAE-BF5A-486C-A8C5-ECC9F3942E4B}">
                <a14:imgProps xmlns:a14="http://schemas.microsoft.com/office/drawing/2010/main">
                  <a14:imgLayer r:embed="rId29">
                    <a14:imgEffect>
                      <a14:brightnessContrast bright="-24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8306">
                <a:solidFill>
                  <a:srgbClr val="FFFFFF"/>
                </a:solidFill>
              </a:defRPr>
            </a:lvl1pPr>
          </a:lstStyle>
          <a:p>
            <a:pPr algn="ctr"/>
            <a:r>
              <a:rPr sz="8306" b="0" dirty="0">
                <a:solidFill>
                  <a:srgbClr val="FFFFFF"/>
                </a:solidFill>
                <a:effectLst>
                  <a:outerShdw blurRad="38100" dist="38100" dir="2700000" algn="tl">
                    <a:srgbClr val="000000">
                      <a:alpha val="43137"/>
                    </a:srgbClr>
                  </a:outerShdw>
                </a:effectLst>
              </a:rPr>
              <a:t>Lesson 10 Commandment 9</a:t>
            </a: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FFFFFF"/>
                </a:solidFill>
              </a:defRPr>
            </a:lvl1pP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“If anyone sins in that he hears a public adjuration to testify, and though he is a witness, whether he has seen or come to know the matter, yet does not speak, he shall bear his iniquity;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Leviticus 5:1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Now the serpent was more crafty than any other beast of the field that the Lord God had made. He said to the woman, “Did God actually say, ‘You shall not eat of any tree in the garden’?”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Genesis 3:1–5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And the woman said to the serpent, “We may eat of the fruit of the trees in the garden, 3 but God said, ‘You shall not eat of the fruit of the tree that is in the midst of the garden, neither shall you touch it, lest you die.’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Genesis 3:1–5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81371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But the serpent said to the woman, “You will not surely die. 5 For God knows that when you eat of it your eyes will be opened, and you will be like God, knowing good and evil.”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Genesis 3:1–5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117660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in hope of eternal life, which God, who never lies, promised before the ages began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Titus 1:2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18 so that by two unchangeable things, in which it is impossible for God to lie, we who have fled for refuge might have strong encouragement to hold fast to the hope set before 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Hebrews 6:18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Every good gift and every perfect gift is from above, coming down from the Father of lights, with whom there is no variation or shadow due to change.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1:17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19 God is not man, that he should lie, or a son of man, that he should change his mind. Has he said, and will he not do it? Or has he spoken, and will he not fulfill 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Numbers 23:19</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6 Jesus said to him, “I am the way, and the truth, and the life. No one comes to the Father except through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14:6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4. What is the motivation for obeying this command?</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1BF219-3AC4-49EF-65B4-6BFEDDDABC62}"/>
              </a:ext>
            </a:extLst>
          </p:cNvPr>
          <p:cNvGraphicFramePr>
            <a:graphicFrameLocks noGrp="1"/>
          </p:cNvGraphicFramePr>
          <p:nvPr>
            <p:extLst>
              <p:ext uri="{D42A27DB-BD31-4B8C-83A1-F6EECF244321}">
                <p14:modId xmlns:p14="http://schemas.microsoft.com/office/powerpoint/2010/main" val="215559210"/>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177575984"/>
                    </a:ext>
                  </a:extLst>
                </a:gridCol>
                <a:gridCol w="6096000">
                  <a:extLst>
                    <a:ext uri="{9D8B030D-6E8A-4147-A177-3AD203B41FA5}">
                      <a16:colId xmlns:a16="http://schemas.microsoft.com/office/drawing/2014/main" val="3156798367"/>
                    </a:ext>
                  </a:extLst>
                </a:gridCol>
              </a:tblGrid>
              <a:tr h="1714500">
                <a:tc gridSpan="2">
                  <a:txBody>
                    <a:bodyPr/>
                    <a:lstStyle/>
                    <a:p>
                      <a:pPr algn="ctr"/>
                      <a:r>
                        <a:rPr lang="en-US" sz="5400" dirty="0"/>
                        <a:t>2 Lies a day on Average</a:t>
                      </a:r>
                    </a:p>
                  </a:txBody>
                  <a:tcPr/>
                </a:tc>
                <a:tc hMerge="1">
                  <a:txBody>
                    <a:bodyPr/>
                    <a:lstStyle/>
                    <a:p>
                      <a:endParaRPr lang="en-US" dirty="0"/>
                    </a:p>
                  </a:txBody>
                  <a:tcPr/>
                </a:tc>
                <a:extLst>
                  <a:ext uri="{0D108BD9-81ED-4DB2-BD59-A6C34878D82A}">
                    <a16:rowId xmlns:a16="http://schemas.microsoft.com/office/drawing/2014/main" val="1876313611"/>
                  </a:ext>
                </a:extLst>
              </a:tr>
              <a:tr h="1714500">
                <a:tc>
                  <a:txBody>
                    <a:bodyPr/>
                    <a:lstStyle/>
                    <a:p>
                      <a:r>
                        <a:rPr lang="en-US" sz="4400" dirty="0"/>
                        <a:t>0 – 2 Lies a Day</a:t>
                      </a:r>
                    </a:p>
                  </a:txBody>
                  <a:tcPr/>
                </a:tc>
                <a:tc>
                  <a:txBody>
                    <a:bodyPr/>
                    <a:lstStyle/>
                    <a:p>
                      <a:r>
                        <a:rPr lang="en-US" sz="4400" dirty="0"/>
                        <a:t>An Honest Person</a:t>
                      </a:r>
                    </a:p>
                  </a:txBody>
                  <a:tcPr/>
                </a:tc>
                <a:extLst>
                  <a:ext uri="{0D108BD9-81ED-4DB2-BD59-A6C34878D82A}">
                    <a16:rowId xmlns:a16="http://schemas.microsoft.com/office/drawing/2014/main" val="3586789009"/>
                  </a:ext>
                </a:extLst>
              </a:tr>
              <a:tr h="1714500">
                <a:tc>
                  <a:txBody>
                    <a:bodyPr/>
                    <a:lstStyle/>
                    <a:p>
                      <a:r>
                        <a:rPr lang="en-US" sz="4400" dirty="0"/>
                        <a:t>3 – 5 Lies a Day</a:t>
                      </a:r>
                    </a:p>
                  </a:txBody>
                  <a:tcPr/>
                </a:tc>
                <a:tc>
                  <a:txBody>
                    <a:bodyPr/>
                    <a:lstStyle/>
                    <a:p>
                      <a:r>
                        <a:rPr lang="en-US" sz="4400" dirty="0"/>
                        <a:t>An Intermediate Liar</a:t>
                      </a:r>
                    </a:p>
                  </a:txBody>
                  <a:tcPr/>
                </a:tc>
                <a:extLst>
                  <a:ext uri="{0D108BD9-81ED-4DB2-BD59-A6C34878D82A}">
                    <a16:rowId xmlns:a16="http://schemas.microsoft.com/office/drawing/2014/main" val="68747256"/>
                  </a:ext>
                </a:extLst>
              </a:tr>
              <a:tr h="1714500">
                <a:tc>
                  <a:txBody>
                    <a:bodyPr/>
                    <a:lstStyle/>
                    <a:p>
                      <a:r>
                        <a:rPr lang="en-US" sz="4400" dirty="0"/>
                        <a:t>6 – more Lies a Day</a:t>
                      </a:r>
                    </a:p>
                  </a:txBody>
                  <a:tcPr/>
                </a:tc>
                <a:tc>
                  <a:txBody>
                    <a:bodyPr/>
                    <a:lstStyle/>
                    <a:p>
                      <a:r>
                        <a:rPr lang="en-US" sz="4400" dirty="0"/>
                        <a:t>A Prolific Liar</a:t>
                      </a:r>
                    </a:p>
                  </a:txBody>
                  <a:tcPr/>
                </a:tc>
                <a:extLst>
                  <a:ext uri="{0D108BD9-81ED-4DB2-BD59-A6C34878D82A}">
                    <a16:rowId xmlns:a16="http://schemas.microsoft.com/office/drawing/2014/main" val="11635619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22 Lying lips are an abomination to the Lord...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Proverbs 12:22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22 Lying lips are an abomination to the Lord, but those who act faithfully are his delight.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Proverbs 12:22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44 You are of your father the devil, and your will is to do your father’s desires. He was a murderer from the beginning, and does not stand in the truth, because there is no truth in him. When he lies, he speaks out of his own character, for he is a liar and the father of lies.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8:44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For the law was given through Moses; grace and truth came through Jesus Christ. 18 No one has ever seen God; the only God, who is at the Father’s side, he has made him known.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1:17–18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But Peter said, “Ananias, why has Satan filled your heart to lie to the Holy Spirit and to keep back for yourself part of the proceeds of the land?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Acts 5:3–4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1244463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While it remained unsold, did it not remain your own? And after it was sold, was it not at your disposal? Why is it that you have contrived this deed in your heart? You have not lied to man but to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Acts 5:3–4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5. Application:</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25 Therefore, having put away falsehood, let each one of you speak the truth with his neighbor, for we are members one of another.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4:25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Do not lie to one another, seeing that you have put off the old self with its practices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Colossians 3:9</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29 Let no corrupting talk come out of your mouths, but only such as is good for building up, as fits the occasion, that it may give grace to those who hear.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4:29</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1BF219-3AC4-49EF-65B4-6BFEDDDABC62}"/>
              </a:ext>
            </a:extLst>
          </p:cNvPr>
          <p:cNvGraphicFramePr>
            <a:graphicFrameLocks noGrp="1"/>
          </p:cNvGraphicFramePr>
          <p:nvPr>
            <p:extLst>
              <p:ext uri="{D42A27DB-BD31-4B8C-83A1-F6EECF244321}">
                <p14:modId xmlns:p14="http://schemas.microsoft.com/office/powerpoint/2010/main" val="417447804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177575984"/>
                    </a:ext>
                  </a:extLst>
                </a:gridCol>
              </a:tblGrid>
              <a:tr h="1714500">
                <a:tc>
                  <a:txBody>
                    <a:bodyPr/>
                    <a:lstStyle/>
                    <a:p>
                      <a:pPr algn="ctr"/>
                      <a:r>
                        <a:rPr lang="en-US" sz="5400" dirty="0"/>
                        <a:t>Top Reasons People Lie</a:t>
                      </a:r>
                    </a:p>
                  </a:txBody>
                  <a:tcPr/>
                </a:tc>
                <a:extLst>
                  <a:ext uri="{0D108BD9-81ED-4DB2-BD59-A6C34878D82A}">
                    <a16:rowId xmlns:a16="http://schemas.microsoft.com/office/drawing/2014/main" val="1876313611"/>
                  </a:ext>
                </a:extLst>
              </a:tr>
              <a:tr h="1714500">
                <a:tc>
                  <a:txBody>
                    <a:bodyPr/>
                    <a:lstStyle/>
                    <a:p>
                      <a:r>
                        <a:rPr lang="en-US" sz="4400" dirty="0"/>
                        <a:t>Altruistic Reasons – not hurt people</a:t>
                      </a:r>
                    </a:p>
                  </a:txBody>
                  <a:tcPr/>
                </a:tc>
                <a:extLst>
                  <a:ext uri="{0D108BD9-81ED-4DB2-BD59-A6C34878D82A}">
                    <a16:rowId xmlns:a16="http://schemas.microsoft.com/office/drawing/2014/main" val="3586789009"/>
                  </a:ext>
                </a:extLst>
              </a:tr>
              <a:tr h="1714500">
                <a:tc>
                  <a:txBody>
                    <a:bodyPr/>
                    <a:lstStyle/>
                    <a:p>
                      <a:r>
                        <a:rPr lang="en-US" sz="4400" dirty="0"/>
                        <a:t>Secretive Reasons – hiding personal info.</a:t>
                      </a:r>
                    </a:p>
                  </a:txBody>
                  <a:tcPr/>
                </a:tc>
                <a:extLst>
                  <a:ext uri="{0D108BD9-81ED-4DB2-BD59-A6C34878D82A}">
                    <a16:rowId xmlns:a16="http://schemas.microsoft.com/office/drawing/2014/main" val="68747256"/>
                  </a:ext>
                </a:extLst>
              </a:tr>
              <a:tr h="1714500">
                <a:tc>
                  <a:txBody>
                    <a:bodyPr/>
                    <a:lstStyle/>
                    <a:p>
                      <a:r>
                        <a:rPr lang="en-US" sz="4400" dirty="0"/>
                        <a:t>Avoidance Reasons – avoiding judging</a:t>
                      </a:r>
                    </a:p>
                  </a:txBody>
                  <a:tcPr/>
                </a:tc>
                <a:extLst>
                  <a:ext uri="{0D108BD9-81ED-4DB2-BD59-A6C34878D82A}">
                    <a16:rowId xmlns:a16="http://schemas.microsoft.com/office/drawing/2014/main" val="1163561905"/>
                  </a:ext>
                </a:extLst>
              </a:tr>
            </a:tbl>
          </a:graphicData>
        </a:graphic>
      </p:graphicFrame>
    </p:spTree>
    <p:extLst>
      <p:ext uri="{BB962C8B-B14F-4D97-AF65-F5344CB8AC3E}">
        <p14:creationId xmlns:p14="http://schemas.microsoft.com/office/powerpoint/2010/main" val="2234001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But as for the cowardly, the faithless, the detestable, as for murderers, the sexually immoral, sorcerers, idolaters, and all liars, their portion will be in the lake that burns with fire and sulfur, which is the second death.”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Revelation 21:8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“You shall not bear false witness against your neighbor.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20:16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1. What is the meaning of this commandment?</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a:solidFill>
                  <a:srgbClr val="FFFFFF"/>
                </a:solidFill>
              </a:rPr>
              <a:t>2. What is the context of this commandment?</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11 “You shall not steal; you shall not deal falsely; you shall not lie to one another.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Leviticus 19:11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3. What is the heart of this commandment?</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So also the tongue is a small member, yet it boasts of great things. How great a forest is set ablaze by such a small fire! 6 And the tongue is a fire, a world of unrighteousness. The tongue is set among our members, staining the whole body, setting on fire the entire course of life, and set on fire by hell.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3:5–6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986</Words>
  <Application>Microsoft Office PowerPoint</Application>
  <PresentationFormat>Widescreen</PresentationFormat>
  <Paragraphs>83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2024-04-17T21:59:06Z</dcterms:modified>
</cp:coreProperties>
</file>