
<file path=[Content_Types].xml><?xml version="1.0" encoding="utf-8"?>
<Types xmlns="http://schemas.openxmlformats.org/package/2006/content-types">
  <Default Extension="bmp" ContentType="image/bmp"/>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1" r:id="rId3"/>
    <p:sldId id="282" r:id="rId4"/>
    <p:sldId id="29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3" r:id="rId20"/>
    <p:sldId id="273" r:id="rId21"/>
    <p:sldId id="274" r:id="rId22"/>
    <p:sldId id="275" r:id="rId23"/>
    <p:sldId id="276" r:id="rId24"/>
    <p:sldId id="277" r:id="rId25"/>
    <p:sldId id="278" r:id="rId26"/>
    <p:sldId id="279" r:id="rId27"/>
    <p:sldId id="280" r:id="rId28"/>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6C386-B2A1-4682-BB94-0909B6358C50}" v="2" dt="2024-01-15T18:21:59.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08C6C386-B2A1-4682-BB94-0909B6358C50}"/>
    <pc:docChg chg="custSel addSld delSld modSld">
      <pc:chgData name="brady owens" userId="7a6fbe4f65d4933f" providerId="LiveId" clId="{08C6C386-B2A1-4682-BB94-0909B6358C50}" dt="2024-01-15T18:21:59.345" v="63" actId="27636"/>
      <pc:docMkLst>
        <pc:docMk/>
      </pc:docMkLst>
      <pc:sldChg chg="modSp mod">
        <pc:chgData name="brady owens" userId="7a6fbe4f65d4933f" providerId="LiveId" clId="{08C6C386-B2A1-4682-BB94-0909B6358C50}" dt="2024-01-15T18:20:07.795" v="54" actId="20577"/>
        <pc:sldMkLst>
          <pc:docMk/>
          <pc:sldMk cId="0" sldId="257"/>
        </pc:sldMkLst>
        <pc:spChg chg="mod">
          <ac:chgData name="brady owens" userId="7a6fbe4f65d4933f" providerId="LiveId" clId="{08C6C386-B2A1-4682-BB94-0909B6358C50}" dt="2024-01-15T18:20:02.765" v="49" actId="27636"/>
          <ac:spMkLst>
            <pc:docMk/>
            <pc:sldMk cId="0" sldId="257"/>
            <ac:spMk id="2" creationId="{00000000-0000-0000-0000-000000000000}"/>
          </ac:spMkLst>
        </pc:spChg>
        <pc:spChg chg="mod">
          <ac:chgData name="brady owens" userId="7a6fbe4f65d4933f" providerId="LiveId" clId="{08C6C386-B2A1-4682-BB94-0909B6358C50}" dt="2024-01-15T18:20:07.795" v="54" actId="20577"/>
          <ac:spMkLst>
            <pc:docMk/>
            <pc:sldMk cId="0" sldId="257"/>
            <ac:spMk id="4" creationId="{00000000-0000-0000-0000-000000000000}"/>
          </ac:spMkLst>
        </pc:spChg>
      </pc:sldChg>
      <pc:sldChg chg="modSp del mod">
        <pc:chgData name="brady owens" userId="7a6fbe4f65d4933f" providerId="LiveId" clId="{08C6C386-B2A1-4682-BB94-0909B6358C50}" dt="2024-01-15T18:20:04.811" v="53" actId="47"/>
        <pc:sldMkLst>
          <pc:docMk/>
          <pc:sldMk cId="0" sldId="258"/>
        </pc:sldMkLst>
        <pc:spChg chg="mod">
          <ac:chgData name="brady owens" userId="7a6fbe4f65d4933f" providerId="LiveId" clId="{08C6C386-B2A1-4682-BB94-0909B6358C50}" dt="2024-01-15T18:20:02.765" v="51" actId="27636"/>
          <ac:spMkLst>
            <pc:docMk/>
            <pc:sldMk cId="0" sldId="258"/>
            <ac:spMk id="2" creationId="{00000000-0000-0000-0000-000000000000}"/>
          </ac:spMkLst>
        </pc:spChg>
        <pc:spChg chg="mod">
          <ac:chgData name="brady owens" userId="7a6fbe4f65d4933f" providerId="LiveId" clId="{08C6C386-B2A1-4682-BB94-0909B6358C50}" dt="2024-01-15T18:20:02.765" v="52" actId="27636"/>
          <ac:spMkLst>
            <pc:docMk/>
            <pc:sldMk cId="0" sldId="258"/>
            <ac:spMk id="3" creationId="{00000000-0000-0000-0000-000000000000}"/>
          </ac:spMkLst>
        </pc:spChg>
      </pc:sldChg>
      <pc:sldChg chg="modSp mod">
        <pc:chgData name="brady owens" userId="7a6fbe4f65d4933f" providerId="LiveId" clId="{08C6C386-B2A1-4682-BB94-0909B6358C50}" dt="2024-01-15T18:20:02.624" v="2" actId="27636"/>
        <pc:sldMkLst>
          <pc:docMk/>
          <pc:sldMk cId="0" sldId="259"/>
        </pc:sldMkLst>
        <pc:spChg chg="mod">
          <ac:chgData name="brady owens" userId="7a6fbe4f65d4933f" providerId="LiveId" clId="{08C6C386-B2A1-4682-BB94-0909B6358C50}" dt="2024-01-15T18:20:02.624" v="2" actId="27636"/>
          <ac:spMkLst>
            <pc:docMk/>
            <pc:sldMk cId="0" sldId="259"/>
            <ac:spMk id="2" creationId="{00000000-0000-0000-0000-000000000000}"/>
          </ac:spMkLst>
        </pc:spChg>
        <pc:spChg chg="mod">
          <ac:chgData name="brady owens" userId="7a6fbe4f65d4933f" providerId="LiveId" clId="{08C6C386-B2A1-4682-BB94-0909B6358C50}" dt="2024-01-15T18:20:02.609" v="1" actId="27636"/>
          <ac:spMkLst>
            <pc:docMk/>
            <pc:sldMk cId="0" sldId="259"/>
            <ac:spMk id="3" creationId="{00000000-0000-0000-0000-000000000000}"/>
          </ac:spMkLst>
        </pc:spChg>
      </pc:sldChg>
      <pc:sldChg chg="modSp mod">
        <pc:chgData name="brady owens" userId="7a6fbe4f65d4933f" providerId="LiveId" clId="{08C6C386-B2A1-4682-BB94-0909B6358C50}" dt="2024-01-15T18:20:02.624" v="4" actId="27636"/>
        <pc:sldMkLst>
          <pc:docMk/>
          <pc:sldMk cId="0" sldId="260"/>
        </pc:sldMkLst>
        <pc:spChg chg="mod">
          <ac:chgData name="brady owens" userId="7a6fbe4f65d4933f" providerId="LiveId" clId="{08C6C386-B2A1-4682-BB94-0909B6358C50}" dt="2024-01-15T18:20:02.624" v="3" actId="27636"/>
          <ac:spMkLst>
            <pc:docMk/>
            <pc:sldMk cId="0" sldId="260"/>
            <ac:spMk id="3" creationId="{00000000-0000-0000-0000-000000000000}"/>
          </ac:spMkLst>
        </pc:spChg>
        <pc:spChg chg="mod">
          <ac:chgData name="brady owens" userId="7a6fbe4f65d4933f" providerId="LiveId" clId="{08C6C386-B2A1-4682-BB94-0909B6358C50}" dt="2024-01-15T18:20:02.624" v="4" actId="27636"/>
          <ac:spMkLst>
            <pc:docMk/>
            <pc:sldMk cId="0" sldId="260"/>
            <ac:spMk id="4" creationId="{00000000-0000-0000-0000-000000000000}"/>
          </ac:spMkLst>
        </pc:spChg>
      </pc:sldChg>
      <pc:sldChg chg="modSp mod">
        <pc:chgData name="brady owens" userId="7a6fbe4f65d4933f" providerId="LiveId" clId="{08C6C386-B2A1-4682-BB94-0909B6358C50}" dt="2024-01-15T18:20:02.640" v="7" actId="27636"/>
        <pc:sldMkLst>
          <pc:docMk/>
          <pc:sldMk cId="0" sldId="261"/>
        </pc:sldMkLst>
        <pc:spChg chg="mod">
          <ac:chgData name="brady owens" userId="7a6fbe4f65d4933f" providerId="LiveId" clId="{08C6C386-B2A1-4682-BB94-0909B6358C50}" dt="2024-01-15T18:20:02.640" v="7" actId="27636"/>
          <ac:spMkLst>
            <pc:docMk/>
            <pc:sldMk cId="0" sldId="261"/>
            <ac:spMk id="2" creationId="{00000000-0000-0000-0000-000000000000}"/>
          </ac:spMkLst>
        </pc:spChg>
        <pc:spChg chg="mod">
          <ac:chgData name="brady owens" userId="7a6fbe4f65d4933f" providerId="LiveId" clId="{08C6C386-B2A1-4682-BB94-0909B6358C50}" dt="2024-01-15T18:20:02.624" v="6" actId="27636"/>
          <ac:spMkLst>
            <pc:docMk/>
            <pc:sldMk cId="0" sldId="261"/>
            <ac:spMk id="3" creationId="{00000000-0000-0000-0000-000000000000}"/>
          </ac:spMkLst>
        </pc:spChg>
        <pc:spChg chg="mod">
          <ac:chgData name="brady owens" userId="7a6fbe4f65d4933f" providerId="LiveId" clId="{08C6C386-B2A1-4682-BB94-0909B6358C50}" dt="2024-01-15T18:20:02.624" v="5" actId="27636"/>
          <ac:spMkLst>
            <pc:docMk/>
            <pc:sldMk cId="0" sldId="261"/>
            <ac:spMk id="4" creationId="{00000000-0000-0000-0000-000000000000}"/>
          </ac:spMkLst>
        </pc:spChg>
      </pc:sldChg>
      <pc:sldChg chg="modSp mod">
        <pc:chgData name="brady owens" userId="7a6fbe4f65d4933f" providerId="LiveId" clId="{08C6C386-B2A1-4682-BB94-0909B6358C50}" dt="2024-01-15T18:20:02.640" v="9" actId="27636"/>
        <pc:sldMkLst>
          <pc:docMk/>
          <pc:sldMk cId="0" sldId="262"/>
        </pc:sldMkLst>
        <pc:spChg chg="mod">
          <ac:chgData name="brady owens" userId="7a6fbe4f65d4933f" providerId="LiveId" clId="{08C6C386-B2A1-4682-BB94-0909B6358C50}" dt="2024-01-15T18:20:02.640" v="9" actId="27636"/>
          <ac:spMkLst>
            <pc:docMk/>
            <pc:sldMk cId="0" sldId="262"/>
            <ac:spMk id="2" creationId="{00000000-0000-0000-0000-000000000000}"/>
          </ac:spMkLst>
        </pc:spChg>
        <pc:spChg chg="mod">
          <ac:chgData name="brady owens" userId="7a6fbe4f65d4933f" providerId="LiveId" clId="{08C6C386-B2A1-4682-BB94-0909B6358C50}" dt="2024-01-15T18:20:02.640" v="8" actId="27636"/>
          <ac:spMkLst>
            <pc:docMk/>
            <pc:sldMk cId="0" sldId="262"/>
            <ac:spMk id="3" creationId="{00000000-0000-0000-0000-000000000000}"/>
          </ac:spMkLst>
        </pc:spChg>
      </pc:sldChg>
      <pc:sldChg chg="modSp mod">
        <pc:chgData name="brady owens" userId="7a6fbe4f65d4933f" providerId="LiveId" clId="{08C6C386-B2A1-4682-BB94-0909B6358C50}" dt="2024-01-15T18:20:02.655" v="11" actId="27636"/>
        <pc:sldMkLst>
          <pc:docMk/>
          <pc:sldMk cId="0" sldId="263"/>
        </pc:sldMkLst>
        <pc:spChg chg="mod">
          <ac:chgData name="brady owens" userId="7a6fbe4f65d4933f" providerId="LiveId" clId="{08C6C386-B2A1-4682-BB94-0909B6358C50}" dt="2024-01-15T18:20:02.655" v="10" actId="27636"/>
          <ac:spMkLst>
            <pc:docMk/>
            <pc:sldMk cId="0" sldId="263"/>
            <ac:spMk id="3" creationId="{00000000-0000-0000-0000-000000000000}"/>
          </ac:spMkLst>
        </pc:spChg>
        <pc:spChg chg="mod">
          <ac:chgData name="brady owens" userId="7a6fbe4f65d4933f" providerId="LiveId" clId="{08C6C386-B2A1-4682-BB94-0909B6358C50}" dt="2024-01-15T18:20:02.655" v="11" actId="27636"/>
          <ac:spMkLst>
            <pc:docMk/>
            <pc:sldMk cId="0" sldId="263"/>
            <ac:spMk id="4" creationId="{00000000-0000-0000-0000-000000000000}"/>
          </ac:spMkLst>
        </pc:spChg>
      </pc:sldChg>
      <pc:sldChg chg="modSp mod">
        <pc:chgData name="brady owens" userId="7a6fbe4f65d4933f" providerId="LiveId" clId="{08C6C386-B2A1-4682-BB94-0909B6358C50}" dt="2024-01-15T18:20:02.655" v="13" actId="27636"/>
        <pc:sldMkLst>
          <pc:docMk/>
          <pc:sldMk cId="0" sldId="264"/>
        </pc:sldMkLst>
        <pc:spChg chg="mod">
          <ac:chgData name="brady owens" userId="7a6fbe4f65d4933f" providerId="LiveId" clId="{08C6C386-B2A1-4682-BB94-0909B6358C50}" dt="2024-01-15T18:20:02.655" v="13" actId="27636"/>
          <ac:spMkLst>
            <pc:docMk/>
            <pc:sldMk cId="0" sldId="264"/>
            <ac:spMk id="3" creationId="{00000000-0000-0000-0000-000000000000}"/>
          </ac:spMkLst>
        </pc:spChg>
        <pc:spChg chg="mod">
          <ac:chgData name="brady owens" userId="7a6fbe4f65d4933f" providerId="LiveId" clId="{08C6C386-B2A1-4682-BB94-0909B6358C50}" dt="2024-01-15T18:20:02.655" v="12" actId="27636"/>
          <ac:spMkLst>
            <pc:docMk/>
            <pc:sldMk cId="0" sldId="264"/>
            <ac:spMk id="4" creationId="{00000000-0000-0000-0000-000000000000}"/>
          </ac:spMkLst>
        </pc:spChg>
      </pc:sldChg>
      <pc:sldChg chg="modSp mod">
        <pc:chgData name="brady owens" userId="7a6fbe4f65d4933f" providerId="LiveId" clId="{08C6C386-B2A1-4682-BB94-0909B6358C50}" dt="2024-01-15T18:20:02.671" v="16" actId="27636"/>
        <pc:sldMkLst>
          <pc:docMk/>
          <pc:sldMk cId="0" sldId="265"/>
        </pc:sldMkLst>
        <pc:spChg chg="mod">
          <ac:chgData name="brady owens" userId="7a6fbe4f65d4933f" providerId="LiveId" clId="{08C6C386-B2A1-4682-BB94-0909B6358C50}" dt="2024-01-15T18:20:02.671" v="14" actId="27636"/>
          <ac:spMkLst>
            <pc:docMk/>
            <pc:sldMk cId="0" sldId="265"/>
            <ac:spMk id="2" creationId="{00000000-0000-0000-0000-000000000000}"/>
          </ac:spMkLst>
        </pc:spChg>
        <pc:spChg chg="mod">
          <ac:chgData name="brady owens" userId="7a6fbe4f65d4933f" providerId="LiveId" clId="{08C6C386-B2A1-4682-BB94-0909B6358C50}" dt="2024-01-15T18:20:02.671" v="16" actId="27636"/>
          <ac:spMkLst>
            <pc:docMk/>
            <pc:sldMk cId="0" sldId="265"/>
            <ac:spMk id="3" creationId="{00000000-0000-0000-0000-000000000000}"/>
          </ac:spMkLst>
        </pc:spChg>
        <pc:spChg chg="mod">
          <ac:chgData name="brady owens" userId="7a6fbe4f65d4933f" providerId="LiveId" clId="{08C6C386-B2A1-4682-BB94-0909B6358C50}" dt="2024-01-15T18:20:02.671" v="15" actId="27636"/>
          <ac:spMkLst>
            <pc:docMk/>
            <pc:sldMk cId="0" sldId="265"/>
            <ac:spMk id="4" creationId="{00000000-0000-0000-0000-000000000000}"/>
          </ac:spMkLst>
        </pc:spChg>
      </pc:sldChg>
      <pc:sldChg chg="modSp mod">
        <pc:chgData name="brady owens" userId="7a6fbe4f65d4933f" providerId="LiveId" clId="{08C6C386-B2A1-4682-BB94-0909B6358C50}" dt="2024-01-15T18:20:02.671" v="18" actId="27636"/>
        <pc:sldMkLst>
          <pc:docMk/>
          <pc:sldMk cId="0" sldId="266"/>
        </pc:sldMkLst>
        <pc:spChg chg="mod">
          <ac:chgData name="brady owens" userId="7a6fbe4f65d4933f" providerId="LiveId" clId="{08C6C386-B2A1-4682-BB94-0909B6358C50}" dt="2024-01-15T18:20:02.671" v="18" actId="27636"/>
          <ac:spMkLst>
            <pc:docMk/>
            <pc:sldMk cId="0" sldId="266"/>
            <ac:spMk id="3" creationId="{00000000-0000-0000-0000-000000000000}"/>
          </ac:spMkLst>
        </pc:spChg>
        <pc:spChg chg="mod">
          <ac:chgData name="brady owens" userId="7a6fbe4f65d4933f" providerId="LiveId" clId="{08C6C386-B2A1-4682-BB94-0909B6358C50}" dt="2024-01-15T18:20:02.671" v="17" actId="27636"/>
          <ac:spMkLst>
            <pc:docMk/>
            <pc:sldMk cId="0" sldId="266"/>
            <ac:spMk id="4" creationId="{00000000-0000-0000-0000-000000000000}"/>
          </ac:spMkLst>
        </pc:spChg>
      </pc:sldChg>
      <pc:sldChg chg="modSp mod">
        <pc:chgData name="brady owens" userId="7a6fbe4f65d4933f" providerId="LiveId" clId="{08C6C386-B2A1-4682-BB94-0909B6358C50}" dt="2024-01-15T18:20:02.687" v="20" actId="27636"/>
        <pc:sldMkLst>
          <pc:docMk/>
          <pc:sldMk cId="0" sldId="267"/>
        </pc:sldMkLst>
        <pc:spChg chg="mod">
          <ac:chgData name="brady owens" userId="7a6fbe4f65d4933f" providerId="LiveId" clId="{08C6C386-B2A1-4682-BB94-0909B6358C50}" dt="2024-01-15T18:20:02.687" v="20" actId="27636"/>
          <ac:spMkLst>
            <pc:docMk/>
            <pc:sldMk cId="0" sldId="267"/>
            <ac:spMk id="3" creationId="{00000000-0000-0000-0000-000000000000}"/>
          </ac:spMkLst>
        </pc:spChg>
        <pc:spChg chg="mod">
          <ac:chgData name="brady owens" userId="7a6fbe4f65d4933f" providerId="LiveId" clId="{08C6C386-B2A1-4682-BB94-0909B6358C50}" dt="2024-01-15T18:20:02.687" v="19" actId="27636"/>
          <ac:spMkLst>
            <pc:docMk/>
            <pc:sldMk cId="0" sldId="267"/>
            <ac:spMk id="4" creationId="{00000000-0000-0000-0000-000000000000}"/>
          </ac:spMkLst>
        </pc:spChg>
      </pc:sldChg>
      <pc:sldChg chg="modSp mod">
        <pc:chgData name="brady owens" userId="7a6fbe4f65d4933f" providerId="LiveId" clId="{08C6C386-B2A1-4682-BB94-0909B6358C50}" dt="2024-01-15T18:20:02.687" v="22" actId="27636"/>
        <pc:sldMkLst>
          <pc:docMk/>
          <pc:sldMk cId="0" sldId="268"/>
        </pc:sldMkLst>
        <pc:spChg chg="mod">
          <ac:chgData name="brady owens" userId="7a6fbe4f65d4933f" providerId="LiveId" clId="{08C6C386-B2A1-4682-BB94-0909B6358C50}" dt="2024-01-15T18:20:02.687" v="21" actId="27636"/>
          <ac:spMkLst>
            <pc:docMk/>
            <pc:sldMk cId="0" sldId="268"/>
            <ac:spMk id="3" creationId="{00000000-0000-0000-0000-000000000000}"/>
          </ac:spMkLst>
        </pc:spChg>
        <pc:spChg chg="mod">
          <ac:chgData name="brady owens" userId="7a6fbe4f65d4933f" providerId="LiveId" clId="{08C6C386-B2A1-4682-BB94-0909B6358C50}" dt="2024-01-15T18:20:02.687" v="22" actId="27636"/>
          <ac:spMkLst>
            <pc:docMk/>
            <pc:sldMk cId="0" sldId="268"/>
            <ac:spMk id="4" creationId="{00000000-0000-0000-0000-000000000000}"/>
          </ac:spMkLst>
        </pc:spChg>
      </pc:sldChg>
      <pc:sldChg chg="modSp mod">
        <pc:chgData name="brady owens" userId="7a6fbe4f65d4933f" providerId="LiveId" clId="{08C6C386-B2A1-4682-BB94-0909B6358C50}" dt="2024-01-15T18:20:02.687" v="24" actId="27636"/>
        <pc:sldMkLst>
          <pc:docMk/>
          <pc:sldMk cId="0" sldId="269"/>
        </pc:sldMkLst>
        <pc:spChg chg="mod">
          <ac:chgData name="brady owens" userId="7a6fbe4f65d4933f" providerId="LiveId" clId="{08C6C386-B2A1-4682-BB94-0909B6358C50}" dt="2024-01-15T18:20:02.687" v="23" actId="27636"/>
          <ac:spMkLst>
            <pc:docMk/>
            <pc:sldMk cId="0" sldId="269"/>
            <ac:spMk id="3" creationId="{00000000-0000-0000-0000-000000000000}"/>
          </ac:spMkLst>
        </pc:spChg>
        <pc:spChg chg="mod">
          <ac:chgData name="brady owens" userId="7a6fbe4f65d4933f" providerId="LiveId" clId="{08C6C386-B2A1-4682-BB94-0909B6358C50}" dt="2024-01-15T18:20:02.687" v="24" actId="27636"/>
          <ac:spMkLst>
            <pc:docMk/>
            <pc:sldMk cId="0" sldId="269"/>
            <ac:spMk id="4" creationId="{00000000-0000-0000-0000-000000000000}"/>
          </ac:spMkLst>
        </pc:spChg>
      </pc:sldChg>
      <pc:sldChg chg="modSp mod">
        <pc:chgData name="brady owens" userId="7a6fbe4f65d4933f" providerId="LiveId" clId="{08C6C386-B2A1-4682-BB94-0909B6358C50}" dt="2024-01-15T18:20:02.702" v="26" actId="27636"/>
        <pc:sldMkLst>
          <pc:docMk/>
          <pc:sldMk cId="0" sldId="270"/>
        </pc:sldMkLst>
        <pc:spChg chg="mod">
          <ac:chgData name="brady owens" userId="7a6fbe4f65d4933f" providerId="LiveId" clId="{08C6C386-B2A1-4682-BB94-0909B6358C50}" dt="2024-01-15T18:20:02.702" v="25" actId="27636"/>
          <ac:spMkLst>
            <pc:docMk/>
            <pc:sldMk cId="0" sldId="270"/>
            <ac:spMk id="3" creationId="{00000000-0000-0000-0000-000000000000}"/>
          </ac:spMkLst>
        </pc:spChg>
        <pc:spChg chg="mod">
          <ac:chgData name="brady owens" userId="7a6fbe4f65d4933f" providerId="LiveId" clId="{08C6C386-B2A1-4682-BB94-0909B6358C50}" dt="2024-01-15T18:20:02.702" v="26" actId="27636"/>
          <ac:spMkLst>
            <pc:docMk/>
            <pc:sldMk cId="0" sldId="270"/>
            <ac:spMk id="4" creationId="{00000000-0000-0000-0000-000000000000}"/>
          </ac:spMkLst>
        </pc:spChg>
      </pc:sldChg>
      <pc:sldChg chg="modSp mod">
        <pc:chgData name="brady owens" userId="7a6fbe4f65d4933f" providerId="LiveId" clId="{08C6C386-B2A1-4682-BB94-0909B6358C50}" dt="2024-01-15T18:20:02.702" v="29" actId="27636"/>
        <pc:sldMkLst>
          <pc:docMk/>
          <pc:sldMk cId="0" sldId="271"/>
        </pc:sldMkLst>
        <pc:spChg chg="mod">
          <ac:chgData name="brady owens" userId="7a6fbe4f65d4933f" providerId="LiveId" clId="{08C6C386-B2A1-4682-BB94-0909B6358C50}" dt="2024-01-15T18:20:02.702" v="29" actId="27636"/>
          <ac:spMkLst>
            <pc:docMk/>
            <pc:sldMk cId="0" sldId="271"/>
            <ac:spMk id="2" creationId="{00000000-0000-0000-0000-000000000000}"/>
          </ac:spMkLst>
        </pc:spChg>
        <pc:spChg chg="mod">
          <ac:chgData name="brady owens" userId="7a6fbe4f65d4933f" providerId="LiveId" clId="{08C6C386-B2A1-4682-BB94-0909B6358C50}" dt="2024-01-15T18:20:02.702" v="28" actId="27636"/>
          <ac:spMkLst>
            <pc:docMk/>
            <pc:sldMk cId="0" sldId="271"/>
            <ac:spMk id="3" creationId="{00000000-0000-0000-0000-000000000000}"/>
          </ac:spMkLst>
        </pc:spChg>
        <pc:spChg chg="mod">
          <ac:chgData name="brady owens" userId="7a6fbe4f65d4933f" providerId="LiveId" clId="{08C6C386-B2A1-4682-BB94-0909B6358C50}" dt="2024-01-15T18:20:02.702" v="27" actId="27636"/>
          <ac:spMkLst>
            <pc:docMk/>
            <pc:sldMk cId="0" sldId="271"/>
            <ac:spMk id="4" creationId="{00000000-0000-0000-0000-000000000000}"/>
          </ac:spMkLst>
        </pc:spChg>
      </pc:sldChg>
      <pc:sldChg chg="modSp mod">
        <pc:chgData name="brady owens" userId="7a6fbe4f65d4933f" providerId="LiveId" clId="{08C6C386-B2A1-4682-BB94-0909B6358C50}" dt="2024-01-15T18:20:53.423" v="57" actId="27636"/>
        <pc:sldMkLst>
          <pc:docMk/>
          <pc:sldMk cId="0" sldId="272"/>
        </pc:sldMkLst>
        <pc:spChg chg="mod">
          <ac:chgData name="brady owens" userId="7a6fbe4f65d4933f" providerId="LiveId" clId="{08C6C386-B2A1-4682-BB94-0909B6358C50}" dt="2024-01-15T18:20:53.423" v="57" actId="27636"/>
          <ac:spMkLst>
            <pc:docMk/>
            <pc:sldMk cId="0" sldId="272"/>
            <ac:spMk id="2" creationId="{00000000-0000-0000-0000-000000000000}"/>
          </ac:spMkLst>
        </pc:spChg>
        <pc:spChg chg="mod">
          <ac:chgData name="brady owens" userId="7a6fbe4f65d4933f" providerId="LiveId" clId="{08C6C386-B2A1-4682-BB94-0909B6358C50}" dt="2024-01-15T18:20:02.718" v="32" actId="27636"/>
          <ac:spMkLst>
            <pc:docMk/>
            <pc:sldMk cId="0" sldId="272"/>
            <ac:spMk id="3" creationId="{00000000-0000-0000-0000-000000000000}"/>
          </ac:spMkLst>
        </pc:spChg>
        <pc:spChg chg="mod">
          <ac:chgData name="brady owens" userId="7a6fbe4f65d4933f" providerId="LiveId" clId="{08C6C386-B2A1-4682-BB94-0909B6358C50}" dt="2024-01-15T18:20:02.718" v="31" actId="27636"/>
          <ac:spMkLst>
            <pc:docMk/>
            <pc:sldMk cId="0" sldId="272"/>
            <ac:spMk id="4" creationId="{00000000-0000-0000-0000-000000000000}"/>
          </ac:spMkLst>
        </pc:spChg>
      </pc:sldChg>
      <pc:sldChg chg="modSp mod">
        <pc:chgData name="brady owens" userId="7a6fbe4f65d4933f" providerId="LiveId" clId="{08C6C386-B2A1-4682-BB94-0909B6358C50}" dt="2024-01-15T18:20:02.718" v="34" actId="27636"/>
        <pc:sldMkLst>
          <pc:docMk/>
          <pc:sldMk cId="0" sldId="273"/>
        </pc:sldMkLst>
        <pc:spChg chg="mod">
          <ac:chgData name="brady owens" userId="7a6fbe4f65d4933f" providerId="LiveId" clId="{08C6C386-B2A1-4682-BB94-0909B6358C50}" dt="2024-01-15T18:20:02.718" v="34" actId="27636"/>
          <ac:spMkLst>
            <pc:docMk/>
            <pc:sldMk cId="0" sldId="273"/>
            <ac:spMk id="3" creationId="{00000000-0000-0000-0000-000000000000}"/>
          </ac:spMkLst>
        </pc:spChg>
        <pc:spChg chg="mod">
          <ac:chgData name="brady owens" userId="7a6fbe4f65d4933f" providerId="LiveId" clId="{08C6C386-B2A1-4682-BB94-0909B6358C50}" dt="2024-01-15T18:20:02.718" v="33" actId="27636"/>
          <ac:spMkLst>
            <pc:docMk/>
            <pc:sldMk cId="0" sldId="273"/>
            <ac:spMk id="4" creationId="{00000000-0000-0000-0000-000000000000}"/>
          </ac:spMkLst>
        </pc:spChg>
      </pc:sldChg>
      <pc:sldChg chg="modSp mod">
        <pc:chgData name="brady owens" userId="7a6fbe4f65d4933f" providerId="LiveId" clId="{08C6C386-B2A1-4682-BB94-0909B6358C50}" dt="2024-01-15T18:20:02.734" v="36" actId="27636"/>
        <pc:sldMkLst>
          <pc:docMk/>
          <pc:sldMk cId="0" sldId="274"/>
        </pc:sldMkLst>
        <pc:spChg chg="mod">
          <ac:chgData name="brady owens" userId="7a6fbe4f65d4933f" providerId="LiveId" clId="{08C6C386-B2A1-4682-BB94-0909B6358C50}" dt="2024-01-15T18:20:02.734" v="36" actId="27636"/>
          <ac:spMkLst>
            <pc:docMk/>
            <pc:sldMk cId="0" sldId="274"/>
            <ac:spMk id="3" creationId="{00000000-0000-0000-0000-000000000000}"/>
          </ac:spMkLst>
        </pc:spChg>
        <pc:spChg chg="mod">
          <ac:chgData name="brady owens" userId="7a6fbe4f65d4933f" providerId="LiveId" clId="{08C6C386-B2A1-4682-BB94-0909B6358C50}" dt="2024-01-15T18:20:02.734" v="35" actId="27636"/>
          <ac:spMkLst>
            <pc:docMk/>
            <pc:sldMk cId="0" sldId="274"/>
            <ac:spMk id="4" creationId="{00000000-0000-0000-0000-000000000000}"/>
          </ac:spMkLst>
        </pc:spChg>
      </pc:sldChg>
      <pc:sldChg chg="modSp mod">
        <pc:chgData name="brady owens" userId="7a6fbe4f65d4933f" providerId="LiveId" clId="{08C6C386-B2A1-4682-BB94-0909B6358C50}" dt="2024-01-15T18:20:02.734" v="38" actId="27636"/>
        <pc:sldMkLst>
          <pc:docMk/>
          <pc:sldMk cId="0" sldId="275"/>
        </pc:sldMkLst>
        <pc:spChg chg="mod">
          <ac:chgData name="brady owens" userId="7a6fbe4f65d4933f" providerId="LiveId" clId="{08C6C386-B2A1-4682-BB94-0909B6358C50}" dt="2024-01-15T18:20:02.734" v="37" actId="27636"/>
          <ac:spMkLst>
            <pc:docMk/>
            <pc:sldMk cId="0" sldId="275"/>
            <ac:spMk id="3" creationId="{00000000-0000-0000-0000-000000000000}"/>
          </ac:spMkLst>
        </pc:spChg>
        <pc:spChg chg="mod">
          <ac:chgData name="brady owens" userId="7a6fbe4f65d4933f" providerId="LiveId" clId="{08C6C386-B2A1-4682-BB94-0909B6358C50}" dt="2024-01-15T18:20:02.734" v="38" actId="27636"/>
          <ac:spMkLst>
            <pc:docMk/>
            <pc:sldMk cId="0" sldId="275"/>
            <ac:spMk id="4" creationId="{00000000-0000-0000-0000-000000000000}"/>
          </ac:spMkLst>
        </pc:spChg>
      </pc:sldChg>
      <pc:sldChg chg="modSp mod">
        <pc:chgData name="brady owens" userId="7a6fbe4f65d4933f" providerId="LiveId" clId="{08C6C386-B2A1-4682-BB94-0909B6358C50}" dt="2024-01-15T18:20:02.734" v="40" actId="27636"/>
        <pc:sldMkLst>
          <pc:docMk/>
          <pc:sldMk cId="0" sldId="276"/>
        </pc:sldMkLst>
        <pc:spChg chg="mod">
          <ac:chgData name="brady owens" userId="7a6fbe4f65d4933f" providerId="LiveId" clId="{08C6C386-B2A1-4682-BB94-0909B6358C50}" dt="2024-01-15T18:20:02.734" v="40" actId="27636"/>
          <ac:spMkLst>
            <pc:docMk/>
            <pc:sldMk cId="0" sldId="276"/>
            <ac:spMk id="3" creationId="{00000000-0000-0000-0000-000000000000}"/>
          </ac:spMkLst>
        </pc:spChg>
        <pc:spChg chg="mod">
          <ac:chgData name="brady owens" userId="7a6fbe4f65d4933f" providerId="LiveId" clId="{08C6C386-B2A1-4682-BB94-0909B6358C50}" dt="2024-01-15T18:20:02.734" v="39" actId="27636"/>
          <ac:spMkLst>
            <pc:docMk/>
            <pc:sldMk cId="0" sldId="276"/>
            <ac:spMk id="4" creationId="{00000000-0000-0000-0000-000000000000}"/>
          </ac:spMkLst>
        </pc:spChg>
      </pc:sldChg>
      <pc:sldChg chg="modSp mod">
        <pc:chgData name="brady owens" userId="7a6fbe4f65d4933f" providerId="LiveId" clId="{08C6C386-B2A1-4682-BB94-0909B6358C50}" dt="2024-01-15T18:20:02.749" v="42" actId="27636"/>
        <pc:sldMkLst>
          <pc:docMk/>
          <pc:sldMk cId="0" sldId="277"/>
        </pc:sldMkLst>
        <pc:spChg chg="mod">
          <ac:chgData name="brady owens" userId="7a6fbe4f65d4933f" providerId="LiveId" clId="{08C6C386-B2A1-4682-BB94-0909B6358C50}" dt="2024-01-15T18:20:02.749" v="41" actId="27636"/>
          <ac:spMkLst>
            <pc:docMk/>
            <pc:sldMk cId="0" sldId="277"/>
            <ac:spMk id="3" creationId="{00000000-0000-0000-0000-000000000000}"/>
          </ac:spMkLst>
        </pc:spChg>
        <pc:spChg chg="mod">
          <ac:chgData name="brady owens" userId="7a6fbe4f65d4933f" providerId="LiveId" clId="{08C6C386-B2A1-4682-BB94-0909B6358C50}" dt="2024-01-15T18:20:02.749" v="42" actId="27636"/>
          <ac:spMkLst>
            <pc:docMk/>
            <pc:sldMk cId="0" sldId="277"/>
            <ac:spMk id="4" creationId="{00000000-0000-0000-0000-000000000000}"/>
          </ac:spMkLst>
        </pc:spChg>
      </pc:sldChg>
      <pc:sldChg chg="modSp mod">
        <pc:chgData name="brady owens" userId="7a6fbe4f65d4933f" providerId="LiveId" clId="{08C6C386-B2A1-4682-BB94-0909B6358C50}" dt="2024-01-15T18:20:02.749" v="44" actId="27636"/>
        <pc:sldMkLst>
          <pc:docMk/>
          <pc:sldMk cId="0" sldId="278"/>
        </pc:sldMkLst>
        <pc:spChg chg="mod">
          <ac:chgData name="brady owens" userId="7a6fbe4f65d4933f" providerId="LiveId" clId="{08C6C386-B2A1-4682-BB94-0909B6358C50}" dt="2024-01-15T18:20:02.749" v="43" actId="27636"/>
          <ac:spMkLst>
            <pc:docMk/>
            <pc:sldMk cId="0" sldId="278"/>
            <ac:spMk id="3" creationId="{00000000-0000-0000-0000-000000000000}"/>
          </ac:spMkLst>
        </pc:spChg>
        <pc:spChg chg="mod">
          <ac:chgData name="brady owens" userId="7a6fbe4f65d4933f" providerId="LiveId" clId="{08C6C386-B2A1-4682-BB94-0909B6358C50}" dt="2024-01-15T18:20:02.749" v="44" actId="27636"/>
          <ac:spMkLst>
            <pc:docMk/>
            <pc:sldMk cId="0" sldId="278"/>
            <ac:spMk id="4" creationId="{00000000-0000-0000-0000-000000000000}"/>
          </ac:spMkLst>
        </pc:spChg>
      </pc:sldChg>
      <pc:sldChg chg="modSp mod">
        <pc:chgData name="brady owens" userId="7a6fbe4f65d4933f" providerId="LiveId" clId="{08C6C386-B2A1-4682-BB94-0909B6358C50}" dt="2024-01-15T18:20:02.749" v="46" actId="27636"/>
        <pc:sldMkLst>
          <pc:docMk/>
          <pc:sldMk cId="0" sldId="279"/>
        </pc:sldMkLst>
        <pc:spChg chg="mod">
          <ac:chgData name="brady owens" userId="7a6fbe4f65d4933f" providerId="LiveId" clId="{08C6C386-B2A1-4682-BB94-0909B6358C50}" dt="2024-01-15T18:20:02.749" v="46" actId="27636"/>
          <ac:spMkLst>
            <pc:docMk/>
            <pc:sldMk cId="0" sldId="279"/>
            <ac:spMk id="3" creationId="{00000000-0000-0000-0000-000000000000}"/>
          </ac:spMkLst>
        </pc:spChg>
        <pc:spChg chg="mod">
          <ac:chgData name="brady owens" userId="7a6fbe4f65d4933f" providerId="LiveId" clId="{08C6C386-B2A1-4682-BB94-0909B6358C50}" dt="2024-01-15T18:20:02.749" v="45" actId="27636"/>
          <ac:spMkLst>
            <pc:docMk/>
            <pc:sldMk cId="0" sldId="279"/>
            <ac:spMk id="4" creationId="{00000000-0000-0000-0000-000000000000}"/>
          </ac:spMkLst>
        </pc:spChg>
      </pc:sldChg>
      <pc:sldChg chg="modSp mod">
        <pc:chgData name="brady owens" userId="7a6fbe4f65d4933f" providerId="LiveId" clId="{08C6C386-B2A1-4682-BB94-0909B6358C50}" dt="2024-01-15T18:20:02.765" v="48" actId="27636"/>
        <pc:sldMkLst>
          <pc:docMk/>
          <pc:sldMk cId="0" sldId="280"/>
        </pc:sldMkLst>
        <pc:spChg chg="mod">
          <ac:chgData name="brady owens" userId="7a6fbe4f65d4933f" providerId="LiveId" clId="{08C6C386-B2A1-4682-BB94-0909B6358C50}" dt="2024-01-15T18:20:02.765" v="47" actId="27636"/>
          <ac:spMkLst>
            <pc:docMk/>
            <pc:sldMk cId="0" sldId="280"/>
            <ac:spMk id="3" creationId="{00000000-0000-0000-0000-000000000000}"/>
          </ac:spMkLst>
        </pc:spChg>
        <pc:spChg chg="mod">
          <ac:chgData name="brady owens" userId="7a6fbe4f65d4933f" providerId="LiveId" clId="{08C6C386-B2A1-4682-BB94-0909B6358C50}" dt="2024-01-15T18:20:02.765" v="48" actId="27636"/>
          <ac:spMkLst>
            <pc:docMk/>
            <pc:sldMk cId="0" sldId="280"/>
            <ac:spMk id="4" creationId="{00000000-0000-0000-0000-000000000000}"/>
          </ac:spMkLst>
        </pc:spChg>
      </pc:sldChg>
      <pc:sldChg chg="add setBg">
        <pc:chgData name="brady owens" userId="7a6fbe4f65d4933f" providerId="LiveId" clId="{08C6C386-B2A1-4682-BB94-0909B6358C50}" dt="2024-01-15T18:20:02.499" v="0"/>
        <pc:sldMkLst>
          <pc:docMk/>
          <pc:sldMk cId="0" sldId="281"/>
        </pc:sldMkLst>
      </pc:sldChg>
      <pc:sldChg chg="add setBg">
        <pc:chgData name="brady owens" userId="7a6fbe4f65d4933f" providerId="LiveId" clId="{08C6C386-B2A1-4682-BB94-0909B6358C50}" dt="2024-01-15T18:20:02.499" v="0"/>
        <pc:sldMkLst>
          <pc:docMk/>
          <pc:sldMk cId="0" sldId="282"/>
        </pc:sldMkLst>
      </pc:sldChg>
      <pc:sldChg chg="modSp add mod">
        <pc:chgData name="brady owens" userId="7a6fbe4f65d4933f" providerId="LiveId" clId="{08C6C386-B2A1-4682-BB94-0909B6358C50}" dt="2024-01-15T18:21:00.562" v="59" actId="27636"/>
        <pc:sldMkLst>
          <pc:docMk/>
          <pc:sldMk cId="2330077837" sldId="283"/>
        </pc:sldMkLst>
        <pc:spChg chg="mod">
          <ac:chgData name="brady owens" userId="7a6fbe4f65d4933f" providerId="LiveId" clId="{08C6C386-B2A1-4682-BB94-0909B6358C50}" dt="2024-01-15T18:21:00.562" v="59" actId="27636"/>
          <ac:spMkLst>
            <pc:docMk/>
            <pc:sldMk cId="2330077837" sldId="283"/>
            <ac:spMk id="2" creationId="{00000000-0000-0000-0000-000000000000}"/>
          </ac:spMkLst>
        </pc:spChg>
      </pc:sldChg>
      <pc:sldChg chg="modSp add mod">
        <pc:chgData name="brady owens" userId="7a6fbe4f65d4933f" providerId="LiveId" clId="{08C6C386-B2A1-4682-BB94-0909B6358C50}" dt="2024-01-15T18:21:59.345" v="63" actId="27636"/>
        <pc:sldMkLst>
          <pc:docMk/>
          <pc:sldMk cId="2672158097" sldId="290"/>
        </pc:sldMkLst>
        <pc:spChg chg="mod">
          <ac:chgData name="brady owens" userId="7a6fbe4f65d4933f" providerId="LiveId" clId="{08C6C386-B2A1-4682-BB94-0909B6358C50}" dt="2024-01-15T18:21:59.345" v="61" actId="27636"/>
          <ac:spMkLst>
            <pc:docMk/>
            <pc:sldMk cId="2672158097" sldId="290"/>
            <ac:spMk id="2" creationId="{E359E7C9-7104-2AB9-6414-205A0D8ACBB4}"/>
          </ac:spMkLst>
        </pc:spChg>
        <pc:spChg chg="mod">
          <ac:chgData name="brady owens" userId="7a6fbe4f65d4933f" providerId="LiveId" clId="{08C6C386-B2A1-4682-BB94-0909B6358C50}" dt="2024-01-15T18:21:59.345" v="62" actId="27636"/>
          <ac:spMkLst>
            <pc:docMk/>
            <pc:sldMk cId="2672158097" sldId="290"/>
            <ac:spMk id="3" creationId="{E90E7DFD-B932-0910-282E-2CA49776B171}"/>
          </ac:spMkLst>
        </pc:spChg>
        <pc:spChg chg="mod">
          <ac:chgData name="brady owens" userId="7a6fbe4f65d4933f" providerId="LiveId" clId="{08C6C386-B2A1-4682-BB94-0909B6358C50}" dt="2024-01-15T18:21:59.345" v="63" actId="27636"/>
          <ac:spMkLst>
            <pc:docMk/>
            <pc:sldMk cId="2672158097" sldId="290"/>
            <ac:spMk id="4" creationId="{72B1DD4A-0BBA-6B53-C9C8-C315C3A11D5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280">
                <a:solidFill>
                  <a:srgbClr val="FFF2D2"/>
                </a:solidFill>
              </a:defRPr>
            </a:lvl1pPr>
          </a:lstStyle>
          <a:p>
            <a:pPr algn="ctr"/>
            <a:endParaRP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7280">
                <a:solidFill>
                  <a:srgbClr val="FFF2D2"/>
                </a:solidFill>
              </a:defRPr>
            </a:lvl1pPr>
          </a:lstStyle>
          <a:p>
            <a:pPr algn="ctr"/>
            <a:r>
              <a:rPr sz="7280" b="0">
                <a:solidFill>
                  <a:srgbClr val="FFF2D2"/>
                </a:solidFill>
              </a:rPr>
              <a:t>Lesson 17, Daniel 12</a:t>
            </a: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20000"/>
          </a:bodyPr>
          <a:lstStyle>
            <a:lvl1pPr algn="ctr">
              <a:defRPr sz="4386">
                <a:solidFill>
                  <a:srgbClr val="FFF2D2"/>
                </a:solidFill>
              </a:defRPr>
            </a:lvl1pPr>
          </a:lstStyle>
          <a:p>
            <a:pPr algn="ctr"/>
            <a:endParaRPr sz="4386" b="0" dirty="0">
              <a:solidFill>
                <a:srgbClr val="FFF2D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“Many will be purged, purified and refined, but the wicked will act wickedly; and none of the wicked will understand, but those who have insight will understand.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12:10</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a:solidFill>
                  <a:srgbClr val="FFF2D2"/>
                </a:solidFill>
              </a:rPr>
              <a:t>“From the time that the regular sacrifice is abolished and the abomination of desolation is set up, there will be 1,290 days. “How blessed is he who keeps waiting and attains to the 1,335 days!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12:11–12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Now these things happened to them as an example, and they were written for our instruction, upon whom the ends of the ages have come.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1 Corinthians 10:11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Do this, knowing the time, that it is already the hour for you to awaken from sleep; for now salvation is nearer to us than when we believed.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Romans 13:11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You too be patient; strengthen your hearts, for the coming of the Lord is near.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James 5:8</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 end of all things is near; therefore, be of sound judgment and sober spirit for the purpose of prayer.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1 Peter 4:7</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Children, it is the last hour; and just as you heard that antichrist is coming, even now many antichrists have appeared; from this we know that it is the last hour.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1 John 2:18</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086">
                <a:solidFill>
                  <a:srgbClr val="FFF2D2"/>
                </a:solidFill>
              </a:defRPr>
            </a:lvl1pPr>
          </a:lstStyle>
          <a:p>
            <a:pPr algn="l"/>
            <a:r>
              <a:rPr sz="5086" b="0">
                <a:solidFill>
                  <a:srgbClr val="FFF2D2"/>
                </a:solidFill>
              </a:rPr>
              <a:t>“Go therefore and make disciples of all the nations, baptizing them in the name of the Father and the Son and the Holy Spirit, teaching them to observe all that I commanded you; and lo, I am with you always, even to the end of the age.”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Matthew 28:19–20</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5086">
                <a:solidFill>
                  <a:srgbClr val="FFF2D2"/>
                </a:solidFill>
              </a:defRPr>
            </a:lvl1pPr>
          </a:lstStyle>
          <a:p>
            <a:pPr algn="l"/>
            <a:r>
              <a:rPr sz="5086" b="0" dirty="0">
                <a:solidFill>
                  <a:srgbClr val="FFF2D2"/>
                </a:solidFill>
              </a:rPr>
              <a:t>I saw in the right hand of Him who sat on the throne a book written inside and on the back, sealed up with seven seals. And I saw a strong angel proclaiming with a loud voice, “Who is worthy to open the book and to break its seals?” And no one in heaven or on the earth or under the earth was able to open the book or to look into it.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Revelation 5:1–6</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086">
                <a:solidFill>
                  <a:srgbClr val="FFF2D2"/>
                </a:solidFill>
              </a:defRPr>
            </a:lvl1pPr>
          </a:lstStyle>
          <a:p>
            <a:pPr algn="l"/>
            <a:r>
              <a:rPr sz="5086" b="0" dirty="0">
                <a:solidFill>
                  <a:srgbClr val="FFF2D2"/>
                </a:solidFill>
              </a:rPr>
              <a:t>Then I began to weep greatly because no one was found worthy to open the book or to look into it; and one of the elders said to me, “Stop weeping; behold, the Lion that is from the tribe of Judah, the Root of David, has overcome so as to open the book and its seven seals.” And I saw between the throne (with the four living creatures) and the elders a Lamb standing, as if slain, having seven horns and seven eyes, which are the seven Spirits of God, sent out into all the earth.</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Revelation 5:1–6</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extLst>
      <p:ext uri="{BB962C8B-B14F-4D97-AF65-F5344CB8AC3E}">
        <p14:creationId xmlns:p14="http://schemas.microsoft.com/office/powerpoint/2010/main" val="233007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B58A094-6499-9FD2-AD66-725F0D729B52}"/>
              </a:ext>
            </a:extLst>
          </p:cNvPr>
          <p:cNvCxnSpPr>
            <a:cxnSpLocks/>
          </p:cNvCxnSpPr>
          <p:nvPr/>
        </p:nvCxnSpPr>
        <p:spPr>
          <a:xfrm>
            <a:off x="755515" y="5525310"/>
            <a:ext cx="10680970" cy="0"/>
          </a:xfrm>
          <a:prstGeom prst="line">
            <a:avLst/>
          </a:prstGeom>
          <a:ln w="28575">
            <a:solidFill>
              <a:srgbClr val="FFFF00"/>
            </a:solidFill>
          </a:ln>
        </p:spPr>
        <p:style>
          <a:lnRef idx="1">
            <a:schemeClr val="accent3"/>
          </a:lnRef>
          <a:fillRef idx="0">
            <a:schemeClr val="accent3"/>
          </a:fillRef>
          <a:effectRef idx="0">
            <a:schemeClr val="accent3"/>
          </a:effectRef>
          <a:fontRef idx="minor">
            <a:schemeClr val="tx1"/>
          </a:fontRef>
        </p:style>
      </p:cxnSp>
      <p:pic>
        <p:nvPicPr>
          <p:cNvPr id="16" name="Picture 15" descr="A list of names and numbers&#10;&#10;Description automatically generated with medium confidence">
            <a:extLst>
              <a:ext uri="{FF2B5EF4-FFF2-40B4-BE49-F238E27FC236}">
                <a16:creationId xmlns:a16="http://schemas.microsoft.com/office/drawing/2014/main" id="{6D8487FA-2FE6-10D7-915F-29490E8CA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“But as for you, go your way to the end; then you will enter into rest and rise again for your allotted portion at the end of the age.”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12:13</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“By smooth words he will turn to godlessness those who act wickedly toward the covenant, but the people who know their God will display strength and take action.</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11:32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“Those who have insight among the people will give understanding to the many; yet they will fall by sword and by flame, by captivity and by plunder for many days.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11:33</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“Some of those who have insight will fall, in order to refine, purge and make them pure until the end time; because it is still to come at the appointed time.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11:35</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“How blessed is he who keeps waiting and attains to the 1,335 days!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“Those who have insight will shine brightly like the brightness of the expanse of heaven, and those who lead the many to righteousness, like the stars forever and ever.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12:3</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“Many of those who sleep in the dust of the ground will awake, these to everlasting life, but the others to disgrace and everlasting contempt.</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“But as for you, go your way to the end; then you will enter into rest and rise again for your allotted portion at the end of the age.”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12:13</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timeline of a vision&#10;&#10;Description automatically generated">
            <a:extLst>
              <a:ext uri="{FF2B5EF4-FFF2-40B4-BE49-F238E27FC236}">
                <a16:creationId xmlns:a16="http://schemas.microsoft.com/office/drawing/2014/main" id="{7F3AD424-97B9-9795-FF3B-127484E30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9E7C9-7104-2AB9-6414-205A0D8ACBB4}"/>
              </a:ext>
            </a:extLst>
          </p:cNvPr>
          <p:cNvSpPr>
            <a:spLocks noGrp="1"/>
          </p:cNvSpPr>
          <p:nvPr>
            <p:ph type="body"/>
          </p:nvPr>
        </p:nvSpPr>
        <p:spPr/>
        <p:txBody>
          <a:bodyPr>
            <a:normAutofit fontScale="92500" lnSpcReduction="10000"/>
          </a:bodyPr>
          <a:lstStyle/>
          <a:p>
            <a:endParaRPr lang="en-US"/>
          </a:p>
        </p:txBody>
      </p:sp>
      <p:sp>
        <p:nvSpPr>
          <p:cNvPr id="3" name="Text Placeholder 2">
            <a:extLst>
              <a:ext uri="{FF2B5EF4-FFF2-40B4-BE49-F238E27FC236}">
                <a16:creationId xmlns:a16="http://schemas.microsoft.com/office/drawing/2014/main" id="{E90E7DFD-B932-0910-282E-2CA49776B171}"/>
              </a:ext>
            </a:extLst>
          </p:cNvPr>
          <p:cNvSpPr>
            <a:spLocks noGrp="1"/>
          </p:cNvSpPr>
          <p:nvPr>
            <p:ph type="body" idx="1"/>
          </p:nvPr>
        </p:nvSpPr>
        <p:spPr/>
        <p:txBody>
          <a:bodyPr>
            <a:normAutofit/>
          </a:bodyPr>
          <a:lstStyle/>
          <a:p>
            <a:endParaRPr lang="en-US"/>
          </a:p>
        </p:txBody>
      </p:sp>
      <p:sp>
        <p:nvSpPr>
          <p:cNvPr id="4" name="Text Placeholder 3">
            <a:extLst>
              <a:ext uri="{FF2B5EF4-FFF2-40B4-BE49-F238E27FC236}">
                <a16:creationId xmlns:a16="http://schemas.microsoft.com/office/drawing/2014/main" id="{72B1DD4A-0BBA-6B53-C9C8-C315C3A11D59}"/>
              </a:ext>
            </a:extLst>
          </p:cNvPr>
          <p:cNvSpPr>
            <a:spLocks noGrp="1"/>
          </p:cNvSpPr>
          <p:nvPr>
            <p:ph type="body" idx="2"/>
          </p:nvPr>
        </p:nvSpPr>
        <p:spPr/>
        <p:txBody>
          <a:bodyPr>
            <a:normAutofit fontScale="92500" lnSpcReduction="20000"/>
          </a:bodyPr>
          <a:lstStyle/>
          <a:p>
            <a:endParaRPr lang="en-US"/>
          </a:p>
        </p:txBody>
      </p:sp>
      <p:pic>
        <p:nvPicPr>
          <p:cNvPr id="6" name="Picture 5" descr="A map of the sea&#10;&#10;Description automatically generated">
            <a:extLst>
              <a:ext uri="{FF2B5EF4-FFF2-40B4-BE49-F238E27FC236}">
                <a16:creationId xmlns:a16="http://schemas.microsoft.com/office/drawing/2014/main" id="{3B8979CA-8FD2-926D-3DC7-6F14B571F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2532"/>
            <a:ext cx="12192000" cy="9143999"/>
          </a:xfrm>
          <a:prstGeom prst="rect">
            <a:avLst/>
          </a:prstGeom>
        </p:spPr>
      </p:pic>
    </p:spTree>
    <p:extLst>
      <p:ext uri="{BB962C8B-B14F-4D97-AF65-F5344CB8AC3E}">
        <p14:creationId xmlns:p14="http://schemas.microsoft.com/office/powerpoint/2010/main" val="267215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7513">
                <a:solidFill>
                  <a:srgbClr val="FFF2D2"/>
                </a:solidFill>
              </a:defRPr>
            </a:lvl1pPr>
          </a:lstStyle>
          <a:p>
            <a:pPr algn="ctr"/>
            <a:r>
              <a:rPr sz="7513" b="0">
                <a:solidFill>
                  <a:srgbClr val="FFF2D2"/>
                </a:solidFill>
              </a:rPr>
              <a:t>1. Question 1 - How Long until the end of these wonders? (verse 5-7)</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Then I, Daniel, looked and behold, two others were standing, one on this bank of the river and the other on that bank of the river.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12:5</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086">
                <a:solidFill>
                  <a:srgbClr val="FFF2D2"/>
                </a:solidFill>
              </a:defRPr>
            </a:lvl1pPr>
          </a:lstStyle>
          <a:p>
            <a:pPr algn="l"/>
            <a:r>
              <a:rPr sz="5086" b="0">
                <a:solidFill>
                  <a:srgbClr val="FFF2D2"/>
                </a:solidFill>
              </a:rPr>
              <a:t>“Now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7513">
                <a:solidFill>
                  <a:srgbClr val="FFF2D2"/>
                </a:solidFill>
              </a:defRPr>
            </a:lvl1pPr>
          </a:lstStyle>
          <a:p>
            <a:pPr algn="ctr"/>
            <a:r>
              <a:rPr sz="7513" b="0">
                <a:solidFill>
                  <a:srgbClr val="FFF2D2"/>
                </a:solidFill>
              </a:rPr>
              <a:t>2. Question 2 - What will be the outcome? (8-13)</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As for me, I heard but could not understand; so I said, “My lord, what will be the outcome of these events?”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12:8</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Widescreen</PresentationFormat>
  <Paragraphs>66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2024-01-15T18:22:08Z</dcterms:modified>
</cp:coreProperties>
</file>