
<file path=[Content_Types].xml><?xml version="1.0" encoding="utf-8"?>
<Types xmlns="http://schemas.openxmlformats.org/package/2006/content-types">
  <Default Extension="bmp" ContentType="image/bmp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1" r:id="rId4"/>
    <p:sldId id="263" r:id="rId5"/>
    <p:sldId id="265" r:id="rId6"/>
    <p:sldId id="267" r:id="rId7"/>
    <p:sldId id="268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8" r:id="rId26"/>
    <p:sldId id="289" r:id="rId27"/>
    <p:sldId id="294" r:id="rId28"/>
    <p:sldId id="290" r:id="rId29"/>
    <p:sldId id="291" r:id="rId30"/>
    <p:sldId id="292" r:id="rId31"/>
  </p:sldIdLst>
  <p:sldSz cx="12192000" cy="6858000"/>
  <p:notesSz cx="12192000" cy="68580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y owens" userId="7a6fbe4f65d4933f" providerId="LiveId" clId="{AF10AC6C-7E41-4ACB-9B91-80CDF816FA44}"/>
    <pc:docChg chg="custSel addSld delSld modSld sldOrd">
      <pc:chgData name="brady owens" userId="7a6fbe4f65d4933f" providerId="LiveId" clId="{AF10AC6C-7E41-4ACB-9B91-80CDF816FA44}" dt="2023-09-21T14:24:07.097" v="338" actId="47"/>
      <pc:docMkLst>
        <pc:docMk/>
      </pc:docMkLst>
      <pc:sldChg chg="del">
        <pc:chgData name="brady owens" userId="7a6fbe4f65d4933f" providerId="LiveId" clId="{AF10AC6C-7E41-4ACB-9B91-80CDF816FA44}" dt="2023-09-21T14:18:04.943" v="0" actId="47"/>
        <pc:sldMkLst>
          <pc:docMk/>
          <pc:sldMk cId="0" sldId="258"/>
        </pc:sldMkLst>
      </pc:sldChg>
      <pc:sldChg chg="modSp mod">
        <pc:chgData name="brady owens" userId="7a6fbe4f65d4933f" providerId="LiveId" clId="{AF10AC6C-7E41-4ACB-9B91-80CDF816FA44}" dt="2023-09-21T14:18:13.701" v="9" actId="115"/>
        <pc:sldMkLst>
          <pc:docMk/>
          <pc:sldMk cId="0" sldId="259"/>
        </pc:sldMkLst>
        <pc:spChg chg="mod">
          <ac:chgData name="brady owens" userId="7a6fbe4f65d4933f" providerId="LiveId" clId="{AF10AC6C-7E41-4ACB-9B91-80CDF816FA44}" dt="2023-09-21T14:18:13.701" v="9" actId="115"/>
          <ac:spMkLst>
            <pc:docMk/>
            <pc:sldMk cId="0" sldId="259"/>
            <ac:spMk id="2" creationId="{00000000-0000-0000-0000-000000000000}"/>
          </ac:spMkLst>
        </pc:spChg>
      </pc:sldChg>
      <pc:sldChg chg="del">
        <pc:chgData name="brady owens" userId="7a6fbe4f65d4933f" providerId="LiveId" clId="{AF10AC6C-7E41-4ACB-9B91-80CDF816FA44}" dt="2023-09-21T14:18:16.469" v="10" actId="47"/>
        <pc:sldMkLst>
          <pc:docMk/>
          <pc:sldMk cId="0" sldId="260"/>
        </pc:sldMkLst>
      </pc:sldChg>
      <pc:sldChg chg="modSp mod">
        <pc:chgData name="brady owens" userId="7a6fbe4f65d4933f" providerId="LiveId" clId="{AF10AC6C-7E41-4ACB-9B91-80CDF816FA44}" dt="2023-09-21T14:18:23.809" v="21" actId="20577"/>
        <pc:sldMkLst>
          <pc:docMk/>
          <pc:sldMk cId="0" sldId="261"/>
        </pc:sldMkLst>
        <pc:spChg chg="mod">
          <ac:chgData name="brady owens" userId="7a6fbe4f65d4933f" providerId="LiveId" clId="{AF10AC6C-7E41-4ACB-9B91-80CDF816FA44}" dt="2023-09-21T14:18:23.809" v="21" actId="20577"/>
          <ac:spMkLst>
            <pc:docMk/>
            <pc:sldMk cId="0" sldId="261"/>
            <ac:spMk id="2" creationId="{00000000-0000-0000-0000-000000000000}"/>
          </ac:spMkLst>
        </pc:spChg>
      </pc:sldChg>
      <pc:sldChg chg="del">
        <pc:chgData name="brady owens" userId="7a6fbe4f65d4933f" providerId="LiveId" clId="{AF10AC6C-7E41-4ACB-9B91-80CDF816FA44}" dt="2023-09-21T14:18:26.574" v="22" actId="47"/>
        <pc:sldMkLst>
          <pc:docMk/>
          <pc:sldMk cId="0" sldId="262"/>
        </pc:sldMkLst>
      </pc:sldChg>
      <pc:sldChg chg="modSp mod">
        <pc:chgData name="brady owens" userId="7a6fbe4f65d4933f" providerId="LiveId" clId="{AF10AC6C-7E41-4ACB-9B91-80CDF816FA44}" dt="2023-09-21T14:18:35.180" v="33" actId="20577"/>
        <pc:sldMkLst>
          <pc:docMk/>
          <pc:sldMk cId="0" sldId="263"/>
        </pc:sldMkLst>
        <pc:spChg chg="mod">
          <ac:chgData name="brady owens" userId="7a6fbe4f65d4933f" providerId="LiveId" clId="{AF10AC6C-7E41-4ACB-9B91-80CDF816FA44}" dt="2023-09-21T14:18:35.180" v="33" actId="20577"/>
          <ac:spMkLst>
            <pc:docMk/>
            <pc:sldMk cId="0" sldId="263"/>
            <ac:spMk id="2" creationId="{00000000-0000-0000-0000-000000000000}"/>
          </ac:spMkLst>
        </pc:spChg>
      </pc:sldChg>
      <pc:sldChg chg="del">
        <pc:chgData name="brady owens" userId="7a6fbe4f65d4933f" providerId="LiveId" clId="{AF10AC6C-7E41-4ACB-9B91-80CDF816FA44}" dt="2023-09-21T14:18:39.016" v="34" actId="47"/>
        <pc:sldMkLst>
          <pc:docMk/>
          <pc:sldMk cId="0" sldId="264"/>
        </pc:sldMkLst>
      </pc:sldChg>
      <pc:sldChg chg="modSp mod">
        <pc:chgData name="brady owens" userId="7a6fbe4f65d4933f" providerId="LiveId" clId="{AF10AC6C-7E41-4ACB-9B91-80CDF816FA44}" dt="2023-09-21T14:18:50.729" v="45" actId="20577"/>
        <pc:sldMkLst>
          <pc:docMk/>
          <pc:sldMk cId="0" sldId="265"/>
        </pc:sldMkLst>
        <pc:spChg chg="mod">
          <ac:chgData name="brady owens" userId="7a6fbe4f65d4933f" providerId="LiveId" clId="{AF10AC6C-7E41-4ACB-9B91-80CDF816FA44}" dt="2023-09-21T14:18:50.729" v="45" actId="20577"/>
          <ac:spMkLst>
            <pc:docMk/>
            <pc:sldMk cId="0" sldId="265"/>
            <ac:spMk id="2" creationId="{00000000-0000-0000-0000-000000000000}"/>
          </ac:spMkLst>
        </pc:spChg>
      </pc:sldChg>
      <pc:sldChg chg="del">
        <pc:chgData name="brady owens" userId="7a6fbe4f65d4933f" providerId="LiveId" clId="{AF10AC6C-7E41-4ACB-9B91-80CDF816FA44}" dt="2023-09-21T14:18:54.836" v="46" actId="47"/>
        <pc:sldMkLst>
          <pc:docMk/>
          <pc:sldMk cId="0" sldId="266"/>
        </pc:sldMkLst>
      </pc:sldChg>
      <pc:sldChg chg="modSp mod">
        <pc:chgData name="brady owens" userId="7a6fbe4f65d4933f" providerId="LiveId" clId="{AF10AC6C-7E41-4ACB-9B91-80CDF816FA44}" dt="2023-09-21T14:19:02.308" v="57" actId="20577"/>
        <pc:sldMkLst>
          <pc:docMk/>
          <pc:sldMk cId="0" sldId="267"/>
        </pc:sldMkLst>
        <pc:spChg chg="mod">
          <ac:chgData name="brady owens" userId="7a6fbe4f65d4933f" providerId="LiveId" clId="{AF10AC6C-7E41-4ACB-9B91-80CDF816FA44}" dt="2023-09-21T14:19:02.308" v="57" actId="20577"/>
          <ac:spMkLst>
            <pc:docMk/>
            <pc:sldMk cId="0" sldId="267"/>
            <ac:spMk id="2" creationId="{00000000-0000-0000-0000-000000000000}"/>
          </ac:spMkLst>
        </pc:spChg>
      </pc:sldChg>
      <pc:sldChg chg="modSp mod">
        <pc:chgData name="brady owens" userId="7a6fbe4f65d4933f" providerId="LiveId" clId="{AF10AC6C-7E41-4ACB-9B91-80CDF816FA44}" dt="2023-09-21T14:19:16.388" v="81" actId="27636"/>
        <pc:sldMkLst>
          <pc:docMk/>
          <pc:sldMk cId="0" sldId="268"/>
        </pc:sldMkLst>
        <pc:spChg chg="mod">
          <ac:chgData name="brady owens" userId="7a6fbe4f65d4933f" providerId="LiveId" clId="{AF10AC6C-7E41-4ACB-9B91-80CDF816FA44}" dt="2023-09-21T14:19:16.388" v="81" actId="27636"/>
          <ac:spMkLst>
            <pc:docMk/>
            <pc:sldMk cId="0" sldId="268"/>
            <ac:spMk id="2" creationId="{00000000-0000-0000-0000-000000000000}"/>
          </ac:spMkLst>
        </pc:spChg>
      </pc:sldChg>
      <pc:sldChg chg="del">
        <pc:chgData name="brady owens" userId="7a6fbe4f65d4933f" providerId="LiveId" clId="{AF10AC6C-7E41-4ACB-9B91-80CDF816FA44}" dt="2023-09-21T14:19:44.849" v="82" actId="47"/>
        <pc:sldMkLst>
          <pc:docMk/>
          <pc:sldMk cId="0" sldId="269"/>
        </pc:sldMkLst>
      </pc:sldChg>
      <pc:sldChg chg="modSp mod">
        <pc:chgData name="brady owens" userId="7a6fbe4f65d4933f" providerId="LiveId" clId="{AF10AC6C-7E41-4ACB-9B91-80CDF816FA44}" dt="2023-09-21T14:19:51.040" v="87" actId="20577"/>
        <pc:sldMkLst>
          <pc:docMk/>
          <pc:sldMk cId="0" sldId="270"/>
        </pc:sldMkLst>
        <pc:spChg chg="mod">
          <ac:chgData name="brady owens" userId="7a6fbe4f65d4933f" providerId="LiveId" clId="{AF10AC6C-7E41-4ACB-9B91-80CDF816FA44}" dt="2023-09-21T14:19:51.040" v="87" actId="20577"/>
          <ac:spMkLst>
            <pc:docMk/>
            <pc:sldMk cId="0" sldId="270"/>
            <ac:spMk id="2" creationId="{00000000-0000-0000-0000-000000000000}"/>
          </ac:spMkLst>
        </pc:spChg>
      </pc:sldChg>
      <pc:sldChg chg="modSp mod">
        <pc:chgData name="brady owens" userId="7a6fbe4f65d4933f" providerId="LiveId" clId="{AF10AC6C-7E41-4ACB-9B91-80CDF816FA44}" dt="2023-09-21T14:22:27.232" v="292" actId="20577"/>
        <pc:sldMkLst>
          <pc:docMk/>
          <pc:sldMk cId="0" sldId="271"/>
        </pc:sldMkLst>
        <pc:spChg chg="mod">
          <ac:chgData name="brady owens" userId="7a6fbe4f65d4933f" providerId="LiveId" clId="{AF10AC6C-7E41-4ACB-9B91-80CDF816FA44}" dt="2023-09-21T14:22:27.232" v="292" actId="20577"/>
          <ac:spMkLst>
            <pc:docMk/>
            <pc:sldMk cId="0" sldId="271"/>
            <ac:spMk id="2" creationId="{00000000-0000-0000-0000-000000000000}"/>
          </ac:spMkLst>
        </pc:spChg>
      </pc:sldChg>
      <pc:sldChg chg="del">
        <pc:chgData name="brady owens" userId="7a6fbe4f65d4933f" providerId="LiveId" clId="{AF10AC6C-7E41-4ACB-9B91-80CDF816FA44}" dt="2023-09-21T14:22:47.709" v="293" actId="47"/>
        <pc:sldMkLst>
          <pc:docMk/>
          <pc:sldMk cId="0" sldId="287"/>
        </pc:sldMkLst>
      </pc:sldChg>
      <pc:sldChg chg="modSp mod">
        <pc:chgData name="brady owens" userId="7a6fbe4f65d4933f" providerId="LiveId" clId="{AF10AC6C-7E41-4ACB-9B91-80CDF816FA44}" dt="2023-09-21T14:22:55.149" v="304" actId="20577"/>
        <pc:sldMkLst>
          <pc:docMk/>
          <pc:sldMk cId="0" sldId="288"/>
        </pc:sldMkLst>
        <pc:spChg chg="mod">
          <ac:chgData name="brady owens" userId="7a6fbe4f65d4933f" providerId="LiveId" clId="{AF10AC6C-7E41-4ACB-9B91-80CDF816FA44}" dt="2023-09-21T14:22:55.149" v="304" actId="20577"/>
          <ac:spMkLst>
            <pc:docMk/>
            <pc:sldMk cId="0" sldId="288"/>
            <ac:spMk id="2" creationId="{00000000-0000-0000-0000-000000000000}"/>
          </ac:spMkLst>
        </pc:spChg>
      </pc:sldChg>
      <pc:sldChg chg="del">
        <pc:chgData name="brady owens" userId="7a6fbe4f65d4933f" providerId="LiveId" clId="{AF10AC6C-7E41-4ACB-9B91-80CDF816FA44}" dt="2023-09-21T14:24:07.097" v="338" actId="47"/>
        <pc:sldMkLst>
          <pc:docMk/>
          <pc:sldMk cId="0" sldId="293"/>
        </pc:sldMkLst>
      </pc:sldChg>
      <pc:sldChg chg="modSp add mod ord">
        <pc:chgData name="brady owens" userId="7a6fbe4f65d4933f" providerId="LiveId" clId="{AF10AC6C-7E41-4ACB-9B91-80CDF816FA44}" dt="2023-09-21T14:24:03.534" v="337" actId="115"/>
        <pc:sldMkLst>
          <pc:docMk/>
          <pc:sldMk cId="3861484448" sldId="294"/>
        </pc:sldMkLst>
        <pc:spChg chg="mod">
          <ac:chgData name="brady owens" userId="7a6fbe4f65d4933f" providerId="LiveId" clId="{AF10AC6C-7E41-4ACB-9B91-80CDF816FA44}" dt="2023-09-21T14:24:03.534" v="337" actId="115"/>
          <ac:spMkLst>
            <pc:docMk/>
            <pc:sldMk cId="3861484448" sldId="294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2222500"/>
            <a:ext cx="10795000" cy="1079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ctr">
              <a:defRPr sz="7280">
                <a:solidFill>
                  <a:srgbClr val="FFF2D2"/>
                </a:solidFill>
              </a:defRPr>
            </a:lvl1pPr>
          </a:lstStyle>
          <a:p>
            <a:pPr algn="ct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1269999" y="3314700"/>
            <a:ext cx="9652000" cy="9080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ctr">
              <a:defRPr sz="4386">
                <a:solidFill>
                  <a:srgbClr val="FFF2D2"/>
                </a:solidFill>
              </a:defRPr>
            </a:lvl1pPr>
          </a:lstStyle>
          <a:p>
            <a:pPr algn="ctr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1847850" y="4248150"/>
            <a:ext cx="8496300" cy="6477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t">
            <a:normAutofit/>
          </a:bodyPr>
          <a:lstStyle>
            <a:lvl1pPr algn="ctr">
              <a:defRPr sz="4386">
                <a:solidFill>
                  <a:srgbClr val="FFF2D2"/>
                </a:solidFill>
              </a:defRPr>
            </a:lvl1pPr>
          </a:lstStyle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66750" y="2597149"/>
            <a:ext cx="10858500" cy="11493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ctr">
              <a:defRPr sz="7513">
                <a:solidFill>
                  <a:srgbClr val="FFF2D2"/>
                </a:solidFill>
              </a:defRPr>
            </a:lvl1pPr>
          </a:lstStyle>
          <a:p>
            <a:pPr algn="ct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1301750" y="3790950"/>
            <a:ext cx="95885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t">
            <a:normAutofit/>
          </a:bodyPr>
          <a:lstStyle>
            <a:lvl1pPr algn="ctr">
              <a:defRPr sz="4386">
                <a:solidFill>
                  <a:srgbClr val="FFF2D2"/>
                </a:solidFill>
              </a:defRPr>
            </a:lvl1pPr>
          </a:lstStyle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66750" y="2597149"/>
            <a:ext cx="10858500" cy="11493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ctr">
              <a:defRPr sz="7513">
                <a:solidFill>
                  <a:srgbClr val="FFF2D2"/>
                </a:solidFill>
              </a:defRPr>
            </a:lvl1pPr>
          </a:lstStyle>
          <a:p>
            <a:pPr algn="ctr"/>
            <a:endParaRPr/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1301750" y="3790950"/>
            <a:ext cx="95885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t">
            <a:normAutofit/>
          </a:bodyPr>
          <a:lstStyle>
            <a:lvl1pPr algn="ctr">
              <a:defRPr sz="4386">
                <a:solidFill>
                  <a:srgbClr val="FFF2D2"/>
                </a:solidFill>
              </a:defRPr>
            </a:lvl1pPr>
          </a:lstStyle>
          <a:p>
            <a:pPr algn="ctr"/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ide 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2222500"/>
            <a:ext cx="10795000" cy="1079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ctr">
              <a:defRPr sz="7280">
                <a:solidFill>
                  <a:srgbClr val="FFF2D2"/>
                </a:solidFill>
              </a:defRPr>
            </a:lvl1pPr>
          </a:lstStyle>
          <a:p>
            <a:pPr algn="ctr"/>
            <a:r>
              <a:rPr sz="7280" b="0">
                <a:solidFill>
                  <a:srgbClr val="FFF2D2"/>
                </a:solidFill>
              </a:rPr>
              <a:t>Lesson 4 Daniel 3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1269999" y="3314700"/>
            <a:ext cx="9652000" cy="9080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ctr">
              <a:defRPr sz="4386">
                <a:solidFill>
                  <a:srgbClr val="FFF2D2"/>
                </a:solidFill>
              </a:defRPr>
            </a:lvl1pPr>
          </a:lstStyle>
          <a:p>
            <a:pPr algn="ctr"/>
            <a:endParaRPr/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1847850" y="4248150"/>
            <a:ext cx="8496300" cy="6477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t">
            <a:normAutofit/>
          </a:bodyPr>
          <a:lstStyle>
            <a:lvl1pPr algn="ctr">
              <a:defRPr sz="4386">
                <a:solidFill>
                  <a:srgbClr val="FFF2D2"/>
                </a:solidFill>
              </a:defRPr>
            </a:lvl1pPr>
          </a:lstStyle>
          <a:p>
            <a:pPr algn="ctr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“You brood of vipers, how can you, being evil, speak what is good? For the mouth speaks out of that which fills the heart.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Matthew 12:34–35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3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“The good man brings out of his good treasure what is good; and the evil man brings out of his evil treasure what is evil.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4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Matthew 12:34–35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5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Let no one say when he is tempted, “I am being tempted by God”; for God cannot be tempted by evil, and He Himself does not tempt anyone.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James 1:13–15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3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But each one is tempted when he is carried away and enticed by his own lust.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4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James 1:13–15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5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6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Then when lust has conceived, it gives birth to sin; and when sin is accomplished, it brings forth death.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7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James 1:13–15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8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For we know that the Law is spiritual, but I am of flesh, sold into bondage to sin.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Romans 7:14–23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3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For what I am doing, I do not understand; for I am not practicing what I would like to do, but I am doing the very thing I hate.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4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Romans 7:14–23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5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6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But if I do the very thing I do not want to do, I agree with the Law, confessing that the Law is good.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7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Romans 7:14–23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8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9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So now, no longer am I the one doing it, but sin which dwells in me.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0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Romans 7:14–23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11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12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For I know that nothing good dwells in me, that is, in my flesh; for the willing is present in me, but the doing of the good is not.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3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Romans 7:14–23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14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1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 dirty="0">
                <a:solidFill>
                  <a:srgbClr val="FFF2D2"/>
                </a:solidFill>
              </a:rPr>
              <a:t>1</a:t>
            </a:r>
            <a:r>
              <a:rPr lang="en-US" dirty="0"/>
              <a:t>. </a:t>
            </a:r>
            <a:r>
              <a:rPr sz="4386" b="0" dirty="0">
                <a:solidFill>
                  <a:srgbClr val="FFF2D2"/>
                </a:solidFill>
              </a:rPr>
              <a:t>Nebuchadnezzar </a:t>
            </a:r>
            <a:r>
              <a:rPr sz="4386" b="0" u="sng" dirty="0">
                <a:solidFill>
                  <a:srgbClr val="FFF2D2"/>
                </a:solidFill>
              </a:rPr>
              <a:t>Rebels</a:t>
            </a:r>
            <a:r>
              <a:rPr sz="4386" b="0" dirty="0">
                <a:solidFill>
                  <a:srgbClr val="FFF2D2"/>
                </a:solidFill>
              </a:rPr>
              <a:t> against God. (1-7)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15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For the good that I want, I do not do, but I practice the very evil that I do not want.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6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Romans 7:14–23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17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18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But if I am doing the very thing I do not want, I am no longer the one doing it, but sin which dwells in me.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9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Romans 7:14–23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0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21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I find then the principle that evil is present in me, the one who wants to do good.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22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Romans 7:14–23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3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24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For I joyfully concur with the law of God in the inner man,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25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Romans 7:14–23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6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27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but I see a different law in the members of my body, waging war against the law of my mind and making me a prisoner of the law of sin which is in my members.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28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Romans 7:14–23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9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1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lang="en-US" dirty="0"/>
              <a:t>2. </a:t>
            </a:r>
            <a:r>
              <a:rPr sz="4386" b="0" dirty="0">
                <a:solidFill>
                  <a:srgbClr val="FFF2D2"/>
                </a:solidFill>
              </a:rPr>
              <a:t>God gives </a:t>
            </a:r>
            <a:r>
              <a:rPr sz="4386" b="0" u="sng" dirty="0">
                <a:solidFill>
                  <a:srgbClr val="FFF2D2"/>
                </a:solidFill>
              </a:rPr>
              <a:t>grace</a:t>
            </a:r>
            <a:r>
              <a:rPr sz="4386" b="0" dirty="0">
                <a:solidFill>
                  <a:srgbClr val="FFF2D2"/>
                </a:solidFill>
              </a:rPr>
              <a:t> when it is needed most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34 “So do not worry about tomorrow; for tomorrow will care for itself. Each day has enough trouble of its own.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Matthew 6:34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1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lang="en-US" dirty="0"/>
              <a:t>2. </a:t>
            </a:r>
            <a:r>
              <a:rPr sz="4386" b="0" dirty="0">
                <a:solidFill>
                  <a:srgbClr val="FFF2D2"/>
                </a:solidFill>
              </a:rPr>
              <a:t>God </a:t>
            </a:r>
            <a:r>
              <a:rPr lang="en-US" sz="4386" b="0" dirty="0">
                <a:solidFill>
                  <a:srgbClr val="FFF2D2"/>
                </a:solidFill>
              </a:rPr>
              <a:t>promises His </a:t>
            </a:r>
            <a:r>
              <a:rPr lang="en-US" sz="4386" b="0" u="sng" dirty="0">
                <a:solidFill>
                  <a:srgbClr val="FFF2D2"/>
                </a:solidFill>
              </a:rPr>
              <a:t>Presence</a:t>
            </a:r>
            <a:endParaRPr sz="4386" b="0" u="sng" dirty="0">
              <a:solidFill>
                <a:srgbClr val="FFF2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4844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But now, thus says the Lord, your Creator, O Jacob, And He who formed you, O Israel, “Do not fear, for I have redeemed you; I have called you by name; you are Mine!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Isaiah 43:1–3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2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3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“When you pass through the waters, I will be with you; And through the rivers, they will not overflow you. When you walk through the fire, you will not be scorched, Nor will the flame burn you.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4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Isaiah 43:1–3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5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1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lang="en-US" dirty="0"/>
              <a:t>2. </a:t>
            </a:r>
            <a:r>
              <a:rPr sz="4386" b="0" dirty="0">
                <a:solidFill>
                  <a:srgbClr val="FFF2D2"/>
                </a:solidFill>
              </a:rPr>
              <a:t>Nebuchadnezzar </a:t>
            </a:r>
            <a:r>
              <a:rPr sz="4386" b="0" u="sng" dirty="0">
                <a:solidFill>
                  <a:srgbClr val="FFF2D2"/>
                </a:solidFill>
              </a:rPr>
              <a:t>Rages</a:t>
            </a:r>
            <a:r>
              <a:rPr sz="4386" b="0" dirty="0">
                <a:solidFill>
                  <a:srgbClr val="FFF2D2"/>
                </a:solidFill>
              </a:rPr>
              <a:t> at Teens (8-13)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6"/>
          </p:nvPr>
        </p:nvSpPr>
        <p:spPr>
          <a:xfrm>
            <a:off x="698500" y="698500"/>
            <a:ext cx="10795000" cy="4508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5086">
                <a:solidFill>
                  <a:srgbClr val="FFF2D2"/>
                </a:solidFill>
              </a:defRPr>
            </a:lvl1pPr>
          </a:lstStyle>
          <a:p>
            <a:pPr algn="l"/>
            <a:r>
              <a:rPr sz="5086" b="0">
                <a:solidFill>
                  <a:srgbClr val="FFF2D2"/>
                </a:solidFill>
              </a:rPr>
              <a:t>“For I am the Lord your God, The Holy One of Israel, your Savior; I have given Egypt as your ransom, Cush and Seba in your place.</a:t>
            </a:r>
          </a:p>
        </p:txBody>
      </p:sp>
      <p:sp>
        <p:nvSpPr>
          <p:cNvPr id="3" name="New Shape"/>
          <p:cNvSpPr>
            <a:spLocks noGrp="1"/>
          </p:cNvSpPr>
          <p:nvPr>
            <p:ph type="body" idx="7"/>
          </p:nvPr>
        </p:nvSpPr>
        <p:spPr>
          <a:xfrm>
            <a:off x="698500" y="5346699"/>
            <a:ext cx="91440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>
                <a:solidFill>
                  <a:srgbClr val="FFF2D2"/>
                </a:solidFill>
              </a:rPr>
              <a:t>Isaiah 43:1–3</a:t>
            </a:r>
          </a:p>
        </p:txBody>
      </p:sp>
      <p:sp>
        <p:nvSpPr>
          <p:cNvPr id="4" name="New Shape"/>
          <p:cNvSpPr>
            <a:spLocks noGrp="1"/>
          </p:cNvSpPr>
          <p:nvPr>
            <p:ph type="body" idx="8"/>
          </p:nvPr>
        </p:nvSpPr>
        <p:spPr>
          <a:xfrm>
            <a:off x="10064749" y="5581650"/>
            <a:ext cx="1447800" cy="4572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/>
          </a:bodyPr>
          <a:lstStyle>
            <a:lvl1pPr algn="r">
              <a:defRPr sz="4386">
                <a:solidFill>
                  <a:srgbClr val="FFF2D2"/>
                </a:solidFill>
              </a:defRPr>
            </a:lvl1pPr>
          </a:lstStyle>
          <a:p>
            <a:pPr algn="r"/>
            <a:r>
              <a:rPr sz="4386" b="0">
                <a:solidFill>
                  <a:srgbClr val="FFF2D2"/>
                </a:solidFill>
              </a:rPr>
              <a:t>NASB95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1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lang="en-US" dirty="0"/>
              <a:t>3. </a:t>
            </a:r>
            <a:r>
              <a:rPr sz="4386" b="0" dirty="0">
                <a:solidFill>
                  <a:srgbClr val="FFF2D2"/>
                </a:solidFill>
              </a:rPr>
              <a:t>Nebuchadnezzar </a:t>
            </a:r>
            <a:r>
              <a:rPr sz="4386" b="0" u="sng" dirty="0">
                <a:solidFill>
                  <a:srgbClr val="FFF2D2"/>
                </a:solidFill>
              </a:rPr>
              <a:t>Experiences</a:t>
            </a:r>
            <a:r>
              <a:rPr sz="4386" b="0" dirty="0">
                <a:solidFill>
                  <a:srgbClr val="FFF2D2"/>
                </a:solidFill>
              </a:rPr>
              <a:t> Rejection (14-18)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1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lang="en-US" dirty="0"/>
              <a:t>4. </a:t>
            </a:r>
            <a:r>
              <a:rPr sz="4386" b="0" dirty="0">
                <a:solidFill>
                  <a:srgbClr val="FFF2D2"/>
                </a:solidFill>
              </a:rPr>
              <a:t>Nebuchadnezzar </a:t>
            </a:r>
            <a:r>
              <a:rPr sz="4386" b="0" u="sng" dirty="0">
                <a:solidFill>
                  <a:srgbClr val="FFF2D2"/>
                </a:solidFill>
              </a:rPr>
              <a:t>changes</a:t>
            </a:r>
            <a:r>
              <a:rPr sz="4386" b="0" dirty="0">
                <a:solidFill>
                  <a:srgbClr val="FFF2D2"/>
                </a:solidFill>
              </a:rPr>
              <a:t> his image (19-23)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1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lang="en-US" dirty="0"/>
              <a:t>5. </a:t>
            </a:r>
            <a:r>
              <a:rPr sz="4386" b="0" dirty="0">
                <a:solidFill>
                  <a:srgbClr val="FFF2D2"/>
                </a:solidFill>
              </a:rPr>
              <a:t>Nebuchadnezzar </a:t>
            </a:r>
            <a:r>
              <a:rPr sz="4386" b="0" u="sng" dirty="0">
                <a:solidFill>
                  <a:srgbClr val="FFF2D2"/>
                </a:solidFill>
              </a:rPr>
              <a:t>Recognizes</a:t>
            </a:r>
            <a:r>
              <a:rPr sz="4386" b="0" dirty="0">
                <a:solidFill>
                  <a:srgbClr val="FFF2D2"/>
                </a:solidFill>
              </a:rPr>
              <a:t> divine presence (24-30)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66750" y="2597149"/>
            <a:ext cx="10858500" cy="11493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b">
            <a:normAutofit fontScale="85000" lnSpcReduction="10000"/>
          </a:bodyPr>
          <a:lstStyle>
            <a:lvl1pPr algn="ctr">
              <a:defRPr sz="7513">
                <a:solidFill>
                  <a:srgbClr val="FFF2D2"/>
                </a:solidFill>
              </a:defRPr>
            </a:lvl1pPr>
          </a:lstStyle>
          <a:p>
            <a:pPr algn="ctr"/>
            <a:r>
              <a:rPr sz="7513" b="0" dirty="0">
                <a:solidFill>
                  <a:srgbClr val="FFF2D2"/>
                </a:solidFill>
              </a:rPr>
              <a:t>Lessons </a:t>
            </a:r>
            <a:r>
              <a:rPr lang="en-US" sz="7513" b="0" dirty="0">
                <a:solidFill>
                  <a:srgbClr val="FFF2D2"/>
                </a:solidFill>
              </a:rPr>
              <a:t>From The Furnace</a:t>
            </a:r>
            <a:endParaRPr sz="7513" b="0" dirty="0">
              <a:solidFill>
                <a:srgbClr val="FFF2D2"/>
              </a:solidFill>
            </a:endParaRPr>
          </a:p>
        </p:txBody>
      </p:sp>
      <p:sp>
        <p:nvSpPr>
          <p:cNvPr id="3" name="New Shape"/>
          <p:cNvSpPr>
            <a:spLocks noGrp="1"/>
          </p:cNvSpPr>
          <p:nvPr>
            <p:ph type="body" idx="1"/>
          </p:nvPr>
        </p:nvSpPr>
        <p:spPr>
          <a:xfrm>
            <a:off x="1301750" y="3790950"/>
            <a:ext cx="9588500" cy="69215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t">
            <a:normAutofit/>
          </a:bodyPr>
          <a:lstStyle>
            <a:lvl1pPr algn="ctr">
              <a:defRPr sz="4386">
                <a:solidFill>
                  <a:srgbClr val="FFF2D2"/>
                </a:solidFill>
              </a:defRPr>
            </a:lvl1pPr>
          </a:lstStyle>
          <a:p>
            <a:pPr algn="ctr"/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 idx="1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rm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sz="4386" b="0" dirty="0">
                <a:solidFill>
                  <a:srgbClr val="FFF2D2"/>
                </a:solidFill>
              </a:rPr>
              <a:t>1. God is able </a:t>
            </a:r>
            <a:r>
              <a:rPr sz="4386" b="0" u="sng" dirty="0">
                <a:solidFill>
                  <a:srgbClr val="FFF2D2"/>
                </a:solidFill>
              </a:rPr>
              <a:t>to deliver </a:t>
            </a:r>
            <a:r>
              <a:rPr sz="4386" b="0" dirty="0">
                <a:solidFill>
                  <a:srgbClr val="FFF2D2"/>
                </a:solidFill>
              </a:rPr>
              <a:t>his people from the furnace of exile.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>
            <a:spLocks noGrp="1"/>
          </p:cNvSpPr>
          <p:nvPr>
            <p:ph type="body"/>
          </p:nvPr>
        </p:nvSpPr>
        <p:spPr>
          <a:xfrm>
            <a:off x="698500" y="476250"/>
            <a:ext cx="10795000" cy="5905500"/>
          </a:xfrm>
          <a:prstGeom prst="rect">
            <a:avLst/>
          </a:prstGeom>
          <a:noFill/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>
              <a:shade val="50000"/>
            </a:schemeClr>
          </a:fillRef>
          <a:effectRef idx="0">
            <a:schemeClr val="accent1">
              <a:shade val="50000"/>
            </a:schemeClr>
          </a:effectRef>
          <a:fontRef idx="major">
            <a:schemeClr val="lt1"/>
          </a:fontRef>
        </p:style>
        <p:txBody>
          <a:bodyPr anchor="ctr">
            <a:noAutofit/>
          </a:bodyPr>
          <a:lstStyle>
            <a:lvl1pPr algn="l">
              <a:defRPr sz="4386">
                <a:solidFill>
                  <a:srgbClr val="FFF2D2"/>
                </a:solidFill>
              </a:defRPr>
            </a:lvl1pPr>
          </a:lstStyle>
          <a:p>
            <a:pPr algn="l"/>
            <a:r>
              <a:rPr lang="en-US" sz="4400" b="0" dirty="0">
                <a:solidFill>
                  <a:srgbClr val="FFF2D2"/>
                </a:solidFill>
              </a:rPr>
              <a:t>1. The King</a:t>
            </a:r>
            <a:r>
              <a:rPr sz="4400" b="0" dirty="0">
                <a:solidFill>
                  <a:srgbClr val="FFF2D2"/>
                </a:solidFill>
              </a:rPr>
              <a:t> decrees to Worship the </a:t>
            </a:r>
            <a:r>
              <a:rPr lang="en-US" sz="4400" b="0" dirty="0">
                <a:solidFill>
                  <a:srgbClr val="FFF2D2"/>
                </a:solidFill>
              </a:rPr>
              <a:t>Statue</a:t>
            </a:r>
            <a:r>
              <a:rPr sz="4400" b="0" dirty="0">
                <a:solidFill>
                  <a:srgbClr val="FFF2D2"/>
                </a:solidFill>
              </a:rPr>
              <a:t>
</a:t>
            </a:r>
            <a:r>
              <a:rPr lang="en-US" sz="4400" b="0" dirty="0">
                <a:solidFill>
                  <a:srgbClr val="FFF2D2"/>
                </a:solidFill>
              </a:rPr>
              <a:t>	2. </a:t>
            </a:r>
            <a:r>
              <a:rPr sz="4400" b="0" dirty="0">
                <a:solidFill>
                  <a:srgbClr val="FFF2D2"/>
                </a:solidFill>
              </a:rPr>
              <a:t>The Jews are Accused 
</a:t>
            </a:r>
            <a:r>
              <a:rPr lang="en-US" sz="4400" b="0" dirty="0">
                <a:solidFill>
                  <a:srgbClr val="FFF2D2"/>
                </a:solidFill>
              </a:rPr>
              <a:t>		3. </a:t>
            </a:r>
            <a:r>
              <a:rPr sz="4400" b="0" dirty="0">
                <a:solidFill>
                  <a:srgbClr val="FFF2D2"/>
                </a:solidFill>
              </a:rPr>
              <a:t>The Jews are Threatened 
</a:t>
            </a:r>
            <a:r>
              <a:rPr lang="en-US" sz="4400" b="0" dirty="0">
                <a:solidFill>
                  <a:srgbClr val="FFF2D2"/>
                </a:solidFill>
              </a:rPr>
              <a:t>			4. </a:t>
            </a:r>
            <a:r>
              <a:rPr sz="4400" b="0" dirty="0">
                <a:solidFill>
                  <a:srgbClr val="FFF2D2"/>
                </a:solidFill>
              </a:rPr>
              <a:t>The Jews Confess their Faith
</a:t>
            </a:r>
            <a:r>
              <a:rPr lang="en-US" sz="4400" b="0" dirty="0">
                <a:solidFill>
                  <a:srgbClr val="FFF2D2"/>
                </a:solidFill>
              </a:rPr>
              <a:t>		3</a:t>
            </a:r>
            <a:r>
              <a:rPr lang="en-US" sz="4400" dirty="0"/>
              <a:t>. </a:t>
            </a:r>
            <a:r>
              <a:rPr sz="4400" b="0" dirty="0">
                <a:solidFill>
                  <a:srgbClr val="FFF2D2"/>
                </a:solidFill>
              </a:rPr>
              <a:t>The Jews are punished
</a:t>
            </a:r>
            <a:r>
              <a:rPr lang="en-US" sz="4400" b="0" dirty="0">
                <a:solidFill>
                  <a:srgbClr val="FFF2D2"/>
                </a:solidFill>
              </a:rPr>
              <a:t>	2. </a:t>
            </a:r>
            <a:r>
              <a:rPr sz="4400" b="0" dirty="0">
                <a:solidFill>
                  <a:srgbClr val="FFF2D2"/>
                </a:solidFill>
              </a:rPr>
              <a:t>The Jews Vindicated 
</a:t>
            </a:r>
            <a:r>
              <a:rPr lang="en-US" sz="4400" b="0" dirty="0">
                <a:solidFill>
                  <a:srgbClr val="FFF2D2"/>
                </a:solidFill>
              </a:rPr>
              <a:t>1. The King </a:t>
            </a:r>
            <a:r>
              <a:rPr sz="4400" b="0" dirty="0">
                <a:solidFill>
                  <a:srgbClr val="FFF2D2"/>
                </a:solidFill>
              </a:rPr>
              <a:t>decrees to honor the </a:t>
            </a:r>
            <a:r>
              <a:rPr lang="en-US" sz="4400" b="0" dirty="0">
                <a:solidFill>
                  <a:srgbClr val="FFF2D2"/>
                </a:solidFill>
              </a:rPr>
              <a:t>Lord</a:t>
            </a:r>
            <a:endParaRPr sz="4400" b="0" dirty="0">
              <a:solidFill>
                <a:srgbClr val="FFF2D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741</Words>
  <Application>Microsoft Office PowerPoint</Application>
  <PresentationFormat>Widescreen</PresentationFormat>
  <Paragraphs>68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brady owens</cp:lastModifiedBy>
  <cp:revision>1</cp:revision>
  <dcterms:modified xsi:type="dcterms:W3CDTF">2023-09-21T14:24:12Z</dcterms:modified>
</cp:coreProperties>
</file>