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84EC73-E077-48AA-AF89-F9783BA6CB38}" v="57" dt="2024-04-10T14:51: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D484EC73-E077-48AA-AF89-F9783BA6CB38}"/>
    <pc:docChg chg="custSel addSld modSld modMainMaster">
      <pc:chgData name="brady owens" userId="7a6fbe4f65d4933f" providerId="LiveId" clId="{D484EC73-E077-48AA-AF89-F9783BA6CB38}" dt="2024-04-10T14:51:41.809" v="91" actId="478"/>
      <pc:docMkLst>
        <pc:docMk/>
      </pc:docMkLst>
      <pc:sldChg chg="delSp modSp mod setBg">
        <pc:chgData name="brady owens" userId="7a6fbe4f65d4933f" providerId="LiveId" clId="{D484EC73-E077-48AA-AF89-F9783BA6CB38}" dt="2024-04-10T14:49:14.199" v="47" actId="478"/>
        <pc:sldMkLst>
          <pc:docMk/>
          <pc:sldMk cId="0" sldId="257"/>
        </pc:sldMkLst>
        <pc:spChg chg="mod">
          <ac:chgData name="brady owens" userId="7a6fbe4f65d4933f" providerId="LiveId" clId="{D484EC73-E077-48AA-AF89-F9783BA6CB38}" dt="2024-04-10T14:49:08.800" v="46" actId="27636"/>
          <ac:spMkLst>
            <pc:docMk/>
            <pc:sldMk cId="0" sldId="257"/>
            <ac:spMk id="2" creationId="{00000000-0000-0000-0000-000000000000}"/>
          </ac:spMkLst>
        </pc:spChg>
        <pc:spChg chg="del mod">
          <ac:chgData name="brady owens" userId="7a6fbe4f65d4933f" providerId="LiveId" clId="{D484EC73-E077-48AA-AF89-F9783BA6CB38}" dt="2024-04-10T14:49:14.199" v="47" actId="478"/>
          <ac:spMkLst>
            <pc:docMk/>
            <pc:sldMk cId="0" sldId="257"/>
            <ac:spMk id="3" creationId="{00000000-0000-0000-0000-000000000000}"/>
          </ac:spMkLst>
        </pc:spChg>
        <pc:spChg chg="mod">
          <ac:chgData name="brady owens" userId="7a6fbe4f65d4933f" providerId="LiveId" clId="{D484EC73-E077-48AA-AF89-F9783BA6CB38}" dt="2024-04-10T14:48:50.576" v="3" actId="27636"/>
          <ac:spMkLst>
            <pc:docMk/>
            <pc:sldMk cId="0" sldId="257"/>
            <ac:spMk id="4" creationId="{00000000-0000-0000-0000-000000000000}"/>
          </ac:spMkLst>
        </pc:spChg>
      </pc:sldChg>
      <pc:sldChg chg="addSp delSp modSp mod setBg">
        <pc:chgData name="brady owens" userId="7a6fbe4f65d4933f" providerId="LiveId" clId="{D484EC73-E077-48AA-AF89-F9783BA6CB38}" dt="2024-04-10T14:49:21.204" v="50" actId="478"/>
        <pc:sldMkLst>
          <pc:docMk/>
          <pc:sldMk cId="0" sldId="258"/>
        </pc:sldMkLst>
        <pc:spChg chg="del">
          <ac:chgData name="brady owens" userId="7a6fbe4f65d4933f" providerId="LiveId" clId="{D484EC73-E077-48AA-AF89-F9783BA6CB38}" dt="2024-04-10T14:49:18.939" v="48" actId="478"/>
          <ac:spMkLst>
            <pc:docMk/>
            <pc:sldMk cId="0" sldId="258"/>
            <ac:spMk id="2" creationId="{00000000-0000-0000-0000-000000000000}"/>
          </ac:spMkLst>
        </pc:spChg>
        <pc:spChg chg="del">
          <ac:chgData name="brady owens" userId="7a6fbe4f65d4933f" providerId="LiveId" clId="{D484EC73-E077-48AA-AF89-F9783BA6CB38}" dt="2024-04-10T14:49:21.204" v="50" actId="478"/>
          <ac:spMkLst>
            <pc:docMk/>
            <pc:sldMk cId="0" sldId="258"/>
            <ac:spMk id="3" creationId="{00000000-0000-0000-0000-000000000000}"/>
          </ac:spMkLst>
        </pc:spChg>
        <pc:spChg chg="add del mod">
          <ac:chgData name="brady owens" userId="7a6fbe4f65d4933f" providerId="LiveId" clId="{D484EC73-E077-48AA-AF89-F9783BA6CB38}" dt="2024-04-10T14:49:20.134" v="49" actId="478"/>
          <ac:spMkLst>
            <pc:docMk/>
            <pc:sldMk cId="0" sldId="258"/>
            <ac:spMk id="5" creationId="{8F5F0A59-80AA-AE78-1368-F2BB7ACA2886}"/>
          </ac:spMkLst>
        </pc:spChg>
      </pc:sldChg>
      <pc:sldChg chg="modSp mod setBg">
        <pc:chgData name="brady owens" userId="7a6fbe4f65d4933f" providerId="LiveId" clId="{D484EC73-E077-48AA-AF89-F9783BA6CB38}" dt="2024-04-10T14:49:27.068" v="51"/>
        <pc:sldMkLst>
          <pc:docMk/>
          <pc:sldMk cId="0" sldId="259"/>
        </pc:sldMkLst>
        <pc:spChg chg="mod">
          <ac:chgData name="brady owens" userId="7a6fbe4f65d4933f" providerId="LiveId" clId="{D484EC73-E077-48AA-AF89-F9783BA6CB38}" dt="2024-04-10T14:49:27.068" v="51"/>
          <ac:spMkLst>
            <pc:docMk/>
            <pc:sldMk cId="0" sldId="259"/>
            <ac:spMk id="2" creationId="{00000000-0000-0000-0000-000000000000}"/>
          </ac:spMkLst>
        </pc:spChg>
      </pc:sldChg>
      <pc:sldChg chg="modSp mod setBg">
        <pc:chgData name="brady owens" userId="7a6fbe4f65d4933f" providerId="LiveId" clId="{D484EC73-E077-48AA-AF89-F9783BA6CB38}" dt="2024-04-10T14:49:29.856" v="52"/>
        <pc:sldMkLst>
          <pc:docMk/>
          <pc:sldMk cId="0" sldId="260"/>
        </pc:sldMkLst>
        <pc:spChg chg="mod">
          <ac:chgData name="brady owens" userId="7a6fbe4f65d4933f" providerId="LiveId" clId="{D484EC73-E077-48AA-AF89-F9783BA6CB38}" dt="2024-04-10T14:49:29.856" v="52"/>
          <ac:spMkLst>
            <pc:docMk/>
            <pc:sldMk cId="0" sldId="260"/>
            <ac:spMk id="2" creationId="{00000000-0000-0000-0000-000000000000}"/>
          </ac:spMkLst>
        </pc:spChg>
      </pc:sldChg>
      <pc:sldChg chg="modSp setBg">
        <pc:chgData name="brady owens" userId="7a6fbe4f65d4933f" providerId="LiveId" clId="{D484EC73-E077-48AA-AF89-F9783BA6CB38}" dt="2024-04-10T14:49:33.883" v="53"/>
        <pc:sldMkLst>
          <pc:docMk/>
          <pc:sldMk cId="0" sldId="261"/>
        </pc:sldMkLst>
        <pc:spChg chg="mod">
          <ac:chgData name="brady owens" userId="7a6fbe4f65d4933f" providerId="LiveId" clId="{D484EC73-E077-48AA-AF89-F9783BA6CB38}" dt="2024-04-10T14:49:33.883" v="53"/>
          <ac:spMkLst>
            <pc:docMk/>
            <pc:sldMk cId="0" sldId="261"/>
            <ac:spMk id="2" creationId="{00000000-0000-0000-0000-000000000000}"/>
          </ac:spMkLst>
        </pc:spChg>
      </pc:sldChg>
      <pc:sldChg chg="modSp setBg">
        <pc:chgData name="brady owens" userId="7a6fbe4f65d4933f" providerId="LiveId" clId="{D484EC73-E077-48AA-AF89-F9783BA6CB38}" dt="2024-04-10T14:49:37.569" v="54"/>
        <pc:sldMkLst>
          <pc:docMk/>
          <pc:sldMk cId="0" sldId="262"/>
        </pc:sldMkLst>
        <pc:spChg chg="mod">
          <ac:chgData name="brady owens" userId="7a6fbe4f65d4933f" providerId="LiveId" clId="{D484EC73-E077-48AA-AF89-F9783BA6CB38}" dt="2024-04-10T14:49:37.569" v="54"/>
          <ac:spMkLst>
            <pc:docMk/>
            <pc:sldMk cId="0" sldId="262"/>
            <ac:spMk id="2" creationId="{00000000-0000-0000-0000-000000000000}"/>
          </ac:spMkLst>
        </pc:spChg>
      </pc:sldChg>
      <pc:sldChg chg="modSp mod setBg">
        <pc:chgData name="brady owens" userId="7a6fbe4f65d4933f" providerId="LiveId" clId="{D484EC73-E077-48AA-AF89-F9783BA6CB38}" dt="2024-04-10T14:49:44.035" v="55"/>
        <pc:sldMkLst>
          <pc:docMk/>
          <pc:sldMk cId="0" sldId="263"/>
        </pc:sldMkLst>
        <pc:spChg chg="mod">
          <ac:chgData name="brady owens" userId="7a6fbe4f65d4933f" providerId="LiveId" clId="{D484EC73-E077-48AA-AF89-F9783BA6CB38}" dt="2024-04-10T14:49:44.035" v="55"/>
          <ac:spMkLst>
            <pc:docMk/>
            <pc:sldMk cId="0" sldId="263"/>
            <ac:spMk id="2" creationId="{00000000-0000-0000-0000-000000000000}"/>
          </ac:spMkLst>
        </pc:spChg>
      </pc:sldChg>
      <pc:sldChg chg="modSp setBg">
        <pc:chgData name="brady owens" userId="7a6fbe4f65d4933f" providerId="LiveId" clId="{D484EC73-E077-48AA-AF89-F9783BA6CB38}" dt="2024-04-10T14:49:46.943" v="56"/>
        <pc:sldMkLst>
          <pc:docMk/>
          <pc:sldMk cId="0" sldId="264"/>
        </pc:sldMkLst>
        <pc:spChg chg="mod">
          <ac:chgData name="brady owens" userId="7a6fbe4f65d4933f" providerId="LiveId" clId="{D484EC73-E077-48AA-AF89-F9783BA6CB38}" dt="2024-04-10T14:49:46.943" v="56"/>
          <ac:spMkLst>
            <pc:docMk/>
            <pc:sldMk cId="0" sldId="264"/>
            <ac:spMk id="2" creationId="{00000000-0000-0000-0000-000000000000}"/>
          </ac:spMkLst>
        </pc:spChg>
      </pc:sldChg>
      <pc:sldChg chg="modSp mod setBg">
        <pc:chgData name="brady owens" userId="7a6fbe4f65d4933f" providerId="LiveId" clId="{D484EC73-E077-48AA-AF89-F9783BA6CB38}" dt="2024-04-10T14:49:50.331" v="57"/>
        <pc:sldMkLst>
          <pc:docMk/>
          <pc:sldMk cId="0" sldId="265"/>
        </pc:sldMkLst>
        <pc:spChg chg="mod">
          <ac:chgData name="brady owens" userId="7a6fbe4f65d4933f" providerId="LiveId" clId="{D484EC73-E077-48AA-AF89-F9783BA6CB38}" dt="2024-04-10T14:49:50.331" v="57"/>
          <ac:spMkLst>
            <pc:docMk/>
            <pc:sldMk cId="0" sldId="265"/>
            <ac:spMk id="2" creationId="{00000000-0000-0000-0000-000000000000}"/>
          </ac:spMkLst>
        </pc:spChg>
      </pc:sldChg>
      <pc:sldChg chg="modSp setBg">
        <pc:chgData name="brady owens" userId="7a6fbe4f65d4933f" providerId="LiveId" clId="{D484EC73-E077-48AA-AF89-F9783BA6CB38}" dt="2024-04-10T14:49:53.362" v="58"/>
        <pc:sldMkLst>
          <pc:docMk/>
          <pc:sldMk cId="0" sldId="266"/>
        </pc:sldMkLst>
        <pc:spChg chg="mod">
          <ac:chgData name="brady owens" userId="7a6fbe4f65d4933f" providerId="LiveId" clId="{D484EC73-E077-48AA-AF89-F9783BA6CB38}" dt="2024-04-10T14:49:53.362" v="58"/>
          <ac:spMkLst>
            <pc:docMk/>
            <pc:sldMk cId="0" sldId="266"/>
            <ac:spMk id="2" creationId="{00000000-0000-0000-0000-000000000000}"/>
          </ac:spMkLst>
        </pc:spChg>
      </pc:sldChg>
      <pc:sldChg chg="modSp mod setBg">
        <pc:chgData name="brady owens" userId="7a6fbe4f65d4933f" providerId="LiveId" clId="{D484EC73-E077-48AA-AF89-F9783BA6CB38}" dt="2024-04-10T14:49:56.251" v="59"/>
        <pc:sldMkLst>
          <pc:docMk/>
          <pc:sldMk cId="0" sldId="267"/>
        </pc:sldMkLst>
        <pc:spChg chg="mod">
          <ac:chgData name="brady owens" userId="7a6fbe4f65d4933f" providerId="LiveId" clId="{D484EC73-E077-48AA-AF89-F9783BA6CB38}" dt="2024-04-10T14:49:56.251" v="59"/>
          <ac:spMkLst>
            <pc:docMk/>
            <pc:sldMk cId="0" sldId="267"/>
            <ac:spMk id="2" creationId="{00000000-0000-0000-0000-000000000000}"/>
          </ac:spMkLst>
        </pc:spChg>
      </pc:sldChg>
      <pc:sldChg chg="modSp setBg">
        <pc:chgData name="brady owens" userId="7a6fbe4f65d4933f" providerId="LiveId" clId="{D484EC73-E077-48AA-AF89-F9783BA6CB38}" dt="2024-04-10T14:49:58.982" v="60"/>
        <pc:sldMkLst>
          <pc:docMk/>
          <pc:sldMk cId="0" sldId="268"/>
        </pc:sldMkLst>
        <pc:spChg chg="mod">
          <ac:chgData name="brady owens" userId="7a6fbe4f65d4933f" providerId="LiveId" clId="{D484EC73-E077-48AA-AF89-F9783BA6CB38}" dt="2024-04-10T14:49:58.982" v="60"/>
          <ac:spMkLst>
            <pc:docMk/>
            <pc:sldMk cId="0" sldId="268"/>
            <ac:spMk id="2" creationId="{00000000-0000-0000-0000-000000000000}"/>
          </ac:spMkLst>
        </pc:spChg>
      </pc:sldChg>
      <pc:sldChg chg="modSp setBg">
        <pc:chgData name="brady owens" userId="7a6fbe4f65d4933f" providerId="LiveId" clId="{D484EC73-E077-48AA-AF89-F9783BA6CB38}" dt="2024-04-10T14:50:01.664" v="61"/>
        <pc:sldMkLst>
          <pc:docMk/>
          <pc:sldMk cId="0" sldId="269"/>
        </pc:sldMkLst>
        <pc:spChg chg="mod">
          <ac:chgData name="brady owens" userId="7a6fbe4f65d4933f" providerId="LiveId" clId="{D484EC73-E077-48AA-AF89-F9783BA6CB38}" dt="2024-04-10T14:50:01.664" v="61"/>
          <ac:spMkLst>
            <pc:docMk/>
            <pc:sldMk cId="0" sldId="269"/>
            <ac:spMk id="2" creationId="{00000000-0000-0000-0000-000000000000}"/>
          </ac:spMkLst>
        </pc:spChg>
      </pc:sldChg>
      <pc:sldChg chg="modSp mod setBg">
        <pc:chgData name="brady owens" userId="7a6fbe4f65d4933f" providerId="LiveId" clId="{D484EC73-E077-48AA-AF89-F9783BA6CB38}" dt="2024-04-10T14:50:05.186" v="62"/>
        <pc:sldMkLst>
          <pc:docMk/>
          <pc:sldMk cId="0" sldId="270"/>
        </pc:sldMkLst>
        <pc:spChg chg="mod">
          <ac:chgData name="brady owens" userId="7a6fbe4f65d4933f" providerId="LiveId" clId="{D484EC73-E077-48AA-AF89-F9783BA6CB38}" dt="2024-04-10T14:50:05.186" v="62"/>
          <ac:spMkLst>
            <pc:docMk/>
            <pc:sldMk cId="0" sldId="270"/>
            <ac:spMk id="2" creationId="{00000000-0000-0000-0000-000000000000}"/>
          </ac:spMkLst>
        </pc:spChg>
      </pc:sldChg>
      <pc:sldChg chg="modSp setBg">
        <pc:chgData name="brady owens" userId="7a6fbe4f65d4933f" providerId="LiveId" clId="{D484EC73-E077-48AA-AF89-F9783BA6CB38}" dt="2024-04-10T14:50:08.326" v="63"/>
        <pc:sldMkLst>
          <pc:docMk/>
          <pc:sldMk cId="0" sldId="271"/>
        </pc:sldMkLst>
        <pc:spChg chg="mod">
          <ac:chgData name="brady owens" userId="7a6fbe4f65d4933f" providerId="LiveId" clId="{D484EC73-E077-48AA-AF89-F9783BA6CB38}" dt="2024-04-10T14:50:08.326" v="63"/>
          <ac:spMkLst>
            <pc:docMk/>
            <pc:sldMk cId="0" sldId="271"/>
            <ac:spMk id="2" creationId="{00000000-0000-0000-0000-000000000000}"/>
          </ac:spMkLst>
        </pc:spChg>
      </pc:sldChg>
      <pc:sldChg chg="modSp setBg">
        <pc:chgData name="brady owens" userId="7a6fbe4f65d4933f" providerId="LiveId" clId="{D484EC73-E077-48AA-AF89-F9783BA6CB38}" dt="2024-04-10T14:50:11.249" v="64"/>
        <pc:sldMkLst>
          <pc:docMk/>
          <pc:sldMk cId="0" sldId="272"/>
        </pc:sldMkLst>
        <pc:spChg chg="mod">
          <ac:chgData name="brady owens" userId="7a6fbe4f65d4933f" providerId="LiveId" clId="{D484EC73-E077-48AA-AF89-F9783BA6CB38}" dt="2024-04-10T14:50:11.249" v="64"/>
          <ac:spMkLst>
            <pc:docMk/>
            <pc:sldMk cId="0" sldId="272"/>
            <ac:spMk id="2" creationId="{00000000-0000-0000-0000-000000000000}"/>
          </ac:spMkLst>
        </pc:spChg>
      </pc:sldChg>
      <pc:sldChg chg="modSp setBg">
        <pc:chgData name="brady owens" userId="7a6fbe4f65d4933f" providerId="LiveId" clId="{D484EC73-E077-48AA-AF89-F9783BA6CB38}" dt="2024-04-10T14:50:14.323" v="65"/>
        <pc:sldMkLst>
          <pc:docMk/>
          <pc:sldMk cId="0" sldId="273"/>
        </pc:sldMkLst>
        <pc:spChg chg="mod">
          <ac:chgData name="brady owens" userId="7a6fbe4f65d4933f" providerId="LiveId" clId="{D484EC73-E077-48AA-AF89-F9783BA6CB38}" dt="2024-04-10T14:50:14.323" v="65"/>
          <ac:spMkLst>
            <pc:docMk/>
            <pc:sldMk cId="0" sldId="273"/>
            <ac:spMk id="2" creationId="{00000000-0000-0000-0000-000000000000}"/>
          </ac:spMkLst>
        </pc:spChg>
      </pc:sldChg>
      <pc:sldChg chg="modSp setBg">
        <pc:chgData name="brady owens" userId="7a6fbe4f65d4933f" providerId="LiveId" clId="{D484EC73-E077-48AA-AF89-F9783BA6CB38}" dt="2024-04-10T14:50:17.573" v="66"/>
        <pc:sldMkLst>
          <pc:docMk/>
          <pc:sldMk cId="0" sldId="274"/>
        </pc:sldMkLst>
        <pc:spChg chg="mod">
          <ac:chgData name="brady owens" userId="7a6fbe4f65d4933f" providerId="LiveId" clId="{D484EC73-E077-48AA-AF89-F9783BA6CB38}" dt="2024-04-10T14:50:17.573" v="66"/>
          <ac:spMkLst>
            <pc:docMk/>
            <pc:sldMk cId="0" sldId="274"/>
            <ac:spMk id="2" creationId="{00000000-0000-0000-0000-000000000000}"/>
          </ac:spMkLst>
        </pc:spChg>
      </pc:sldChg>
      <pc:sldChg chg="modSp mod setBg">
        <pc:chgData name="brady owens" userId="7a6fbe4f65d4933f" providerId="LiveId" clId="{D484EC73-E077-48AA-AF89-F9783BA6CB38}" dt="2024-04-10T14:50:20.387" v="67"/>
        <pc:sldMkLst>
          <pc:docMk/>
          <pc:sldMk cId="0" sldId="275"/>
        </pc:sldMkLst>
        <pc:spChg chg="mod">
          <ac:chgData name="brady owens" userId="7a6fbe4f65d4933f" providerId="LiveId" clId="{D484EC73-E077-48AA-AF89-F9783BA6CB38}" dt="2024-04-10T14:50:20.387" v="67"/>
          <ac:spMkLst>
            <pc:docMk/>
            <pc:sldMk cId="0" sldId="275"/>
            <ac:spMk id="2" creationId="{00000000-0000-0000-0000-000000000000}"/>
          </ac:spMkLst>
        </pc:spChg>
      </pc:sldChg>
      <pc:sldChg chg="modSp setBg">
        <pc:chgData name="brady owens" userId="7a6fbe4f65d4933f" providerId="LiveId" clId="{D484EC73-E077-48AA-AF89-F9783BA6CB38}" dt="2024-04-10T14:50:23.322" v="68"/>
        <pc:sldMkLst>
          <pc:docMk/>
          <pc:sldMk cId="0" sldId="276"/>
        </pc:sldMkLst>
        <pc:spChg chg="mod">
          <ac:chgData name="brady owens" userId="7a6fbe4f65d4933f" providerId="LiveId" clId="{D484EC73-E077-48AA-AF89-F9783BA6CB38}" dt="2024-04-10T14:50:23.322" v="68"/>
          <ac:spMkLst>
            <pc:docMk/>
            <pc:sldMk cId="0" sldId="276"/>
            <ac:spMk id="2" creationId="{00000000-0000-0000-0000-000000000000}"/>
          </ac:spMkLst>
        </pc:spChg>
      </pc:sldChg>
      <pc:sldChg chg="modSp setBg">
        <pc:chgData name="brady owens" userId="7a6fbe4f65d4933f" providerId="LiveId" clId="{D484EC73-E077-48AA-AF89-F9783BA6CB38}" dt="2024-04-10T14:50:25.961" v="69"/>
        <pc:sldMkLst>
          <pc:docMk/>
          <pc:sldMk cId="0" sldId="277"/>
        </pc:sldMkLst>
        <pc:spChg chg="mod">
          <ac:chgData name="brady owens" userId="7a6fbe4f65d4933f" providerId="LiveId" clId="{D484EC73-E077-48AA-AF89-F9783BA6CB38}" dt="2024-04-10T14:50:25.961" v="69"/>
          <ac:spMkLst>
            <pc:docMk/>
            <pc:sldMk cId="0" sldId="277"/>
            <ac:spMk id="2" creationId="{00000000-0000-0000-0000-000000000000}"/>
          </ac:spMkLst>
        </pc:spChg>
      </pc:sldChg>
      <pc:sldChg chg="modSp setBg">
        <pc:chgData name="brady owens" userId="7a6fbe4f65d4933f" providerId="LiveId" clId="{D484EC73-E077-48AA-AF89-F9783BA6CB38}" dt="2024-04-10T14:50:28.554" v="70"/>
        <pc:sldMkLst>
          <pc:docMk/>
          <pc:sldMk cId="0" sldId="278"/>
        </pc:sldMkLst>
        <pc:spChg chg="mod">
          <ac:chgData name="brady owens" userId="7a6fbe4f65d4933f" providerId="LiveId" clId="{D484EC73-E077-48AA-AF89-F9783BA6CB38}" dt="2024-04-10T14:50:28.554" v="70"/>
          <ac:spMkLst>
            <pc:docMk/>
            <pc:sldMk cId="0" sldId="278"/>
            <ac:spMk id="2" creationId="{00000000-0000-0000-0000-000000000000}"/>
          </ac:spMkLst>
        </pc:spChg>
      </pc:sldChg>
      <pc:sldChg chg="modSp mod setBg">
        <pc:chgData name="brady owens" userId="7a6fbe4f65d4933f" providerId="LiveId" clId="{D484EC73-E077-48AA-AF89-F9783BA6CB38}" dt="2024-04-10T14:50:38.921" v="71"/>
        <pc:sldMkLst>
          <pc:docMk/>
          <pc:sldMk cId="0" sldId="279"/>
        </pc:sldMkLst>
        <pc:spChg chg="mod">
          <ac:chgData name="brady owens" userId="7a6fbe4f65d4933f" providerId="LiveId" clId="{D484EC73-E077-48AA-AF89-F9783BA6CB38}" dt="2024-04-10T14:50:38.921" v="71"/>
          <ac:spMkLst>
            <pc:docMk/>
            <pc:sldMk cId="0" sldId="279"/>
            <ac:spMk id="2" creationId="{00000000-0000-0000-0000-000000000000}"/>
          </ac:spMkLst>
        </pc:spChg>
      </pc:sldChg>
      <pc:sldChg chg="modSp setBg">
        <pc:chgData name="brady owens" userId="7a6fbe4f65d4933f" providerId="LiveId" clId="{D484EC73-E077-48AA-AF89-F9783BA6CB38}" dt="2024-04-10T14:50:45.131" v="72"/>
        <pc:sldMkLst>
          <pc:docMk/>
          <pc:sldMk cId="0" sldId="280"/>
        </pc:sldMkLst>
        <pc:spChg chg="mod">
          <ac:chgData name="brady owens" userId="7a6fbe4f65d4933f" providerId="LiveId" clId="{D484EC73-E077-48AA-AF89-F9783BA6CB38}" dt="2024-04-10T14:50:45.131" v="72"/>
          <ac:spMkLst>
            <pc:docMk/>
            <pc:sldMk cId="0" sldId="280"/>
            <ac:spMk id="2" creationId="{00000000-0000-0000-0000-000000000000}"/>
          </ac:spMkLst>
        </pc:spChg>
      </pc:sldChg>
      <pc:sldChg chg="modSp mod setBg">
        <pc:chgData name="brady owens" userId="7a6fbe4f65d4933f" providerId="LiveId" clId="{D484EC73-E077-48AA-AF89-F9783BA6CB38}" dt="2024-04-10T14:50:47.746" v="73"/>
        <pc:sldMkLst>
          <pc:docMk/>
          <pc:sldMk cId="0" sldId="281"/>
        </pc:sldMkLst>
        <pc:spChg chg="mod">
          <ac:chgData name="brady owens" userId="7a6fbe4f65d4933f" providerId="LiveId" clId="{D484EC73-E077-48AA-AF89-F9783BA6CB38}" dt="2024-04-10T14:50:47.746" v="73"/>
          <ac:spMkLst>
            <pc:docMk/>
            <pc:sldMk cId="0" sldId="281"/>
            <ac:spMk id="2" creationId="{00000000-0000-0000-0000-000000000000}"/>
          </ac:spMkLst>
        </pc:spChg>
      </pc:sldChg>
      <pc:sldChg chg="modSp setBg">
        <pc:chgData name="brady owens" userId="7a6fbe4f65d4933f" providerId="LiveId" clId="{D484EC73-E077-48AA-AF89-F9783BA6CB38}" dt="2024-04-10T14:50:50.301" v="74"/>
        <pc:sldMkLst>
          <pc:docMk/>
          <pc:sldMk cId="0" sldId="282"/>
        </pc:sldMkLst>
        <pc:spChg chg="mod">
          <ac:chgData name="brady owens" userId="7a6fbe4f65d4933f" providerId="LiveId" clId="{D484EC73-E077-48AA-AF89-F9783BA6CB38}" dt="2024-04-10T14:50:50.301" v="74"/>
          <ac:spMkLst>
            <pc:docMk/>
            <pc:sldMk cId="0" sldId="282"/>
            <ac:spMk id="2" creationId="{00000000-0000-0000-0000-000000000000}"/>
          </ac:spMkLst>
        </pc:spChg>
      </pc:sldChg>
      <pc:sldChg chg="modSp setBg">
        <pc:chgData name="brady owens" userId="7a6fbe4f65d4933f" providerId="LiveId" clId="{D484EC73-E077-48AA-AF89-F9783BA6CB38}" dt="2024-04-10T14:50:52.972" v="75"/>
        <pc:sldMkLst>
          <pc:docMk/>
          <pc:sldMk cId="0" sldId="283"/>
        </pc:sldMkLst>
        <pc:spChg chg="mod">
          <ac:chgData name="brady owens" userId="7a6fbe4f65d4933f" providerId="LiveId" clId="{D484EC73-E077-48AA-AF89-F9783BA6CB38}" dt="2024-04-10T14:50:52.972" v="75"/>
          <ac:spMkLst>
            <pc:docMk/>
            <pc:sldMk cId="0" sldId="283"/>
            <ac:spMk id="2" creationId="{00000000-0000-0000-0000-000000000000}"/>
          </ac:spMkLst>
        </pc:spChg>
      </pc:sldChg>
      <pc:sldChg chg="modSp setBg">
        <pc:chgData name="brady owens" userId="7a6fbe4f65d4933f" providerId="LiveId" clId="{D484EC73-E077-48AA-AF89-F9783BA6CB38}" dt="2024-04-10T14:50:55.884" v="76"/>
        <pc:sldMkLst>
          <pc:docMk/>
          <pc:sldMk cId="0" sldId="284"/>
        </pc:sldMkLst>
        <pc:spChg chg="mod">
          <ac:chgData name="brady owens" userId="7a6fbe4f65d4933f" providerId="LiveId" clId="{D484EC73-E077-48AA-AF89-F9783BA6CB38}" dt="2024-04-10T14:50:55.884" v="76"/>
          <ac:spMkLst>
            <pc:docMk/>
            <pc:sldMk cId="0" sldId="284"/>
            <ac:spMk id="2" creationId="{00000000-0000-0000-0000-000000000000}"/>
          </ac:spMkLst>
        </pc:spChg>
      </pc:sldChg>
      <pc:sldChg chg="modSp setBg">
        <pc:chgData name="brady owens" userId="7a6fbe4f65d4933f" providerId="LiveId" clId="{D484EC73-E077-48AA-AF89-F9783BA6CB38}" dt="2024-04-10T14:50:59.516" v="77"/>
        <pc:sldMkLst>
          <pc:docMk/>
          <pc:sldMk cId="0" sldId="285"/>
        </pc:sldMkLst>
        <pc:spChg chg="mod">
          <ac:chgData name="brady owens" userId="7a6fbe4f65d4933f" providerId="LiveId" clId="{D484EC73-E077-48AA-AF89-F9783BA6CB38}" dt="2024-04-10T14:50:59.516" v="77"/>
          <ac:spMkLst>
            <pc:docMk/>
            <pc:sldMk cId="0" sldId="285"/>
            <ac:spMk id="2" creationId="{00000000-0000-0000-0000-000000000000}"/>
          </ac:spMkLst>
        </pc:spChg>
      </pc:sldChg>
      <pc:sldChg chg="modSp setBg">
        <pc:chgData name="brady owens" userId="7a6fbe4f65d4933f" providerId="LiveId" clId="{D484EC73-E077-48AA-AF89-F9783BA6CB38}" dt="2024-04-10T14:51:02.446" v="78"/>
        <pc:sldMkLst>
          <pc:docMk/>
          <pc:sldMk cId="0" sldId="286"/>
        </pc:sldMkLst>
        <pc:spChg chg="mod">
          <ac:chgData name="brady owens" userId="7a6fbe4f65d4933f" providerId="LiveId" clId="{D484EC73-E077-48AA-AF89-F9783BA6CB38}" dt="2024-04-10T14:51:02.446" v="78"/>
          <ac:spMkLst>
            <pc:docMk/>
            <pc:sldMk cId="0" sldId="286"/>
            <ac:spMk id="2" creationId="{00000000-0000-0000-0000-000000000000}"/>
          </ac:spMkLst>
        </pc:spChg>
      </pc:sldChg>
      <pc:sldChg chg="modSp setBg">
        <pc:chgData name="brady owens" userId="7a6fbe4f65d4933f" providerId="LiveId" clId="{D484EC73-E077-48AA-AF89-F9783BA6CB38}" dt="2024-04-10T14:51:05.391" v="79"/>
        <pc:sldMkLst>
          <pc:docMk/>
          <pc:sldMk cId="0" sldId="287"/>
        </pc:sldMkLst>
        <pc:spChg chg="mod">
          <ac:chgData name="brady owens" userId="7a6fbe4f65d4933f" providerId="LiveId" clId="{D484EC73-E077-48AA-AF89-F9783BA6CB38}" dt="2024-04-10T14:51:05.391" v="79"/>
          <ac:spMkLst>
            <pc:docMk/>
            <pc:sldMk cId="0" sldId="287"/>
            <ac:spMk id="2" creationId="{00000000-0000-0000-0000-000000000000}"/>
          </ac:spMkLst>
        </pc:spChg>
      </pc:sldChg>
      <pc:sldChg chg="modSp setBg">
        <pc:chgData name="brady owens" userId="7a6fbe4f65d4933f" providerId="LiveId" clId="{D484EC73-E077-48AA-AF89-F9783BA6CB38}" dt="2024-04-10T14:51:08.295" v="80"/>
        <pc:sldMkLst>
          <pc:docMk/>
          <pc:sldMk cId="0" sldId="288"/>
        </pc:sldMkLst>
        <pc:spChg chg="mod">
          <ac:chgData name="brady owens" userId="7a6fbe4f65d4933f" providerId="LiveId" clId="{D484EC73-E077-48AA-AF89-F9783BA6CB38}" dt="2024-04-10T14:51:08.295" v="80"/>
          <ac:spMkLst>
            <pc:docMk/>
            <pc:sldMk cId="0" sldId="288"/>
            <ac:spMk id="2" creationId="{00000000-0000-0000-0000-000000000000}"/>
          </ac:spMkLst>
        </pc:spChg>
      </pc:sldChg>
      <pc:sldChg chg="modSp setBg">
        <pc:chgData name="brady owens" userId="7a6fbe4f65d4933f" providerId="LiveId" clId="{D484EC73-E077-48AA-AF89-F9783BA6CB38}" dt="2024-04-10T14:51:10.982" v="81"/>
        <pc:sldMkLst>
          <pc:docMk/>
          <pc:sldMk cId="0" sldId="289"/>
        </pc:sldMkLst>
        <pc:spChg chg="mod">
          <ac:chgData name="brady owens" userId="7a6fbe4f65d4933f" providerId="LiveId" clId="{D484EC73-E077-48AA-AF89-F9783BA6CB38}" dt="2024-04-10T14:51:10.982" v="81"/>
          <ac:spMkLst>
            <pc:docMk/>
            <pc:sldMk cId="0" sldId="289"/>
            <ac:spMk id="2" creationId="{00000000-0000-0000-0000-000000000000}"/>
          </ac:spMkLst>
        </pc:spChg>
      </pc:sldChg>
      <pc:sldChg chg="modSp setBg">
        <pc:chgData name="brady owens" userId="7a6fbe4f65d4933f" providerId="LiveId" clId="{D484EC73-E077-48AA-AF89-F9783BA6CB38}" dt="2024-04-10T14:51:14.522" v="82"/>
        <pc:sldMkLst>
          <pc:docMk/>
          <pc:sldMk cId="0" sldId="290"/>
        </pc:sldMkLst>
        <pc:spChg chg="mod">
          <ac:chgData name="brady owens" userId="7a6fbe4f65d4933f" providerId="LiveId" clId="{D484EC73-E077-48AA-AF89-F9783BA6CB38}" dt="2024-04-10T14:51:14.522" v="82"/>
          <ac:spMkLst>
            <pc:docMk/>
            <pc:sldMk cId="0" sldId="290"/>
            <ac:spMk id="2" creationId="{00000000-0000-0000-0000-000000000000}"/>
          </ac:spMkLst>
        </pc:spChg>
      </pc:sldChg>
      <pc:sldChg chg="modSp setBg">
        <pc:chgData name="brady owens" userId="7a6fbe4f65d4933f" providerId="LiveId" clId="{D484EC73-E077-48AA-AF89-F9783BA6CB38}" dt="2024-04-10T14:51:17.397" v="83"/>
        <pc:sldMkLst>
          <pc:docMk/>
          <pc:sldMk cId="0" sldId="291"/>
        </pc:sldMkLst>
        <pc:spChg chg="mod">
          <ac:chgData name="brady owens" userId="7a6fbe4f65d4933f" providerId="LiveId" clId="{D484EC73-E077-48AA-AF89-F9783BA6CB38}" dt="2024-04-10T14:51:17.397" v="83"/>
          <ac:spMkLst>
            <pc:docMk/>
            <pc:sldMk cId="0" sldId="291"/>
            <ac:spMk id="2" creationId="{00000000-0000-0000-0000-000000000000}"/>
          </ac:spMkLst>
        </pc:spChg>
      </pc:sldChg>
      <pc:sldChg chg="modSp setBg">
        <pc:chgData name="brady owens" userId="7a6fbe4f65d4933f" providerId="LiveId" clId="{D484EC73-E077-48AA-AF89-F9783BA6CB38}" dt="2024-04-10T14:51:22.633" v="84"/>
        <pc:sldMkLst>
          <pc:docMk/>
          <pc:sldMk cId="0" sldId="292"/>
        </pc:sldMkLst>
        <pc:spChg chg="mod">
          <ac:chgData name="brady owens" userId="7a6fbe4f65d4933f" providerId="LiveId" clId="{D484EC73-E077-48AA-AF89-F9783BA6CB38}" dt="2024-04-10T14:51:22.633" v="84"/>
          <ac:spMkLst>
            <pc:docMk/>
            <pc:sldMk cId="0" sldId="292"/>
            <ac:spMk id="2" creationId="{00000000-0000-0000-0000-000000000000}"/>
          </ac:spMkLst>
        </pc:spChg>
      </pc:sldChg>
      <pc:sldChg chg="modSp setBg">
        <pc:chgData name="brady owens" userId="7a6fbe4f65d4933f" providerId="LiveId" clId="{D484EC73-E077-48AA-AF89-F9783BA6CB38}" dt="2024-04-10T14:51:25.867" v="85"/>
        <pc:sldMkLst>
          <pc:docMk/>
          <pc:sldMk cId="0" sldId="293"/>
        </pc:sldMkLst>
        <pc:spChg chg="mod">
          <ac:chgData name="brady owens" userId="7a6fbe4f65d4933f" providerId="LiveId" clId="{D484EC73-E077-48AA-AF89-F9783BA6CB38}" dt="2024-04-10T14:51:25.867" v="85"/>
          <ac:spMkLst>
            <pc:docMk/>
            <pc:sldMk cId="0" sldId="293"/>
            <ac:spMk id="2" creationId="{00000000-0000-0000-0000-000000000000}"/>
          </ac:spMkLst>
        </pc:spChg>
      </pc:sldChg>
      <pc:sldChg chg="modSp setBg">
        <pc:chgData name="brady owens" userId="7a6fbe4f65d4933f" providerId="LiveId" clId="{D484EC73-E077-48AA-AF89-F9783BA6CB38}" dt="2024-04-10T14:51:28.634" v="86"/>
        <pc:sldMkLst>
          <pc:docMk/>
          <pc:sldMk cId="0" sldId="294"/>
        </pc:sldMkLst>
        <pc:spChg chg="mod">
          <ac:chgData name="brady owens" userId="7a6fbe4f65d4933f" providerId="LiveId" clId="{D484EC73-E077-48AA-AF89-F9783BA6CB38}" dt="2024-04-10T14:51:28.634" v="86"/>
          <ac:spMkLst>
            <pc:docMk/>
            <pc:sldMk cId="0" sldId="294"/>
            <ac:spMk id="2" creationId="{00000000-0000-0000-0000-000000000000}"/>
          </ac:spMkLst>
        </pc:spChg>
      </pc:sldChg>
      <pc:sldChg chg="modSp setBg">
        <pc:chgData name="brady owens" userId="7a6fbe4f65d4933f" providerId="LiveId" clId="{D484EC73-E077-48AA-AF89-F9783BA6CB38}" dt="2024-04-10T14:51:32.149" v="87"/>
        <pc:sldMkLst>
          <pc:docMk/>
          <pc:sldMk cId="0" sldId="295"/>
        </pc:sldMkLst>
        <pc:spChg chg="mod">
          <ac:chgData name="brady owens" userId="7a6fbe4f65d4933f" providerId="LiveId" clId="{D484EC73-E077-48AA-AF89-F9783BA6CB38}" dt="2024-04-10T14:51:32.149" v="87"/>
          <ac:spMkLst>
            <pc:docMk/>
            <pc:sldMk cId="0" sldId="295"/>
            <ac:spMk id="2" creationId="{00000000-0000-0000-0000-000000000000}"/>
          </ac:spMkLst>
        </pc:spChg>
      </pc:sldChg>
      <pc:sldChg chg="delSp new mod">
        <pc:chgData name="brady owens" userId="7a6fbe4f65d4933f" providerId="LiveId" clId="{D484EC73-E077-48AA-AF89-F9783BA6CB38}" dt="2024-04-10T14:51:41.809" v="91" actId="478"/>
        <pc:sldMkLst>
          <pc:docMk/>
          <pc:sldMk cId="1910600016" sldId="296"/>
        </pc:sldMkLst>
        <pc:spChg chg="del">
          <ac:chgData name="brady owens" userId="7a6fbe4f65d4933f" providerId="LiveId" clId="{D484EC73-E077-48AA-AF89-F9783BA6CB38}" dt="2024-04-10T14:51:37.430" v="89" actId="478"/>
          <ac:spMkLst>
            <pc:docMk/>
            <pc:sldMk cId="1910600016" sldId="296"/>
            <ac:spMk id="2" creationId="{B0ED2EFD-FCB6-0994-FBB7-A95BB83B5D3F}"/>
          </ac:spMkLst>
        </pc:spChg>
        <pc:spChg chg="del">
          <ac:chgData name="brady owens" userId="7a6fbe4f65d4933f" providerId="LiveId" clId="{D484EC73-E077-48AA-AF89-F9783BA6CB38}" dt="2024-04-10T14:51:39.535" v="90" actId="478"/>
          <ac:spMkLst>
            <pc:docMk/>
            <pc:sldMk cId="1910600016" sldId="296"/>
            <ac:spMk id="3" creationId="{20AF10B1-734E-30B2-654D-9F426F9CCACD}"/>
          </ac:spMkLst>
        </pc:spChg>
        <pc:spChg chg="del">
          <ac:chgData name="brady owens" userId="7a6fbe4f65d4933f" providerId="LiveId" clId="{D484EC73-E077-48AA-AF89-F9783BA6CB38}" dt="2024-04-10T14:51:41.809" v="91" actId="478"/>
          <ac:spMkLst>
            <pc:docMk/>
            <pc:sldMk cId="1910600016" sldId="296"/>
            <ac:spMk id="4" creationId="{7E875203-B104-9C77-87EF-5C463216E285}"/>
          </ac:spMkLst>
        </pc:spChg>
      </pc:sldChg>
      <pc:sldMasterChg chg="setBg modSldLayout">
        <pc:chgData name="brady owens" userId="7a6fbe4f65d4933f" providerId="LiveId" clId="{D484EC73-E077-48AA-AF89-F9783BA6CB38}" dt="2024-04-10T14:48:56.186" v="30"/>
        <pc:sldMasterMkLst>
          <pc:docMk/>
          <pc:sldMasterMk cId="0" sldId="2147483648"/>
        </pc:sldMasterMkLst>
        <pc:sldLayoutChg chg="setBg">
          <pc:chgData name="brady owens" userId="7a6fbe4f65d4933f" providerId="LiveId" clId="{D484EC73-E077-48AA-AF89-F9783BA6CB38}" dt="2024-04-10T14:48:56.186" v="30"/>
          <pc:sldLayoutMkLst>
            <pc:docMk/>
            <pc:sldMasterMk cId="0" sldId="2147483648"/>
            <pc:sldLayoutMk cId="0" sldId="2147483649"/>
          </pc:sldLayoutMkLst>
        </pc:sldLayoutChg>
        <pc:sldLayoutChg chg="setBg">
          <pc:chgData name="brady owens" userId="7a6fbe4f65d4933f" providerId="LiveId" clId="{D484EC73-E077-48AA-AF89-F9783BA6CB38}" dt="2024-04-10T14:48:56.186" v="30"/>
          <pc:sldLayoutMkLst>
            <pc:docMk/>
            <pc:sldMasterMk cId="0" sldId="2147483648"/>
            <pc:sldLayoutMk cId="0" sldId="2147483650"/>
          </pc:sldLayoutMkLst>
        </pc:sldLayoutChg>
        <pc:sldLayoutChg chg="setBg">
          <pc:chgData name="brady owens" userId="7a6fbe4f65d4933f" providerId="LiveId" clId="{D484EC73-E077-48AA-AF89-F9783BA6CB38}" dt="2024-04-10T14:48:56.186" v="30"/>
          <pc:sldLayoutMkLst>
            <pc:docMk/>
            <pc:sldMasterMk cId="0" sldId="2147483648"/>
            <pc:sldLayoutMk cId="0" sldId="2147483651"/>
          </pc:sldLayoutMkLst>
        </pc:sldLayoutChg>
        <pc:sldLayoutChg chg="setBg">
          <pc:chgData name="brady owens" userId="7a6fbe4f65d4933f" providerId="LiveId" clId="{D484EC73-E077-48AA-AF89-F9783BA6CB38}" dt="2024-04-10T14:48:56.186" v="30"/>
          <pc:sldLayoutMkLst>
            <pc:docMk/>
            <pc:sldMasterMk cId="0" sldId="2147483648"/>
            <pc:sldLayoutMk cId="0" sldId="2147483652"/>
          </pc:sldLayoutMkLst>
        </pc:sldLayoutChg>
        <pc:sldLayoutChg chg="setBg">
          <pc:chgData name="brady owens" userId="7a6fbe4f65d4933f" providerId="LiveId" clId="{D484EC73-E077-48AA-AF89-F9783BA6CB38}" dt="2024-04-10T14:48:56.186" v="30"/>
          <pc:sldLayoutMkLst>
            <pc:docMk/>
            <pc:sldMasterMk cId="0" sldId="2147483648"/>
            <pc:sldLayoutMk cId="0" sldId="2147483653"/>
          </pc:sldLayoutMkLst>
        </pc:sldLayoutChg>
        <pc:sldLayoutChg chg="setBg">
          <pc:chgData name="brady owens" userId="7a6fbe4f65d4933f" providerId="LiveId" clId="{D484EC73-E077-48AA-AF89-F9783BA6CB38}" dt="2024-04-10T14:48:56.186" v="30"/>
          <pc:sldLayoutMkLst>
            <pc:docMk/>
            <pc:sldMasterMk cId="0" sldId="2147483648"/>
            <pc:sldLayoutMk cId="0" sldId="2147483654"/>
          </pc:sldLayoutMkLst>
        </pc:sldLayoutChg>
        <pc:sldLayoutChg chg="setBg">
          <pc:chgData name="brady owens" userId="7a6fbe4f65d4933f" providerId="LiveId" clId="{D484EC73-E077-48AA-AF89-F9783BA6CB38}" dt="2024-04-10T14:48:56.186" v="30"/>
          <pc:sldLayoutMkLst>
            <pc:docMk/>
            <pc:sldMasterMk cId="0" sldId="2147483648"/>
            <pc:sldLayoutMk cId="0" sldId="2147483655"/>
          </pc:sldLayoutMkLst>
        </pc:sldLayoutChg>
        <pc:sldLayoutChg chg="setBg">
          <pc:chgData name="brady owens" userId="7a6fbe4f65d4933f" providerId="LiveId" clId="{D484EC73-E077-48AA-AF89-F9783BA6CB38}" dt="2024-04-10T14:48:56.186" v="30"/>
          <pc:sldLayoutMkLst>
            <pc:docMk/>
            <pc:sldMasterMk cId="0" sldId="2147483648"/>
            <pc:sldLayoutMk cId="0" sldId="2147483656"/>
          </pc:sldLayoutMkLst>
        </pc:sldLayoutChg>
        <pc:sldLayoutChg chg="setBg">
          <pc:chgData name="brady owens" userId="7a6fbe4f65d4933f" providerId="LiveId" clId="{D484EC73-E077-48AA-AF89-F9783BA6CB38}" dt="2024-04-10T14:48:56.186" v="30"/>
          <pc:sldLayoutMkLst>
            <pc:docMk/>
            <pc:sldMasterMk cId="0" sldId="2147483648"/>
            <pc:sldLayoutMk cId="0" sldId="2147483657"/>
          </pc:sldLayoutMkLst>
        </pc:sldLayoutChg>
        <pc:sldLayoutChg chg="setBg">
          <pc:chgData name="brady owens" userId="7a6fbe4f65d4933f" providerId="LiveId" clId="{D484EC73-E077-48AA-AF89-F9783BA6CB38}" dt="2024-04-10T14:48:56.186" v="30"/>
          <pc:sldLayoutMkLst>
            <pc:docMk/>
            <pc:sldMasterMk cId="0" sldId="2147483648"/>
            <pc:sldLayoutMk cId="0" sldId="2147483658"/>
          </pc:sldLayoutMkLst>
        </pc:sldLayoutChg>
        <pc:sldLayoutChg chg="setBg">
          <pc:chgData name="brady owens" userId="7a6fbe4f65d4933f" providerId="LiveId" clId="{D484EC73-E077-48AA-AF89-F9783BA6CB38}" dt="2024-04-10T14:48:56.186" v="30"/>
          <pc:sldLayoutMkLst>
            <pc:docMk/>
            <pc:sldMasterMk cId="0" sldId="2147483648"/>
            <pc:sldLayoutMk cId="0" sldId="2147483659"/>
          </pc:sldLayoutMkLst>
        </pc:sldLayoutChg>
        <pc:sldLayoutChg chg="setBg">
          <pc:chgData name="brady owens" userId="7a6fbe4f65d4933f" providerId="LiveId" clId="{D484EC73-E077-48AA-AF89-F9783BA6CB38}" dt="2024-04-10T14:48:56.186" v="30"/>
          <pc:sldLayoutMkLst>
            <pc:docMk/>
            <pc:sldMasterMk cId="0" sldId="2147483648"/>
            <pc:sldLayoutMk cId="0" sldId="2147483660"/>
          </pc:sldLayoutMkLst>
        </pc:sldLayoutChg>
        <pc:sldLayoutChg chg="setBg">
          <pc:chgData name="brady owens" userId="7a6fbe4f65d4933f" providerId="LiveId" clId="{D484EC73-E077-48AA-AF89-F9783BA6CB38}" dt="2024-04-10T14:48:56.186" v="30"/>
          <pc:sldLayoutMkLst>
            <pc:docMk/>
            <pc:sldMasterMk cId="0" sldId="2147483648"/>
            <pc:sldLayoutMk cId="0" sldId="2147483661"/>
          </pc:sldLayoutMkLst>
        </pc:sldLayoutChg>
        <pc:sldLayoutChg chg="setBg">
          <pc:chgData name="brady owens" userId="7a6fbe4f65d4933f" providerId="LiveId" clId="{D484EC73-E077-48AA-AF89-F9783BA6CB38}" dt="2024-04-10T14:48:56.186" v="30"/>
          <pc:sldLayoutMkLst>
            <pc:docMk/>
            <pc:sldMasterMk cId="0" sldId="2147483648"/>
            <pc:sldLayoutMk cId="0" sldId="2147483662"/>
          </pc:sldLayoutMkLst>
        </pc:sldLayoutChg>
        <pc:sldLayoutChg chg="setBg">
          <pc:chgData name="brady owens" userId="7a6fbe4f65d4933f" providerId="LiveId" clId="{D484EC73-E077-48AA-AF89-F9783BA6CB38}" dt="2024-04-10T14:48:56.186" v="30"/>
          <pc:sldLayoutMkLst>
            <pc:docMk/>
            <pc:sldMasterMk cId="0" sldId="2147483648"/>
            <pc:sldLayoutMk cId="0" sldId="2147483663"/>
          </pc:sldLayoutMkLst>
        </pc:sldLayoutChg>
        <pc:sldLayoutChg chg="setBg">
          <pc:chgData name="brady owens" userId="7a6fbe4f65d4933f" providerId="LiveId" clId="{D484EC73-E077-48AA-AF89-F9783BA6CB38}" dt="2024-04-10T14:48:56.186" v="30"/>
          <pc:sldLayoutMkLst>
            <pc:docMk/>
            <pc:sldMasterMk cId="0" sldId="2147483648"/>
            <pc:sldLayoutMk cId="0" sldId="2147483664"/>
          </pc:sldLayoutMkLst>
        </pc:sldLayoutChg>
        <pc:sldLayoutChg chg="setBg">
          <pc:chgData name="brady owens" userId="7a6fbe4f65d4933f" providerId="LiveId" clId="{D484EC73-E077-48AA-AF89-F9783BA6CB38}" dt="2024-04-10T14:48:56.186" v="30"/>
          <pc:sldLayoutMkLst>
            <pc:docMk/>
            <pc:sldMasterMk cId="0" sldId="2147483648"/>
            <pc:sldLayoutMk cId="0" sldId="214748366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Pr>
        <a:blipFill dpi="0" rotWithShape="1">
          <a:blip r:embed="rId19">
            <a:extLst>
              <a:ext uri="{BEBA8EAE-BF5A-486C-A8C5-ECC9F3942E4B}">
                <a14:imgProps xmlns:a14="http://schemas.microsoft.com/office/drawing/2010/main">
                  <a14:imgLayer r:embed="rId20">
                    <a14:imgEffect>
                      <a14:brightnessContrast bright="-55000"/>
                    </a14:imgEffect>
                  </a14:imgLayer>
                </a14:imgProps>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1031131"/>
            <a:ext cx="10795000" cy="286965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8306">
                <a:solidFill>
                  <a:srgbClr val="FFFFFF"/>
                </a:solidFill>
              </a:defRPr>
            </a:lvl1pPr>
          </a:lstStyle>
          <a:p>
            <a:pPr algn="ctr"/>
            <a:r>
              <a:rPr sz="9600" b="0" dirty="0">
                <a:solidFill>
                  <a:srgbClr val="FFFFFF"/>
                </a:solidFill>
                <a:effectLst>
                  <a:outerShdw blurRad="38100" dist="38100" dir="2700000" algn="tl">
                    <a:srgbClr val="000000">
                      <a:alpha val="43137"/>
                    </a:srgbClr>
                  </a:outerShdw>
                </a:effectLst>
              </a:rPr>
              <a:t>Lesson 9 Commandment 8</a:t>
            </a: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4806">
                <a:solidFill>
                  <a:srgbClr val="FFFFFF"/>
                </a:solidFill>
              </a:defRPr>
            </a:lvl1pPr>
          </a:lstStyle>
          <a:p>
            <a:pPr algn="ctr"/>
            <a:r>
              <a:rPr sz="4806" b="0">
                <a:solidFill>
                  <a:srgbClr val="FFFFFF"/>
                </a:solidFill>
              </a:rPr>
              <a:t>Exodus 20:15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nor is he served by human hands, as though he needed anything, since he himself gives to all mankind life and breath and everything.</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17:25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Or do you not know that the unrighteous will not inherit the kingdom of God? Do not be deceived: neither the sexually immoral, nor idolaters, nor adulterers, nor men who practice homosexuality,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6:9–11</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10 nor thieves, nor the greedy, nor drunkards, nor revilers, nor swindlers will inherit the kingdom of God.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6:9–11</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And such were some of you. But you were washed, you were sanctified, you were justified in the name of the Lord Jesus Christ and by the Spirit of our God.</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Corinthians 6:9–11</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What is the Heart of this Command?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“If a man steals an ox or a sheep, and kills it or sells it, he shall repay five oxen for an ox, and four sheep for a sheep.</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If a thief is found breaking in and is struck so that he dies, there shall be no bloodguilt for him,</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22:1–4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but if the sun has risen on him, there shall be bloodguilt for him. He shall surely pay. If he has nothing, then he shall be sold for his theft.</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22:1–4</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If the stolen beast is found alive in his possession, whether it is an ox or a donkey or a sheep, he shall pay double.</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22:1–4</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“If a man causes a field or vineyard to be grazed over, or lets his beast loose and it feeds in another man’s field, he shall make restitution from the best in his own field and in his own vineyard.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22:5–6</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6 “If fire breaks out and catches in thorns so that the stacked grain or the standing grain or the field is consumed, he who started the fire shall make full restitution.</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22:5–6</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7 “If a man gives to his neighbor money or goods to keep safe, and it is stolen from the man’s house, then, if the thief is found, he shall pay double.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8 If the thief is not found, the owner of the house shall come near to God to show whether or not he has put his hand to his neighbor’s property.</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For every breach of trust, whether it is for an ox, for a donkey, for a sheep, for a cloak, or for any kind of lost thing, of which one says, ‘This is it,’ the case of both parties shall come before God. The one whom God condemns shall pay double to his neighbor.</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10 “If a man gives to his neighbor a donkey or an ox or a sheep or any beast to keep safe, and it dies or is injured or is driven away, without anyone seeing it,</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an oath by the Lord shall be between them both to see whether or not he has put his hand to his neighbor’s property. The owner shall accept the oath, and he shall not make restitution.</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14"/>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12 But if it is stolen from him, he shall make restitution to its owner.</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17"/>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If it is torn by beasts, let him bring it as evidence. He shall not make restitution for what has been torn.</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20"/>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1"/>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14 “If a man borrows anything of his neighbor, and it is injured or dies, the owner not being with it, he shall make full restitution.</a:t>
            </a:r>
          </a:p>
        </p:txBody>
      </p:sp>
      <p:sp>
        <p:nvSpPr>
          <p:cNvPr id="3" name="New Shape"/>
          <p:cNvSpPr>
            <a:spLocks noGrp="1"/>
          </p:cNvSpPr>
          <p:nvPr>
            <p:ph type="body" idx="22"/>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23"/>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24"/>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15 If the owner was with it, he shall not make restitution; if it was hired, it came for its hiring fee.</a:t>
            </a:r>
          </a:p>
        </p:txBody>
      </p:sp>
      <p:sp>
        <p:nvSpPr>
          <p:cNvPr id="3" name="New Shape"/>
          <p:cNvSpPr>
            <a:spLocks noGrp="1"/>
          </p:cNvSpPr>
          <p:nvPr>
            <p:ph type="body" idx="25"/>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Exodus 22:7–15</a:t>
            </a:r>
          </a:p>
        </p:txBody>
      </p:sp>
      <p:sp>
        <p:nvSpPr>
          <p:cNvPr id="4" name="New Shape"/>
          <p:cNvSpPr>
            <a:spLocks noGrp="1"/>
          </p:cNvSpPr>
          <p:nvPr>
            <p:ph type="body" idx="26"/>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Why is Breaking this commandment so bad?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 Application: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16 Do not be deceived, my beloved brothers.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1:16–17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17 Every good gift and every perfect gift is from above, coming down from the Father of lights, with whom there is no variation or shadow due to change.</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James 1:16–17</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24 The God who made the world and everything in it, being Lord of heaven and earth, does not live in temples made by man,</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17:24–25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25 nor is he served by human hands, as though he needed anything, since he himself gives to all mankind life and breath and everything.</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Acts 17:24–25</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11 Not that I am speaking of being in need, for I have learned in whatever situation I am to be content.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4:11–13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12 I know how to be brought low, and I know how to abound. In any and every circumstance, I have learned the secret of facing plenty and hunger, abundance and need.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4:11–13</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13 I can do all things through him who strengthens me.</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Philippians 4:11–13</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5 Keep your life free from love of money, and be content with what you have, for he has said, “I will never leave you nor forsake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Hebrews 13:5</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18 give thanks in all circumstances; for this is the will of God in Christ Jesus for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1 Thessalonians 5:18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2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9 For the commandments, “You shall not commit adultery, You shall not murder, You shall not steal, You shall not covet,” and any other commandment, are summed up in this word: “You shall love your neighbor as yourself.”</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13:9–10</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060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10 Love does no wrong to a neighbor; therefore love is the fulfilling of the law.</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Romans 13:9–10</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1 The Lord spoke to Moses, saying,</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Leviticus 6:1–4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2 “If anyone sins and commits a breach of faith against the Lord by deceiving his neighbor in a matter of deposit or security, or through robbery, or if he has oppressed his neighbor</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Leviticus 6:1–4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3 or has found something lost and lied about it, swearing falsely—in any of all the things that people do and sin thereby—</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Leviticus 6:1–4</a:t>
            </a:r>
          </a:p>
        </p:txBody>
      </p:sp>
      <p:sp>
        <p:nvSpPr>
          <p:cNvPr id="4" name="New Shape"/>
          <p:cNvSpPr>
            <a:spLocks noGrp="1"/>
          </p:cNvSpPr>
          <p:nvPr>
            <p:ph type="body" idx="8"/>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4 if he has sinned and has realized his guilt and will restore what he took by robbery or what he got by oppression or the deposit that was committed to him or the lost thing that he found</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a:solidFill>
                  <a:srgbClr val="FFFFFF"/>
                </a:solidFill>
              </a:rPr>
              <a:t>Leviticus 6:1–4</a:t>
            </a:r>
          </a:p>
        </p:txBody>
      </p:sp>
      <p:sp>
        <p:nvSpPr>
          <p:cNvPr id="4" name="New Shape"/>
          <p:cNvSpPr>
            <a:spLocks noGrp="1"/>
          </p:cNvSpPr>
          <p:nvPr>
            <p:ph type="body" idx="11"/>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r>
              <a:rPr sz="2193" b="0">
                <a:solidFill>
                  <a:srgbClr val="FFFFFF"/>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Widescreen</PresentationFormat>
  <Paragraphs>107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2024-04-10T14:51:47Z</dcterms:modified>
</cp:coreProperties>
</file>