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81" r:id="rId12"/>
    <p:sldId id="268" r:id="rId13"/>
    <p:sldId id="269" r:id="rId14"/>
    <p:sldId id="270" r:id="rId15"/>
    <p:sldId id="271" r:id="rId16"/>
    <p:sldId id="272" r:id="rId17"/>
    <p:sldId id="273" r:id="rId18"/>
    <p:sldId id="274" r:id="rId19"/>
    <p:sldId id="275" r:id="rId20"/>
    <p:sldId id="276" r:id="rId21"/>
    <p:sldId id="277" r:id="rId22"/>
    <p:sldId id="278" r:id="rId23"/>
    <p:sldId id="280" r:id="rId24"/>
    <p:sldId id="279" r:id="rId25"/>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A0D934-F290-4864-AF05-36A0BEBCEDF6}" v="1" dt="2023-11-29T16:30:43.9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y owens" userId="7a6fbe4f65d4933f" providerId="LiveId" clId="{EFA0D934-F290-4864-AF05-36A0BEBCEDF6}"/>
    <pc:docChg chg="custSel addSld delSld modSld">
      <pc:chgData name="brady owens" userId="7a6fbe4f65d4933f" providerId="LiveId" clId="{EFA0D934-F290-4864-AF05-36A0BEBCEDF6}" dt="2023-11-29T16:33:13.754" v="89" actId="478"/>
      <pc:docMkLst>
        <pc:docMk/>
      </pc:docMkLst>
      <pc:sldChg chg="addSp delSp modSp mod">
        <pc:chgData name="brady owens" userId="7a6fbe4f65d4933f" providerId="LiveId" clId="{EFA0D934-F290-4864-AF05-36A0BEBCEDF6}" dt="2023-11-29T16:33:13.754" v="89" actId="478"/>
        <pc:sldMkLst>
          <pc:docMk/>
          <pc:sldMk cId="0" sldId="257"/>
        </pc:sldMkLst>
        <pc:spChg chg="mod">
          <ac:chgData name="brady owens" userId="7a6fbe4f65d4933f" providerId="LiveId" clId="{EFA0D934-F290-4864-AF05-36A0BEBCEDF6}" dt="2023-11-29T16:30:44.315" v="60" actId="27636"/>
          <ac:spMkLst>
            <pc:docMk/>
            <pc:sldMk cId="0" sldId="257"/>
            <ac:spMk id="2" creationId="{00000000-0000-0000-0000-000000000000}"/>
          </ac:spMkLst>
        </pc:spChg>
        <pc:spChg chg="del">
          <ac:chgData name="brady owens" userId="7a6fbe4f65d4933f" providerId="LiveId" clId="{EFA0D934-F290-4864-AF05-36A0BEBCEDF6}" dt="2023-11-29T16:33:13.754" v="89" actId="478"/>
          <ac:spMkLst>
            <pc:docMk/>
            <pc:sldMk cId="0" sldId="257"/>
            <ac:spMk id="3" creationId="{00000000-0000-0000-0000-000000000000}"/>
          </ac:spMkLst>
        </pc:spChg>
        <pc:spChg chg="del mod">
          <ac:chgData name="brady owens" userId="7a6fbe4f65d4933f" providerId="LiveId" clId="{EFA0D934-F290-4864-AF05-36A0BEBCEDF6}" dt="2023-11-29T16:33:09.501" v="86" actId="478"/>
          <ac:spMkLst>
            <pc:docMk/>
            <pc:sldMk cId="0" sldId="257"/>
            <ac:spMk id="4" creationId="{00000000-0000-0000-0000-000000000000}"/>
          </ac:spMkLst>
        </pc:spChg>
        <pc:spChg chg="add del mod">
          <ac:chgData name="brady owens" userId="7a6fbe4f65d4933f" providerId="LiveId" clId="{EFA0D934-F290-4864-AF05-36A0BEBCEDF6}" dt="2023-11-29T16:33:12.961" v="88" actId="478"/>
          <ac:spMkLst>
            <pc:docMk/>
            <pc:sldMk cId="0" sldId="257"/>
            <ac:spMk id="6" creationId="{542DB9F6-8370-67F5-D1D1-E2A0C80CE623}"/>
          </ac:spMkLst>
        </pc:spChg>
      </pc:sldChg>
      <pc:sldChg chg="del">
        <pc:chgData name="brady owens" userId="7a6fbe4f65d4933f" providerId="LiveId" clId="{EFA0D934-F290-4864-AF05-36A0BEBCEDF6}" dt="2023-11-29T16:30:19.661" v="0" actId="47"/>
        <pc:sldMkLst>
          <pc:docMk/>
          <pc:sldMk cId="0" sldId="258"/>
        </pc:sldMkLst>
      </pc:sldChg>
      <pc:sldChg chg="addSp delSp modSp mod">
        <pc:chgData name="brady owens" userId="7a6fbe4f65d4933f" providerId="LiveId" clId="{EFA0D934-F290-4864-AF05-36A0BEBCEDF6}" dt="2023-11-29T16:31:26.076" v="66" actId="207"/>
        <pc:sldMkLst>
          <pc:docMk/>
          <pc:sldMk cId="0" sldId="259"/>
        </pc:sldMkLst>
        <pc:spChg chg="del">
          <ac:chgData name="brady owens" userId="7a6fbe4f65d4933f" providerId="LiveId" clId="{EFA0D934-F290-4864-AF05-36A0BEBCEDF6}" dt="2023-11-29T16:30:25.473" v="1" actId="478"/>
          <ac:spMkLst>
            <pc:docMk/>
            <pc:sldMk cId="0" sldId="259"/>
            <ac:spMk id="2" creationId="{00000000-0000-0000-0000-000000000000}"/>
          </ac:spMkLst>
        </pc:spChg>
        <pc:spChg chg="del">
          <ac:chgData name="brady owens" userId="7a6fbe4f65d4933f" providerId="LiveId" clId="{EFA0D934-F290-4864-AF05-36A0BEBCEDF6}" dt="2023-11-29T16:30:28.218" v="4" actId="478"/>
          <ac:spMkLst>
            <pc:docMk/>
            <pc:sldMk cId="0" sldId="259"/>
            <ac:spMk id="3" creationId="{00000000-0000-0000-0000-000000000000}"/>
          </ac:spMkLst>
        </pc:spChg>
        <pc:spChg chg="add del mod">
          <ac:chgData name="brady owens" userId="7a6fbe4f65d4933f" providerId="LiveId" clId="{EFA0D934-F290-4864-AF05-36A0BEBCEDF6}" dt="2023-11-29T16:30:26.254" v="3" actId="478"/>
          <ac:spMkLst>
            <pc:docMk/>
            <pc:sldMk cId="0" sldId="259"/>
            <ac:spMk id="5" creationId="{0523B1F6-5B5B-6720-906E-61A997CC8094}"/>
          </ac:spMkLst>
        </pc:spChg>
        <pc:graphicFrameChg chg="add mod modGraphic">
          <ac:chgData name="brady owens" userId="7a6fbe4f65d4933f" providerId="LiveId" clId="{EFA0D934-F290-4864-AF05-36A0BEBCEDF6}" dt="2023-11-29T16:31:26.076" v="66" actId="207"/>
          <ac:graphicFrameMkLst>
            <pc:docMk/>
            <pc:sldMk cId="0" sldId="259"/>
            <ac:graphicFrameMk id="6" creationId="{0A4833F0-3512-61E9-DED9-56A33019E6A9}"/>
          </ac:graphicFrameMkLst>
        </pc:graphicFrameChg>
      </pc:sldChg>
      <pc:sldChg chg="modSp mod">
        <pc:chgData name="brady owens" userId="7a6fbe4f65d4933f" providerId="LiveId" clId="{EFA0D934-F290-4864-AF05-36A0BEBCEDF6}" dt="2023-11-29T16:30:44.074" v="7" actId="27636"/>
        <pc:sldMkLst>
          <pc:docMk/>
          <pc:sldMk cId="0" sldId="260"/>
        </pc:sldMkLst>
        <pc:spChg chg="mod">
          <ac:chgData name="brady owens" userId="7a6fbe4f65d4933f" providerId="LiveId" clId="{EFA0D934-F290-4864-AF05-36A0BEBCEDF6}" dt="2023-11-29T16:30:44.074" v="7" actId="27636"/>
          <ac:spMkLst>
            <pc:docMk/>
            <pc:sldMk cId="0" sldId="260"/>
            <ac:spMk id="2" creationId="{00000000-0000-0000-0000-000000000000}"/>
          </ac:spMkLst>
        </pc:spChg>
        <pc:spChg chg="mod">
          <ac:chgData name="brady owens" userId="7a6fbe4f65d4933f" providerId="LiveId" clId="{EFA0D934-F290-4864-AF05-36A0BEBCEDF6}" dt="2023-11-29T16:30:44.070" v="6" actId="27636"/>
          <ac:spMkLst>
            <pc:docMk/>
            <pc:sldMk cId="0" sldId="260"/>
            <ac:spMk id="3" creationId="{00000000-0000-0000-0000-000000000000}"/>
          </ac:spMkLst>
        </pc:spChg>
      </pc:sldChg>
      <pc:sldChg chg="modSp mod">
        <pc:chgData name="brady owens" userId="7a6fbe4f65d4933f" providerId="LiveId" clId="{EFA0D934-F290-4864-AF05-36A0BEBCEDF6}" dt="2023-11-29T16:30:44.096" v="10" actId="27636"/>
        <pc:sldMkLst>
          <pc:docMk/>
          <pc:sldMk cId="0" sldId="261"/>
        </pc:sldMkLst>
        <pc:spChg chg="mod">
          <ac:chgData name="brady owens" userId="7a6fbe4f65d4933f" providerId="LiveId" clId="{EFA0D934-F290-4864-AF05-36A0BEBCEDF6}" dt="2023-11-29T16:30:44.094" v="9" actId="27636"/>
          <ac:spMkLst>
            <pc:docMk/>
            <pc:sldMk cId="0" sldId="261"/>
            <ac:spMk id="2" creationId="{00000000-0000-0000-0000-000000000000}"/>
          </ac:spMkLst>
        </pc:spChg>
        <pc:spChg chg="mod">
          <ac:chgData name="brady owens" userId="7a6fbe4f65d4933f" providerId="LiveId" clId="{EFA0D934-F290-4864-AF05-36A0BEBCEDF6}" dt="2023-11-29T16:30:44.096" v="10" actId="27636"/>
          <ac:spMkLst>
            <pc:docMk/>
            <pc:sldMk cId="0" sldId="261"/>
            <ac:spMk id="3" creationId="{00000000-0000-0000-0000-000000000000}"/>
          </ac:spMkLst>
        </pc:spChg>
        <pc:spChg chg="mod">
          <ac:chgData name="brady owens" userId="7a6fbe4f65d4933f" providerId="LiveId" clId="{EFA0D934-F290-4864-AF05-36A0BEBCEDF6}" dt="2023-11-29T16:30:44.091" v="8" actId="27636"/>
          <ac:spMkLst>
            <pc:docMk/>
            <pc:sldMk cId="0" sldId="261"/>
            <ac:spMk id="4" creationId="{00000000-0000-0000-0000-000000000000}"/>
          </ac:spMkLst>
        </pc:spChg>
      </pc:sldChg>
      <pc:sldChg chg="modSp mod">
        <pc:chgData name="brady owens" userId="7a6fbe4f65d4933f" providerId="LiveId" clId="{EFA0D934-F290-4864-AF05-36A0BEBCEDF6}" dt="2023-11-29T16:30:44.112" v="13" actId="27636"/>
        <pc:sldMkLst>
          <pc:docMk/>
          <pc:sldMk cId="0" sldId="262"/>
        </pc:sldMkLst>
        <pc:spChg chg="mod">
          <ac:chgData name="brady owens" userId="7a6fbe4f65d4933f" providerId="LiveId" clId="{EFA0D934-F290-4864-AF05-36A0BEBCEDF6}" dt="2023-11-29T16:30:44.112" v="13" actId="27636"/>
          <ac:spMkLst>
            <pc:docMk/>
            <pc:sldMk cId="0" sldId="262"/>
            <ac:spMk id="2" creationId="{00000000-0000-0000-0000-000000000000}"/>
          </ac:spMkLst>
        </pc:spChg>
        <pc:spChg chg="mod">
          <ac:chgData name="brady owens" userId="7a6fbe4f65d4933f" providerId="LiveId" clId="{EFA0D934-F290-4864-AF05-36A0BEBCEDF6}" dt="2023-11-29T16:30:44.101" v="11" actId="27636"/>
          <ac:spMkLst>
            <pc:docMk/>
            <pc:sldMk cId="0" sldId="262"/>
            <ac:spMk id="3" creationId="{00000000-0000-0000-0000-000000000000}"/>
          </ac:spMkLst>
        </pc:spChg>
        <pc:spChg chg="mod">
          <ac:chgData name="brady owens" userId="7a6fbe4f65d4933f" providerId="LiveId" clId="{EFA0D934-F290-4864-AF05-36A0BEBCEDF6}" dt="2023-11-29T16:30:44.108" v="12" actId="27636"/>
          <ac:spMkLst>
            <pc:docMk/>
            <pc:sldMk cId="0" sldId="262"/>
            <ac:spMk id="4" creationId="{00000000-0000-0000-0000-000000000000}"/>
          </ac:spMkLst>
        </pc:spChg>
      </pc:sldChg>
      <pc:sldChg chg="modSp mod">
        <pc:chgData name="brady owens" userId="7a6fbe4f65d4933f" providerId="LiveId" clId="{EFA0D934-F290-4864-AF05-36A0BEBCEDF6}" dt="2023-11-29T16:30:44.122" v="15" actId="27636"/>
        <pc:sldMkLst>
          <pc:docMk/>
          <pc:sldMk cId="0" sldId="263"/>
        </pc:sldMkLst>
        <pc:spChg chg="mod">
          <ac:chgData name="brady owens" userId="7a6fbe4f65d4933f" providerId="LiveId" clId="{EFA0D934-F290-4864-AF05-36A0BEBCEDF6}" dt="2023-11-29T16:30:44.116" v="14" actId="27636"/>
          <ac:spMkLst>
            <pc:docMk/>
            <pc:sldMk cId="0" sldId="263"/>
            <ac:spMk id="3" creationId="{00000000-0000-0000-0000-000000000000}"/>
          </ac:spMkLst>
        </pc:spChg>
        <pc:spChg chg="mod">
          <ac:chgData name="brady owens" userId="7a6fbe4f65d4933f" providerId="LiveId" clId="{EFA0D934-F290-4864-AF05-36A0BEBCEDF6}" dt="2023-11-29T16:30:44.122" v="15" actId="27636"/>
          <ac:spMkLst>
            <pc:docMk/>
            <pc:sldMk cId="0" sldId="263"/>
            <ac:spMk id="4" creationId="{00000000-0000-0000-0000-000000000000}"/>
          </ac:spMkLst>
        </pc:spChg>
      </pc:sldChg>
      <pc:sldChg chg="modSp mod">
        <pc:chgData name="brady owens" userId="7a6fbe4f65d4933f" providerId="LiveId" clId="{EFA0D934-F290-4864-AF05-36A0BEBCEDF6}" dt="2023-11-29T16:30:44.132" v="18" actId="27636"/>
        <pc:sldMkLst>
          <pc:docMk/>
          <pc:sldMk cId="0" sldId="264"/>
        </pc:sldMkLst>
        <pc:spChg chg="mod">
          <ac:chgData name="brady owens" userId="7a6fbe4f65d4933f" providerId="LiveId" clId="{EFA0D934-F290-4864-AF05-36A0BEBCEDF6}" dt="2023-11-29T16:30:44.127" v="16" actId="27636"/>
          <ac:spMkLst>
            <pc:docMk/>
            <pc:sldMk cId="0" sldId="264"/>
            <ac:spMk id="2" creationId="{00000000-0000-0000-0000-000000000000}"/>
          </ac:spMkLst>
        </pc:spChg>
        <pc:spChg chg="mod">
          <ac:chgData name="brady owens" userId="7a6fbe4f65d4933f" providerId="LiveId" clId="{EFA0D934-F290-4864-AF05-36A0BEBCEDF6}" dt="2023-11-29T16:30:44.129" v="17" actId="27636"/>
          <ac:spMkLst>
            <pc:docMk/>
            <pc:sldMk cId="0" sldId="264"/>
            <ac:spMk id="3" creationId="{00000000-0000-0000-0000-000000000000}"/>
          </ac:spMkLst>
        </pc:spChg>
        <pc:spChg chg="mod">
          <ac:chgData name="brady owens" userId="7a6fbe4f65d4933f" providerId="LiveId" clId="{EFA0D934-F290-4864-AF05-36A0BEBCEDF6}" dt="2023-11-29T16:30:44.132" v="18" actId="27636"/>
          <ac:spMkLst>
            <pc:docMk/>
            <pc:sldMk cId="0" sldId="264"/>
            <ac:spMk id="4" creationId="{00000000-0000-0000-0000-000000000000}"/>
          </ac:spMkLst>
        </pc:spChg>
      </pc:sldChg>
      <pc:sldChg chg="modSp mod">
        <pc:chgData name="brady owens" userId="7a6fbe4f65d4933f" providerId="LiveId" clId="{EFA0D934-F290-4864-AF05-36A0BEBCEDF6}" dt="2023-11-29T16:30:44.143" v="21" actId="27636"/>
        <pc:sldMkLst>
          <pc:docMk/>
          <pc:sldMk cId="0" sldId="265"/>
        </pc:sldMkLst>
        <pc:spChg chg="mod">
          <ac:chgData name="brady owens" userId="7a6fbe4f65d4933f" providerId="LiveId" clId="{EFA0D934-F290-4864-AF05-36A0BEBCEDF6}" dt="2023-11-29T16:30:44.138" v="19" actId="27636"/>
          <ac:spMkLst>
            <pc:docMk/>
            <pc:sldMk cId="0" sldId="265"/>
            <ac:spMk id="2" creationId="{00000000-0000-0000-0000-000000000000}"/>
          </ac:spMkLst>
        </pc:spChg>
        <pc:spChg chg="mod">
          <ac:chgData name="brady owens" userId="7a6fbe4f65d4933f" providerId="LiveId" clId="{EFA0D934-F290-4864-AF05-36A0BEBCEDF6}" dt="2023-11-29T16:30:44.140" v="20" actId="27636"/>
          <ac:spMkLst>
            <pc:docMk/>
            <pc:sldMk cId="0" sldId="265"/>
            <ac:spMk id="3" creationId="{00000000-0000-0000-0000-000000000000}"/>
          </ac:spMkLst>
        </pc:spChg>
        <pc:spChg chg="mod">
          <ac:chgData name="brady owens" userId="7a6fbe4f65d4933f" providerId="LiveId" clId="{EFA0D934-F290-4864-AF05-36A0BEBCEDF6}" dt="2023-11-29T16:30:44.143" v="21" actId="27636"/>
          <ac:spMkLst>
            <pc:docMk/>
            <pc:sldMk cId="0" sldId="265"/>
            <ac:spMk id="4" creationId="{00000000-0000-0000-0000-000000000000}"/>
          </ac:spMkLst>
        </pc:spChg>
      </pc:sldChg>
      <pc:sldChg chg="modSp mod">
        <pc:chgData name="brady owens" userId="7a6fbe4f65d4933f" providerId="LiveId" clId="{EFA0D934-F290-4864-AF05-36A0BEBCEDF6}" dt="2023-11-29T16:30:44.167" v="24" actId="27636"/>
        <pc:sldMkLst>
          <pc:docMk/>
          <pc:sldMk cId="0" sldId="266"/>
        </pc:sldMkLst>
        <pc:spChg chg="mod">
          <ac:chgData name="brady owens" userId="7a6fbe4f65d4933f" providerId="LiveId" clId="{EFA0D934-F290-4864-AF05-36A0BEBCEDF6}" dt="2023-11-29T16:30:44.154" v="22" actId="27636"/>
          <ac:spMkLst>
            <pc:docMk/>
            <pc:sldMk cId="0" sldId="266"/>
            <ac:spMk id="2" creationId="{00000000-0000-0000-0000-000000000000}"/>
          </ac:spMkLst>
        </pc:spChg>
        <pc:spChg chg="mod">
          <ac:chgData name="brady owens" userId="7a6fbe4f65d4933f" providerId="LiveId" clId="{EFA0D934-F290-4864-AF05-36A0BEBCEDF6}" dt="2023-11-29T16:30:44.162" v="23" actId="27636"/>
          <ac:spMkLst>
            <pc:docMk/>
            <pc:sldMk cId="0" sldId="266"/>
            <ac:spMk id="3" creationId="{00000000-0000-0000-0000-000000000000}"/>
          </ac:spMkLst>
        </pc:spChg>
        <pc:spChg chg="mod">
          <ac:chgData name="brady owens" userId="7a6fbe4f65d4933f" providerId="LiveId" clId="{EFA0D934-F290-4864-AF05-36A0BEBCEDF6}" dt="2023-11-29T16:30:44.167" v="24" actId="27636"/>
          <ac:spMkLst>
            <pc:docMk/>
            <pc:sldMk cId="0" sldId="266"/>
            <ac:spMk id="4" creationId="{00000000-0000-0000-0000-000000000000}"/>
          </ac:spMkLst>
        </pc:spChg>
      </pc:sldChg>
      <pc:sldChg chg="modSp mod">
        <pc:chgData name="brady owens" userId="7a6fbe4f65d4933f" providerId="LiveId" clId="{EFA0D934-F290-4864-AF05-36A0BEBCEDF6}" dt="2023-11-29T16:32:51.039" v="83" actId="20577"/>
        <pc:sldMkLst>
          <pc:docMk/>
          <pc:sldMk cId="0" sldId="267"/>
        </pc:sldMkLst>
        <pc:spChg chg="mod">
          <ac:chgData name="brady owens" userId="7a6fbe4f65d4933f" providerId="LiveId" clId="{EFA0D934-F290-4864-AF05-36A0BEBCEDF6}" dt="2023-11-29T16:32:51.039" v="83" actId="20577"/>
          <ac:spMkLst>
            <pc:docMk/>
            <pc:sldMk cId="0" sldId="267"/>
            <ac:spMk id="2" creationId="{00000000-0000-0000-0000-000000000000}"/>
          </ac:spMkLst>
        </pc:spChg>
        <pc:spChg chg="mod">
          <ac:chgData name="brady owens" userId="7a6fbe4f65d4933f" providerId="LiveId" clId="{EFA0D934-F290-4864-AF05-36A0BEBCEDF6}" dt="2023-11-29T16:30:44.186" v="27" actId="27636"/>
          <ac:spMkLst>
            <pc:docMk/>
            <pc:sldMk cId="0" sldId="267"/>
            <ac:spMk id="3" creationId="{00000000-0000-0000-0000-000000000000}"/>
          </ac:spMkLst>
        </pc:spChg>
        <pc:spChg chg="mod">
          <ac:chgData name="brady owens" userId="7a6fbe4f65d4933f" providerId="LiveId" clId="{EFA0D934-F290-4864-AF05-36A0BEBCEDF6}" dt="2023-11-29T16:30:44.175" v="25" actId="27636"/>
          <ac:spMkLst>
            <pc:docMk/>
            <pc:sldMk cId="0" sldId="267"/>
            <ac:spMk id="4" creationId="{00000000-0000-0000-0000-000000000000}"/>
          </ac:spMkLst>
        </pc:spChg>
      </pc:sldChg>
      <pc:sldChg chg="modSp mod">
        <pc:chgData name="brady owens" userId="7a6fbe4f65d4933f" providerId="LiveId" clId="{EFA0D934-F290-4864-AF05-36A0BEBCEDF6}" dt="2023-11-29T16:30:44.195" v="29" actId="27636"/>
        <pc:sldMkLst>
          <pc:docMk/>
          <pc:sldMk cId="0" sldId="268"/>
        </pc:sldMkLst>
        <pc:spChg chg="mod">
          <ac:chgData name="brady owens" userId="7a6fbe4f65d4933f" providerId="LiveId" clId="{EFA0D934-F290-4864-AF05-36A0BEBCEDF6}" dt="2023-11-29T16:30:44.195" v="29" actId="27636"/>
          <ac:spMkLst>
            <pc:docMk/>
            <pc:sldMk cId="0" sldId="268"/>
            <ac:spMk id="3" creationId="{00000000-0000-0000-0000-000000000000}"/>
          </ac:spMkLst>
        </pc:spChg>
        <pc:spChg chg="mod">
          <ac:chgData name="brady owens" userId="7a6fbe4f65d4933f" providerId="LiveId" clId="{EFA0D934-F290-4864-AF05-36A0BEBCEDF6}" dt="2023-11-29T16:30:44.193" v="28" actId="27636"/>
          <ac:spMkLst>
            <pc:docMk/>
            <pc:sldMk cId="0" sldId="268"/>
            <ac:spMk id="4" creationId="{00000000-0000-0000-0000-000000000000}"/>
          </ac:spMkLst>
        </pc:spChg>
      </pc:sldChg>
      <pc:sldChg chg="modSp mod">
        <pc:chgData name="brady owens" userId="7a6fbe4f65d4933f" providerId="LiveId" clId="{EFA0D934-F290-4864-AF05-36A0BEBCEDF6}" dt="2023-11-29T16:30:44.201" v="31" actId="27636"/>
        <pc:sldMkLst>
          <pc:docMk/>
          <pc:sldMk cId="0" sldId="269"/>
        </pc:sldMkLst>
        <pc:spChg chg="mod">
          <ac:chgData name="brady owens" userId="7a6fbe4f65d4933f" providerId="LiveId" clId="{EFA0D934-F290-4864-AF05-36A0BEBCEDF6}" dt="2023-11-29T16:30:44.198" v="30" actId="27636"/>
          <ac:spMkLst>
            <pc:docMk/>
            <pc:sldMk cId="0" sldId="269"/>
            <ac:spMk id="3" creationId="{00000000-0000-0000-0000-000000000000}"/>
          </ac:spMkLst>
        </pc:spChg>
        <pc:spChg chg="mod">
          <ac:chgData name="brady owens" userId="7a6fbe4f65d4933f" providerId="LiveId" clId="{EFA0D934-F290-4864-AF05-36A0BEBCEDF6}" dt="2023-11-29T16:30:44.201" v="31" actId="27636"/>
          <ac:spMkLst>
            <pc:docMk/>
            <pc:sldMk cId="0" sldId="269"/>
            <ac:spMk id="4" creationId="{00000000-0000-0000-0000-000000000000}"/>
          </ac:spMkLst>
        </pc:spChg>
      </pc:sldChg>
      <pc:sldChg chg="modSp mod">
        <pc:chgData name="brady owens" userId="7a6fbe4f65d4933f" providerId="LiveId" clId="{EFA0D934-F290-4864-AF05-36A0BEBCEDF6}" dt="2023-11-29T16:30:44.217" v="34" actId="27636"/>
        <pc:sldMkLst>
          <pc:docMk/>
          <pc:sldMk cId="0" sldId="270"/>
        </pc:sldMkLst>
        <pc:spChg chg="mod">
          <ac:chgData name="brady owens" userId="7a6fbe4f65d4933f" providerId="LiveId" clId="{EFA0D934-F290-4864-AF05-36A0BEBCEDF6}" dt="2023-11-29T16:30:44.215" v="33" actId="27636"/>
          <ac:spMkLst>
            <pc:docMk/>
            <pc:sldMk cId="0" sldId="270"/>
            <ac:spMk id="2" creationId="{00000000-0000-0000-0000-000000000000}"/>
          </ac:spMkLst>
        </pc:spChg>
        <pc:spChg chg="mod">
          <ac:chgData name="brady owens" userId="7a6fbe4f65d4933f" providerId="LiveId" clId="{EFA0D934-F290-4864-AF05-36A0BEBCEDF6}" dt="2023-11-29T16:30:44.217" v="34" actId="27636"/>
          <ac:spMkLst>
            <pc:docMk/>
            <pc:sldMk cId="0" sldId="270"/>
            <ac:spMk id="3" creationId="{00000000-0000-0000-0000-000000000000}"/>
          </ac:spMkLst>
        </pc:spChg>
        <pc:spChg chg="mod">
          <ac:chgData name="brady owens" userId="7a6fbe4f65d4933f" providerId="LiveId" clId="{EFA0D934-F290-4864-AF05-36A0BEBCEDF6}" dt="2023-11-29T16:30:44.212" v="32" actId="27636"/>
          <ac:spMkLst>
            <pc:docMk/>
            <pc:sldMk cId="0" sldId="270"/>
            <ac:spMk id="4" creationId="{00000000-0000-0000-0000-000000000000}"/>
          </ac:spMkLst>
        </pc:spChg>
      </pc:sldChg>
      <pc:sldChg chg="modSp mod">
        <pc:chgData name="brady owens" userId="7a6fbe4f65d4933f" providerId="LiveId" clId="{EFA0D934-F290-4864-AF05-36A0BEBCEDF6}" dt="2023-11-29T16:30:44.227" v="37" actId="27636"/>
        <pc:sldMkLst>
          <pc:docMk/>
          <pc:sldMk cId="0" sldId="271"/>
        </pc:sldMkLst>
        <pc:spChg chg="mod">
          <ac:chgData name="brady owens" userId="7a6fbe4f65d4933f" providerId="LiveId" clId="{EFA0D934-F290-4864-AF05-36A0BEBCEDF6}" dt="2023-11-29T16:30:44.223" v="35" actId="27636"/>
          <ac:spMkLst>
            <pc:docMk/>
            <pc:sldMk cId="0" sldId="271"/>
            <ac:spMk id="2" creationId="{00000000-0000-0000-0000-000000000000}"/>
          </ac:spMkLst>
        </pc:spChg>
        <pc:spChg chg="mod">
          <ac:chgData name="brady owens" userId="7a6fbe4f65d4933f" providerId="LiveId" clId="{EFA0D934-F290-4864-AF05-36A0BEBCEDF6}" dt="2023-11-29T16:30:44.224" v="36" actId="27636"/>
          <ac:spMkLst>
            <pc:docMk/>
            <pc:sldMk cId="0" sldId="271"/>
            <ac:spMk id="3" creationId="{00000000-0000-0000-0000-000000000000}"/>
          </ac:spMkLst>
        </pc:spChg>
        <pc:spChg chg="mod">
          <ac:chgData name="brady owens" userId="7a6fbe4f65d4933f" providerId="LiveId" clId="{EFA0D934-F290-4864-AF05-36A0BEBCEDF6}" dt="2023-11-29T16:30:44.227" v="37" actId="27636"/>
          <ac:spMkLst>
            <pc:docMk/>
            <pc:sldMk cId="0" sldId="271"/>
            <ac:spMk id="4" creationId="{00000000-0000-0000-0000-000000000000}"/>
          </ac:spMkLst>
        </pc:spChg>
      </pc:sldChg>
      <pc:sldChg chg="modSp mod">
        <pc:chgData name="brady owens" userId="7a6fbe4f65d4933f" providerId="LiveId" clId="{EFA0D934-F290-4864-AF05-36A0BEBCEDF6}" dt="2023-11-29T16:30:44.238" v="40" actId="27636"/>
        <pc:sldMkLst>
          <pc:docMk/>
          <pc:sldMk cId="0" sldId="272"/>
        </pc:sldMkLst>
        <pc:spChg chg="mod">
          <ac:chgData name="brady owens" userId="7a6fbe4f65d4933f" providerId="LiveId" clId="{EFA0D934-F290-4864-AF05-36A0BEBCEDF6}" dt="2023-11-29T16:30:44.238" v="40" actId="27636"/>
          <ac:spMkLst>
            <pc:docMk/>
            <pc:sldMk cId="0" sldId="272"/>
            <ac:spMk id="2" creationId="{00000000-0000-0000-0000-000000000000}"/>
          </ac:spMkLst>
        </pc:spChg>
        <pc:spChg chg="mod">
          <ac:chgData name="brady owens" userId="7a6fbe4f65d4933f" providerId="LiveId" clId="{EFA0D934-F290-4864-AF05-36A0BEBCEDF6}" dt="2023-11-29T16:30:44.232" v="39" actId="27636"/>
          <ac:spMkLst>
            <pc:docMk/>
            <pc:sldMk cId="0" sldId="272"/>
            <ac:spMk id="3" creationId="{00000000-0000-0000-0000-000000000000}"/>
          </ac:spMkLst>
        </pc:spChg>
        <pc:spChg chg="mod">
          <ac:chgData name="brady owens" userId="7a6fbe4f65d4933f" providerId="LiveId" clId="{EFA0D934-F290-4864-AF05-36A0BEBCEDF6}" dt="2023-11-29T16:30:44.231" v="38" actId="27636"/>
          <ac:spMkLst>
            <pc:docMk/>
            <pc:sldMk cId="0" sldId="272"/>
            <ac:spMk id="4" creationId="{00000000-0000-0000-0000-000000000000}"/>
          </ac:spMkLst>
        </pc:spChg>
      </pc:sldChg>
      <pc:sldChg chg="modSp mod">
        <pc:chgData name="brady owens" userId="7a6fbe4f65d4933f" providerId="LiveId" clId="{EFA0D934-F290-4864-AF05-36A0BEBCEDF6}" dt="2023-11-29T16:30:44.245" v="42" actId="27636"/>
        <pc:sldMkLst>
          <pc:docMk/>
          <pc:sldMk cId="0" sldId="273"/>
        </pc:sldMkLst>
        <pc:spChg chg="mod">
          <ac:chgData name="brady owens" userId="7a6fbe4f65d4933f" providerId="LiveId" clId="{EFA0D934-F290-4864-AF05-36A0BEBCEDF6}" dt="2023-11-29T16:30:44.242" v="41" actId="27636"/>
          <ac:spMkLst>
            <pc:docMk/>
            <pc:sldMk cId="0" sldId="273"/>
            <ac:spMk id="3" creationId="{00000000-0000-0000-0000-000000000000}"/>
          </ac:spMkLst>
        </pc:spChg>
        <pc:spChg chg="mod">
          <ac:chgData name="brady owens" userId="7a6fbe4f65d4933f" providerId="LiveId" clId="{EFA0D934-F290-4864-AF05-36A0BEBCEDF6}" dt="2023-11-29T16:30:44.245" v="42" actId="27636"/>
          <ac:spMkLst>
            <pc:docMk/>
            <pc:sldMk cId="0" sldId="273"/>
            <ac:spMk id="4" creationId="{00000000-0000-0000-0000-000000000000}"/>
          </ac:spMkLst>
        </pc:spChg>
      </pc:sldChg>
      <pc:sldChg chg="modSp mod">
        <pc:chgData name="brady owens" userId="7a6fbe4f65d4933f" providerId="LiveId" clId="{EFA0D934-F290-4864-AF05-36A0BEBCEDF6}" dt="2023-11-29T16:30:44.254" v="45" actId="27636"/>
        <pc:sldMkLst>
          <pc:docMk/>
          <pc:sldMk cId="0" sldId="274"/>
        </pc:sldMkLst>
        <pc:spChg chg="mod">
          <ac:chgData name="brady owens" userId="7a6fbe4f65d4933f" providerId="LiveId" clId="{EFA0D934-F290-4864-AF05-36A0BEBCEDF6}" dt="2023-11-29T16:30:44.251" v="44" actId="27636"/>
          <ac:spMkLst>
            <pc:docMk/>
            <pc:sldMk cId="0" sldId="274"/>
            <ac:spMk id="2" creationId="{00000000-0000-0000-0000-000000000000}"/>
          </ac:spMkLst>
        </pc:spChg>
        <pc:spChg chg="mod">
          <ac:chgData name="brady owens" userId="7a6fbe4f65d4933f" providerId="LiveId" clId="{EFA0D934-F290-4864-AF05-36A0BEBCEDF6}" dt="2023-11-29T16:30:44.248" v="43" actId="27636"/>
          <ac:spMkLst>
            <pc:docMk/>
            <pc:sldMk cId="0" sldId="274"/>
            <ac:spMk id="3" creationId="{00000000-0000-0000-0000-000000000000}"/>
          </ac:spMkLst>
        </pc:spChg>
        <pc:spChg chg="mod">
          <ac:chgData name="brady owens" userId="7a6fbe4f65d4933f" providerId="LiveId" clId="{EFA0D934-F290-4864-AF05-36A0BEBCEDF6}" dt="2023-11-29T16:30:44.254" v="45" actId="27636"/>
          <ac:spMkLst>
            <pc:docMk/>
            <pc:sldMk cId="0" sldId="274"/>
            <ac:spMk id="4" creationId="{00000000-0000-0000-0000-000000000000}"/>
          </ac:spMkLst>
        </pc:spChg>
      </pc:sldChg>
      <pc:sldChg chg="modSp mod">
        <pc:chgData name="brady owens" userId="7a6fbe4f65d4933f" providerId="LiveId" clId="{EFA0D934-F290-4864-AF05-36A0BEBCEDF6}" dt="2023-11-29T16:30:44.264" v="48" actId="27636"/>
        <pc:sldMkLst>
          <pc:docMk/>
          <pc:sldMk cId="0" sldId="275"/>
        </pc:sldMkLst>
        <pc:spChg chg="mod">
          <ac:chgData name="brady owens" userId="7a6fbe4f65d4933f" providerId="LiveId" clId="{EFA0D934-F290-4864-AF05-36A0BEBCEDF6}" dt="2023-11-29T16:30:44.262" v="47" actId="27636"/>
          <ac:spMkLst>
            <pc:docMk/>
            <pc:sldMk cId="0" sldId="275"/>
            <ac:spMk id="2" creationId="{00000000-0000-0000-0000-000000000000}"/>
          </ac:spMkLst>
        </pc:spChg>
        <pc:spChg chg="mod">
          <ac:chgData name="brady owens" userId="7a6fbe4f65d4933f" providerId="LiveId" clId="{EFA0D934-F290-4864-AF05-36A0BEBCEDF6}" dt="2023-11-29T16:30:44.258" v="46" actId="27636"/>
          <ac:spMkLst>
            <pc:docMk/>
            <pc:sldMk cId="0" sldId="275"/>
            <ac:spMk id="3" creationId="{00000000-0000-0000-0000-000000000000}"/>
          </ac:spMkLst>
        </pc:spChg>
        <pc:spChg chg="mod">
          <ac:chgData name="brady owens" userId="7a6fbe4f65d4933f" providerId="LiveId" clId="{EFA0D934-F290-4864-AF05-36A0BEBCEDF6}" dt="2023-11-29T16:30:44.264" v="48" actId="27636"/>
          <ac:spMkLst>
            <pc:docMk/>
            <pc:sldMk cId="0" sldId="275"/>
            <ac:spMk id="4" creationId="{00000000-0000-0000-0000-000000000000}"/>
          </ac:spMkLst>
        </pc:spChg>
      </pc:sldChg>
      <pc:sldChg chg="modSp mod">
        <pc:chgData name="brady owens" userId="7a6fbe4f65d4933f" providerId="LiveId" clId="{EFA0D934-F290-4864-AF05-36A0BEBCEDF6}" dt="2023-11-29T16:30:44.274" v="51" actId="27636"/>
        <pc:sldMkLst>
          <pc:docMk/>
          <pc:sldMk cId="0" sldId="276"/>
        </pc:sldMkLst>
        <pc:spChg chg="mod">
          <ac:chgData name="brady owens" userId="7a6fbe4f65d4933f" providerId="LiveId" clId="{EFA0D934-F290-4864-AF05-36A0BEBCEDF6}" dt="2023-11-29T16:30:44.270" v="49" actId="27636"/>
          <ac:spMkLst>
            <pc:docMk/>
            <pc:sldMk cId="0" sldId="276"/>
            <ac:spMk id="2" creationId="{00000000-0000-0000-0000-000000000000}"/>
          </ac:spMkLst>
        </pc:spChg>
        <pc:spChg chg="mod">
          <ac:chgData name="brady owens" userId="7a6fbe4f65d4933f" providerId="LiveId" clId="{EFA0D934-F290-4864-AF05-36A0BEBCEDF6}" dt="2023-11-29T16:30:44.272" v="50" actId="27636"/>
          <ac:spMkLst>
            <pc:docMk/>
            <pc:sldMk cId="0" sldId="276"/>
            <ac:spMk id="3" creationId="{00000000-0000-0000-0000-000000000000}"/>
          </ac:spMkLst>
        </pc:spChg>
        <pc:spChg chg="mod">
          <ac:chgData name="brady owens" userId="7a6fbe4f65d4933f" providerId="LiveId" clId="{EFA0D934-F290-4864-AF05-36A0BEBCEDF6}" dt="2023-11-29T16:30:44.274" v="51" actId="27636"/>
          <ac:spMkLst>
            <pc:docMk/>
            <pc:sldMk cId="0" sldId="276"/>
            <ac:spMk id="4" creationId="{00000000-0000-0000-0000-000000000000}"/>
          </ac:spMkLst>
        </pc:spChg>
      </pc:sldChg>
      <pc:sldChg chg="modSp mod">
        <pc:chgData name="brady owens" userId="7a6fbe4f65d4933f" providerId="LiveId" clId="{EFA0D934-F290-4864-AF05-36A0BEBCEDF6}" dt="2023-11-29T16:30:44.279" v="53" actId="27636"/>
        <pc:sldMkLst>
          <pc:docMk/>
          <pc:sldMk cId="0" sldId="277"/>
        </pc:sldMkLst>
        <pc:spChg chg="mod">
          <ac:chgData name="brady owens" userId="7a6fbe4f65d4933f" providerId="LiveId" clId="{EFA0D934-F290-4864-AF05-36A0BEBCEDF6}" dt="2023-11-29T16:30:44.277" v="52" actId="27636"/>
          <ac:spMkLst>
            <pc:docMk/>
            <pc:sldMk cId="0" sldId="277"/>
            <ac:spMk id="2" creationId="{00000000-0000-0000-0000-000000000000}"/>
          </ac:spMkLst>
        </pc:spChg>
        <pc:spChg chg="mod">
          <ac:chgData name="brady owens" userId="7a6fbe4f65d4933f" providerId="LiveId" clId="{EFA0D934-F290-4864-AF05-36A0BEBCEDF6}" dt="2023-11-29T16:30:44.279" v="53" actId="27636"/>
          <ac:spMkLst>
            <pc:docMk/>
            <pc:sldMk cId="0" sldId="277"/>
            <ac:spMk id="3" creationId="{00000000-0000-0000-0000-000000000000}"/>
          </ac:spMkLst>
        </pc:spChg>
      </pc:sldChg>
      <pc:sldChg chg="modSp mod">
        <pc:chgData name="brady owens" userId="7a6fbe4f65d4933f" providerId="LiveId" clId="{EFA0D934-F290-4864-AF05-36A0BEBCEDF6}" dt="2023-11-29T16:32:14.183" v="74" actId="14100"/>
        <pc:sldMkLst>
          <pc:docMk/>
          <pc:sldMk cId="0" sldId="278"/>
        </pc:sldMkLst>
        <pc:spChg chg="mod">
          <ac:chgData name="brady owens" userId="7a6fbe4f65d4933f" providerId="LiveId" clId="{EFA0D934-F290-4864-AF05-36A0BEBCEDF6}" dt="2023-11-29T16:32:14.183" v="74" actId="14100"/>
          <ac:spMkLst>
            <pc:docMk/>
            <pc:sldMk cId="0" sldId="278"/>
            <ac:spMk id="2" creationId="{00000000-0000-0000-0000-000000000000}"/>
          </ac:spMkLst>
        </pc:spChg>
        <pc:spChg chg="mod">
          <ac:chgData name="brady owens" userId="7a6fbe4f65d4933f" providerId="LiveId" clId="{EFA0D934-F290-4864-AF05-36A0BEBCEDF6}" dt="2023-11-29T16:30:44.300" v="56" actId="27636"/>
          <ac:spMkLst>
            <pc:docMk/>
            <pc:sldMk cId="0" sldId="278"/>
            <ac:spMk id="3" creationId="{00000000-0000-0000-0000-000000000000}"/>
          </ac:spMkLst>
        </pc:spChg>
        <pc:spChg chg="mod">
          <ac:chgData name="brady owens" userId="7a6fbe4f65d4933f" providerId="LiveId" clId="{EFA0D934-F290-4864-AF05-36A0BEBCEDF6}" dt="2023-11-29T16:30:44.299" v="55" actId="27636"/>
          <ac:spMkLst>
            <pc:docMk/>
            <pc:sldMk cId="0" sldId="278"/>
            <ac:spMk id="4" creationId="{00000000-0000-0000-0000-000000000000}"/>
          </ac:spMkLst>
        </pc:spChg>
      </pc:sldChg>
      <pc:sldChg chg="modSp mod">
        <pc:chgData name="brady owens" userId="7a6fbe4f65d4933f" providerId="LiveId" clId="{EFA0D934-F290-4864-AF05-36A0BEBCEDF6}" dt="2023-11-29T16:30:44.308" v="58" actId="27636"/>
        <pc:sldMkLst>
          <pc:docMk/>
          <pc:sldMk cId="0" sldId="279"/>
        </pc:sldMkLst>
        <pc:spChg chg="mod">
          <ac:chgData name="brady owens" userId="7a6fbe4f65d4933f" providerId="LiveId" clId="{EFA0D934-F290-4864-AF05-36A0BEBCEDF6}" dt="2023-11-29T16:30:44.305" v="57" actId="27636"/>
          <ac:spMkLst>
            <pc:docMk/>
            <pc:sldMk cId="0" sldId="279"/>
            <ac:spMk id="3" creationId="{00000000-0000-0000-0000-000000000000}"/>
          </ac:spMkLst>
        </pc:spChg>
        <pc:spChg chg="mod">
          <ac:chgData name="brady owens" userId="7a6fbe4f65d4933f" providerId="LiveId" clId="{EFA0D934-F290-4864-AF05-36A0BEBCEDF6}" dt="2023-11-29T16:30:44.308" v="58" actId="27636"/>
          <ac:spMkLst>
            <pc:docMk/>
            <pc:sldMk cId="0" sldId="279"/>
            <ac:spMk id="4" creationId="{00000000-0000-0000-0000-000000000000}"/>
          </ac:spMkLst>
        </pc:spChg>
      </pc:sldChg>
      <pc:sldChg chg="modSp add mod">
        <pc:chgData name="brady owens" userId="7a6fbe4f65d4933f" providerId="LiveId" clId="{EFA0D934-F290-4864-AF05-36A0BEBCEDF6}" dt="2023-11-29T16:32:23.999" v="78" actId="14100"/>
        <pc:sldMkLst>
          <pc:docMk/>
          <pc:sldMk cId="1790820457" sldId="280"/>
        </pc:sldMkLst>
        <pc:spChg chg="mod">
          <ac:chgData name="brady owens" userId="7a6fbe4f65d4933f" providerId="LiveId" clId="{EFA0D934-F290-4864-AF05-36A0BEBCEDF6}" dt="2023-11-29T16:32:23.999" v="78" actId="14100"/>
          <ac:spMkLst>
            <pc:docMk/>
            <pc:sldMk cId="1790820457" sldId="280"/>
            <ac:spMk id="2" creationId="{00000000-0000-0000-0000-000000000000}"/>
          </ac:spMkLst>
        </pc:spChg>
      </pc:sldChg>
      <pc:sldChg chg="modSp add mod">
        <pc:chgData name="brady owens" userId="7a6fbe4f65d4933f" providerId="LiveId" clId="{EFA0D934-F290-4864-AF05-36A0BEBCEDF6}" dt="2023-11-29T16:32:59.479" v="85" actId="27636"/>
        <pc:sldMkLst>
          <pc:docMk/>
          <pc:sldMk cId="4123011400" sldId="281"/>
        </pc:sldMkLst>
        <pc:spChg chg="mod">
          <ac:chgData name="brady owens" userId="7a6fbe4f65d4933f" providerId="LiveId" clId="{EFA0D934-F290-4864-AF05-36A0BEBCEDF6}" dt="2023-11-29T16:32:59.479" v="85" actId="27636"/>
          <ac:spMkLst>
            <pc:docMk/>
            <pc:sldMk cId="4123011400" sldId="281"/>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280">
                <a:solidFill>
                  <a:srgbClr val="FFF2D2"/>
                </a:solidFill>
              </a:defRPr>
            </a:lvl1pPr>
          </a:lstStyle>
          <a:p>
            <a:pPr algn="ctr"/>
            <a:endParaRP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ctr">
              <a:defRPr sz="7280">
                <a:solidFill>
                  <a:srgbClr val="FFF2D2"/>
                </a:solidFill>
              </a:defRPr>
            </a:lvl1pPr>
          </a:lstStyle>
          <a:p>
            <a:pPr algn="ctr"/>
            <a:r>
              <a:rPr sz="7280" b="0">
                <a:solidFill>
                  <a:srgbClr val="FFF2D2"/>
                </a:solidFill>
              </a:rPr>
              <a:t>Lesson 9, Daniel 7, part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77500" lnSpcReduction="20000"/>
          </a:bodyPr>
          <a:lstStyle>
            <a:lvl1pPr algn="l">
              <a:defRPr sz="5086">
                <a:solidFill>
                  <a:srgbClr val="FFF2D2"/>
                </a:solidFill>
              </a:defRPr>
            </a:lvl1pPr>
          </a:lstStyle>
          <a:p>
            <a:pPr algn="l"/>
            <a:r>
              <a:rPr sz="5086" b="0" dirty="0">
                <a:solidFill>
                  <a:srgbClr val="FFF2D2"/>
                </a:solidFill>
              </a:rPr>
              <a:t>“I kept looking Until thrones were set up, And the Ancient of Days took His seat; His vesture was like white snow And the hair of His head like pure wool. His throne was ablaze with flames, Its wheels were a burning fire. “A river of fire was flowing And coming out from before Him; Thousands upon thousands were attending Him, And myriads upon myriads were standing before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7:9–12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77500" lnSpcReduction="20000"/>
          </a:bodyPr>
          <a:lstStyle>
            <a:lvl1pPr algn="l">
              <a:defRPr sz="5086">
                <a:solidFill>
                  <a:srgbClr val="FFF2D2"/>
                </a:solidFill>
              </a:defRPr>
            </a:lvl1pPr>
          </a:lstStyle>
          <a:p>
            <a:pPr algn="l"/>
            <a:r>
              <a:rPr sz="5086" b="0" dirty="0">
                <a:solidFill>
                  <a:srgbClr val="FFF2D2"/>
                </a:solidFill>
              </a:rPr>
              <a:t>The court sat, And the books were opened. “Then I kept looking because of the sound of the boastful words which the horn was speaking; I kept looking until the beast was slain, and its body was destroyed and given to the burning fire. “As for the rest of the beasts, their dominion was taken away, but an extension of life was granted to them for an appointed period of time.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7:9–12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4123011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22 until the Ancient of Days came and judgment was passed in favor of the saints of the Highest One, and the time arrived when the saints took possession of the kingdom.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7:22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26 ‘But the court will sit for judgment, and his dominion will be taken away, annihilated and destroyed forever.</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7:26</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l">
              <a:defRPr sz="5086">
                <a:solidFill>
                  <a:srgbClr val="FFF2D2"/>
                </a:solidFill>
              </a:defRPr>
            </a:lvl1pPr>
          </a:lstStyle>
          <a:p>
            <a:pPr algn="l"/>
            <a:r>
              <a:rPr sz="5086" b="0">
                <a:solidFill>
                  <a:srgbClr val="FFF2D2"/>
                </a:solidFill>
              </a:rPr>
              <a:t>“And to Him was given dominion, Glory and a kingdom, That all the peoples, nations and men of every language Might serve Him. His dominion is an everlasting dominion Which will not pass away; And His kingdom is one Which will not be destroyed.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7:14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lnSpcReduction="10000"/>
          </a:bodyPr>
          <a:lstStyle>
            <a:lvl1pPr algn="l">
              <a:defRPr sz="5086">
                <a:solidFill>
                  <a:srgbClr val="FFF2D2"/>
                </a:solidFill>
              </a:defRPr>
            </a:lvl1pPr>
          </a:lstStyle>
          <a:p>
            <a:pPr algn="l"/>
            <a:r>
              <a:rPr sz="5086" b="0">
                <a:solidFill>
                  <a:srgbClr val="FFF2D2"/>
                </a:solidFill>
              </a:rPr>
              <a:t>“I kept looking in the night visions, And behold, with the clouds of heaven One like a Son of Man was coming, And He came up to the Ancient of Days And was presented before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7:13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70000" lnSpcReduction="20000"/>
          </a:bodyPr>
          <a:lstStyle>
            <a:lvl1pPr algn="l">
              <a:defRPr sz="5086">
                <a:solidFill>
                  <a:srgbClr val="FFF2D2"/>
                </a:solidFill>
              </a:defRPr>
            </a:lvl1pPr>
          </a:lstStyle>
          <a:p>
            <a:pPr algn="l"/>
            <a:r>
              <a:rPr sz="5086" b="0">
                <a:solidFill>
                  <a:srgbClr val="FFF2D2"/>
                </a:solidFill>
              </a:rPr>
              <a:t>And after He had said these things, He was lifted up while they were looking on, and a cloud received Him out of their sight. And as they were gazing intently into the sky while He was going, behold, two men in white clothing stood beside them. They also said, “Men of Galilee, why do you stand looking into the sky? This Jesus, who has been taken up from you into heaven, will come in just the same way as you have watched Him go into heaven.”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Acts 1:9–11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through the resurrection of Jesus Christ, who is at the right hand of God, having gone into heaven, after angels and authorities and powers had been subjected to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1 Peter 3:21–22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l">
              <a:defRPr sz="5086">
                <a:solidFill>
                  <a:srgbClr val="FFF2D2"/>
                </a:solidFill>
              </a:defRPr>
            </a:lvl1pPr>
          </a:lstStyle>
          <a:p>
            <a:pPr algn="l"/>
            <a:r>
              <a:rPr sz="5086" b="0">
                <a:solidFill>
                  <a:srgbClr val="FFF2D2"/>
                </a:solidFill>
              </a:rPr>
              <a:t>“And to Him was given dominion, Glory and a kingdom, That all the peoples, nations and men of every language Might serve Him. His dominion is an everlasting dominion Which will not pass away; And His kingdom is one Which will not be destroyed.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7:14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85000" lnSpcReduction="20000"/>
          </a:bodyPr>
          <a:lstStyle>
            <a:lvl1pPr algn="l">
              <a:defRPr sz="5086">
                <a:solidFill>
                  <a:srgbClr val="FFF2D2"/>
                </a:solidFill>
              </a:defRPr>
            </a:lvl1pPr>
          </a:lstStyle>
          <a:p>
            <a:pPr algn="l"/>
            <a:r>
              <a:rPr sz="5086" b="0">
                <a:solidFill>
                  <a:srgbClr val="FFF2D2"/>
                </a:solidFill>
              </a:rPr>
              <a:t>And they sang a new song, saying, “Worthy are You to take the book and to break its seals; for You were slain, and purchased for God with Your blood men from every tribe and tongue and people and nation. “You have made them to be a kingdom and priests to our God; and they will reign upon the earth.”</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Revelation 5:9–10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0A4833F0-3512-61E9-DED9-56A33019E6A9}"/>
              </a:ext>
            </a:extLst>
          </p:cNvPr>
          <p:cNvGraphicFramePr>
            <a:graphicFrameLocks noGrp="1"/>
          </p:cNvGraphicFramePr>
          <p:nvPr>
            <p:extLst>
              <p:ext uri="{D42A27DB-BD31-4B8C-83A1-F6EECF244321}">
                <p14:modId xmlns:p14="http://schemas.microsoft.com/office/powerpoint/2010/main" val="2125137311"/>
              </p:ext>
            </p:extLst>
          </p:nvPr>
        </p:nvGraphicFramePr>
        <p:xfrm>
          <a:off x="0" y="0"/>
          <a:ext cx="12192000" cy="6858000"/>
        </p:xfrm>
        <a:graphic>
          <a:graphicData uri="http://schemas.openxmlformats.org/drawingml/2006/table">
            <a:tbl>
              <a:tblPr firstRow="1" firstCol="1" bandRow="1">
                <a:tableStyleId>{21E4AEA4-8DFA-4A89-87EB-49C32662AFE0}</a:tableStyleId>
              </a:tblPr>
              <a:tblGrid>
                <a:gridCol w="4687726">
                  <a:extLst>
                    <a:ext uri="{9D8B030D-6E8A-4147-A177-3AD203B41FA5}">
                      <a16:colId xmlns:a16="http://schemas.microsoft.com/office/drawing/2014/main" val="4237458604"/>
                    </a:ext>
                  </a:extLst>
                </a:gridCol>
                <a:gridCol w="2933904">
                  <a:extLst>
                    <a:ext uri="{9D8B030D-6E8A-4147-A177-3AD203B41FA5}">
                      <a16:colId xmlns:a16="http://schemas.microsoft.com/office/drawing/2014/main" val="1352271634"/>
                    </a:ext>
                  </a:extLst>
                </a:gridCol>
                <a:gridCol w="4570370">
                  <a:extLst>
                    <a:ext uri="{9D8B030D-6E8A-4147-A177-3AD203B41FA5}">
                      <a16:colId xmlns:a16="http://schemas.microsoft.com/office/drawing/2014/main" val="2156056676"/>
                    </a:ext>
                  </a:extLst>
                </a:gridCol>
              </a:tblGrid>
              <a:tr h="556740">
                <a:tc>
                  <a:txBody>
                    <a:bodyPr/>
                    <a:lstStyle/>
                    <a:p>
                      <a:pPr marL="0" marR="0" algn="ctr">
                        <a:lnSpc>
                          <a:spcPct val="107000"/>
                        </a:lnSpc>
                        <a:spcBef>
                          <a:spcPts val="0"/>
                        </a:spcBef>
                        <a:spcAft>
                          <a:spcPts val="0"/>
                        </a:spcAft>
                      </a:pPr>
                      <a:r>
                        <a:rPr lang="en-US" sz="2400" kern="100">
                          <a:effectLst/>
                        </a:rPr>
                        <a:t>Daniel 2</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kern="100">
                          <a:effectLst/>
                        </a:rPr>
                        <a:t>Kingdom</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kern="100">
                          <a:effectLst/>
                        </a:rPr>
                        <a:t>Daniel 7</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2000676"/>
                  </a:ext>
                </a:extLst>
              </a:tr>
              <a:tr h="1143001">
                <a:tc>
                  <a:txBody>
                    <a:bodyPr/>
                    <a:lstStyle/>
                    <a:p>
                      <a:pPr marL="0" marR="0">
                        <a:lnSpc>
                          <a:spcPct val="107000"/>
                        </a:lnSpc>
                        <a:spcBef>
                          <a:spcPts val="0"/>
                        </a:spcBef>
                        <a:spcAft>
                          <a:spcPts val="0"/>
                        </a:spcAft>
                      </a:pPr>
                      <a:r>
                        <a:rPr lang="en-US" sz="2400" kern="100">
                          <a:effectLst/>
                        </a:rPr>
                        <a:t>Head of Gold (2:32, 37-38)</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kern="100">
                          <a:effectLst/>
                        </a:rPr>
                        <a:t>Babylon</a:t>
                      </a:r>
                    </a:p>
                    <a:p>
                      <a:pPr marL="0" marR="0" algn="ctr">
                        <a:lnSpc>
                          <a:spcPct val="107000"/>
                        </a:lnSpc>
                        <a:spcBef>
                          <a:spcPts val="0"/>
                        </a:spcBef>
                        <a:spcAft>
                          <a:spcPts val="0"/>
                        </a:spcAft>
                      </a:pPr>
                      <a:r>
                        <a:rPr lang="en-US" sz="2400" kern="100">
                          <a:effectLst/>
                        </a:rPr>
                        <a:t> </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kern="100">
                          <a:effectLst/>
                        </a:rPr>
                        <a:t>Lion Like Beast (7:4,17)</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6900177"/>
                  </a:ext>
                </a:extLst>
              </a:tr>
              <a:tr h="1143001">
                <a:tc>
                  <a:txBody>
                    <a:bodyPr/>
                    <a:lstStyle/>
                    <a:p>
                      <a:pPr marL="0" marR="0">
                        <a:lnSpc>
                          <a:spcPct val="107000"/>
                        </a:lnSpc>
                        <a:spcBef>
                          <a:spcPts val="0"/>
                        </a:spcBef>
                        <a:spcAft>
                          <a:spcPts val="0"/>
                        </a:spcAft>
                      </a:pPr>
                      <a:r>
                        <a:rPr lang="en-US" sz="2400" kern="100">
                          <a:effectLst/>
                        </a:rPr>
                        <a:t>Breast and Arms of Silver (2:32, 39)</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kern="100" dirty="0" err="1">
                          <a:effectLst/>
                        </a:rPr>
                        <a:t>Medo</a:t>
                      </a:r>
                      <a:r>
                        <a:rPr lang="en-US" sz="2400" kern="100" dirty="0">
                          <a:effectLst/>
                        </a:rPr>
                        <a:t>-Persia</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kern="100">
                          <a:effectLst/>
                        </a:rPr>
                        <a:t>Bear Like Beast (7:5, 17)</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17842141"/>
                  </a:ext>
                </a:extLst>
              </a:tr>
              <a:tr h="1143001">
                <a:tc>
                  <a:txBody>
                    <a:bodyPr/>
                    <a:lstStyle/>
                    <a:p>
                      <a:pPr marL="0" marR="0">
                        <a:lnSpc>
                          <a:spcPct val="107000"/>
                        </a:lnSpc>
                        <a:spcBef>
                          <a:spcPts val="0"/>
                        </a:spcBef>
                        <a:spcAft>
                          <a:spcPts val="0"/>
                        </a:spcAft>
                      </a:pPr>
                      <a:r>
                        <a:rPr lang="en-US" sz="2400" kern="100">
                          <a:effectLst/>
                        </a:rPr>
                        <a:t>Belly and Thighs of Bronze (2:32, 39)</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kern="100">
                          <a:effectLst/>
                        </a:rPr>
                        <a:t>Greece</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kern="100">
                          <a:effectLst/>
                        </a:rPr>
                        <a:t>Leopard Like Beast (7:6, 17)</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3749585"/>
                  </a:ext>
                </a:extLst>
              </a:tr>
              <a:tr h="1729256">
                <a:tc>
                  <a:txBody>
                    <a:bodyPr/>
                    <a:lstStyle/>
                    <a:p>
                      <a:pPr marL="0" marR="0">
                        <a:lnSpc>
                          <a:spcPct val="107000"/>
                        </a:lnSpc>
                        <a:spcBef>
                          <a:spcPts val="0"/>
                        </a:spcBef>
                        <a:spcAft>
                          <a:spcPts val="0"/>
                        </a:spcAft>
                      </a:pPr>
                      <a:r>
                        <a:rPr lang="en-US" sz="2400" kern="100">
                          <a:effectLst/>
                        </a:rPr>
                        <a:t>Legs of iron, feet partly of iron and clay. (2:33,40-43)</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kern="100">
                          <a:effectLst/>
                        </a:rPr>
                        <a:t>Rome</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400" kern="100">
                          <a:effectLst/>
                        </a:rPr>
                        <a:t>4</a:t>
                      </a:r>
                      <a:r>
                        <a:rPr lang="en-US" sz="2400" kern="100" baseline="30000">
                          <a:effectLst/>
                        </a:rPr>
                        <a:t>th</a:t>
                      </a:r>
                      <a:r>
                        <a:rPr lang="en-US" sz="2400" kern="100">
                          <a:effectLst/>
                        </a:rPr>
                        <a:t> Beast (7:7-8, 19-21, 23-25)</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0164794"/>
                  </a:ext>
                </a:extLst>
              </a:tr>
              <a:tr h="1143001">
                <a:tc>
                  <a:txBody>
                    <a:bodyPr/>
                    <a:lstStyle/>
                    <a:p>
                      <a:pPr marL="0" marR="0">
                        <a:lnSpc>
                          <a:spcPct val="107000"/>
                        </a:lnSpc>
                        <a:spcBef>
                          <a:spcPts val="0"/>
                        </a:spcBef>
                        <a:spcAft>
                          <a:spcPts val="0"/>
                        </a:spcAft>
                      </a:pPr>
                      <a:r>
                        <a:rPr lang="en-US" sz="2400" kern="100">
                          <a:effectLst/>
                        </a:rPr>
                        <a:t>Stone to mountain (2:34-35, 44-45)</a:t>
                      </a:r>
                      <a:endParaRPr lang="en-US" sz="2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kern="100" dirty="0">
                          <a:effectLst/>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00"/>
                    </a:solidFill>
                  </a:tcPr>
                </a:tc>
                <a:tc>
                  <a:txBody>
                    <a:bodyPr/>
                    <a:lstStyle/>
                    <a:p>
                      <a:pPr marL="0" marR="0">
                        <a:lnSpc>
                          <a:spcPct val="107000"/>
                        </a:lnSpc>
                        <a:spcBef>
                          <a:spcPts val="0"/>
                        </a:spcBef>
                        <a:spcAft>
                          <a:spcPts val="0"/>
                        </a:spcAft>
                      </a:pPr>
                      <a:r>
                        <a:rPr lang="en-US" sz="2400" kern="100" dirty="0">
                          <a:effectLst/>
                        </a:rPr>
                        <a:t>Son of Man (7:9-14, 22, 26-28)</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81082165"/>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l">
              <a:defRPr sz="5086">
                <a:solidFill>
                  <a:srgbClr val="FFF2D2"/>
                </a:solidFill>
              </a:defRPr>
            </a:lvl1pPr>
          </a:lstStyle>
          <a:p>
            <a:pPr algn="l"/>
            <a:r>
              <a:rPr sz="5086" b="0">
                <a:solidFill>
                  <a:srgbClr val="FFF2D2"/>
                </a:solidFill>
              </a:rPr>
              <a:t>‘Then the sovereignty, the dominion and the greatness of all the kingdoms under the whole heaven will be given to the people of the saints of the Highest One; His kingdom will be an everlasting kingdom, and all the dominions will serve and obey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7:27</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lnSpcReduction="10000"/>
          </a:bodyPr>
          <a:lstStyle>
            <a:lvl1pPr algn="ctr">
              <a:defRPr sz="7513">
                <a:solidFill>
                  <a:srgbClr val="FFF2D2"/>
                </a:solidFill>
              </a:defRPr>
            </a:lvl1pPr>
          </a:lstStyle>
          <a:p>
            <a:pPr algn="ctr"/>
            <a:r>
              <a:rPr sz="7513" b="0">
                <a:solidFill>
                  <a:srgbClr val="FFF2D2"/>
                </a:solidFill>
              </a:rPr>
              <a:t>3. Ancient of Days</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96111"/>
            <a:ext cx="10795000" cy="4970833"/>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10000"/>
          </a:bodyPr>
          <a:lstStyle>
            <a:lvl1pPr algn="l">
              <a:defRPr sz="5086">
                <a:solidFill>
                  <a:srgbClr val="FFF2D2"/>
                </a:solidFill>
              </a:defRPr>
            </a:lvl1pPr>
          </a:lstStyle>
          <a:p>
            <a:pPr algn="l"/>
            <a:r>
              <a:rPr sz="3200" b="0" dirty="0">
                <a:solidFill>
                  <a:srgbClr val="FFF2D2"/>
                </a:solidFill>
              </a:rPr>
              <a:t>9 “I kept looking Until thrones were set up, And the Ancient of Days took His seat; His vesture was like white snow And the hair of His head like pure wool. His throne was ablaze with flames, Its wheels were a burning fire. 10 “A river of fire was flowing And coming out from before Him; Thousands upon thousands were attending Him, And myriads upon myriads were standing before Him; The court sat, And the books were opened. 11 “Then I kept looking because of the sound of the boastful words which the horn was speaking; I kept looking until the beast was slain, and its body was destroyed and given to the burning fire.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7:9–14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655"/>
            <a:ext cx="10795000" cy="4980561"/>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62500" lnSpcReduction="20000"/>
          </a:bodyPr>
          <a:lstStyle>
            <a:lvl1pPr algn="l">
              <a:defRPr sz="5086">
                <a:solidFill>
                  <a:srgbClr val="FFF2D2"/>
                </a:solidFill>
              </a:defRPr>
            </a:lvl1pPr>
          </a:lstStyle>
          <a:p>
            <a:pPr algn="l"/>
            <a:r>
              <a:rPr sz="5086" b="0" dirty="0">
                <a:solidFill>
                  <a:srgbClr val="FFF2D2"/>
                </a:solidFill>
              </a:rPr>
              <a:t>12 “As for the rest of the beasts, their dominion was taken away, but an extension of life was granted to them for an appointed period of time. 13 “I kept looking in the night visions, And behold, with the clouds of heaven One like a Son of Man was coming, And He came up to the Ancient of Days And was presented before Him. 14 “And to Him was given dominion, Glory and a kingdom, That all the peoples, nations and men of every language Might serve Him. His dominion is an everlasting dominion Which will not pass away; And His kingdom is one Which will not be destroyed.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7:9–14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1790820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The chariots of God are myriads, thousands upon thousands; The Lord is among them as at Sinai, in holiness.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Psalm 68:17</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lnSpcReduction="10000"/>
          </a:bodyPr>
          <a:lstStyle>
            <a:lvl1pPr algn="ctr">
              <a:defRPr sz="7513">
                <a:solidFill>
                  <a:srgbClr val="FFF2D2"/>
                </a:solidFill>
              </a:defRPr>
            </a:lvl1pPr>
          </a:lstStyle>
          <a:p>
            <a:pPr algn="ctr"/>
            <a:r>
              <a:rPr sz="7513" b="0">
                <a:solidFill>
                  <a:srgbClr val="FFF2D2"/>
                </a:solidFill>
              </a:rPr>
              <a:t>2. 5th Kingdom.</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l">
              <a:defRPr sz="5086">
                <a:solidFill>
                  <a:srgbClr val="FFF2D2"/>
                </a:solidFill>
              </a:defRPr>
            </a:lvl1pPr>
          </a:lstStyle>
          <a:p>
            <a:pPr algn="l"/>
            <a:r>
              <a:rPr sz="5086" b="0">
                <a:solidFill>
                  <a:srgbClr val="FFF2D2"/>
                </a:solidFill>
              </a:rPr>
              <a:t>“In the days of those kings the God of heaven will set up a kingdom which will never be destroyed, and that kingdom will not be left for another people; it will crush and put an end to all these kingdoms, but it will itself endure forever.</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2:44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85000" lnSpcReduction="20000"/>
          </a:bodyPr>
          <a:lstStyle>
            <a:lvl1pPr algn="l">
              <a:defRPr sz="5086">
                <a:solidFill>
                  <a:srgbClr val="FFF2D2"/>
                </a:solidFill>
              </a:defRPr>
            </a:lvl1pPr>
          </a:lstStyle>
          <a:p>
            <a:pPr algn="l"/>
            <a:r>
              <a:rPr sz="5086" b="0">
                <a:solidFill>
                  <a:srgbClr val="FFF2D2"/>
                </a:solidFill>
              </a:rPr>
              <a:t>“Then the iron, the clay, the bronze, the silver and the gold were crushed all at the same time and became like chaff from the summer threshing floors; and the wind carried them away so that not a trace of them was found. But the stone that struck the statue became a great mountain and filled the whole earth.</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2:35</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“You continued looking until a stone was cut out without hands, and it struck the statue on its feet of iron and clay and crushed them.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2:34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l">
              <a:defRPr sz="5086">
                <a:solidFill>
                  <a:srgbClr val="FFF2D2"/>
                </a:solidFill>
              </a:defRPr>
            </a:lvl1pPr>
          </a:lstStyle>
          <a:p>
            <a:pPr algn="l"/>
            <a:r>
              <a:rPr sz="5086" b="0">
                <a:solidFill>
                  <a:srgbClr val="FFF2D2"/>
                </a:solidFill>
              </a:rPr>
              <a:t>“In the days of those kings the God of heaven will set up a kingdom which will never be destroyed, and that kingdom will not be left for another people; it will crush and put an end to all these kingdoms, but it will itself endure forever.</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2:44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l">
              <a:defRPr sz="5086">
                <a:solidFill>
                  <a:srgbClr val="FFF2D2"/>
                </a:solidFill>
              </a:defRPr>
            </a:lvl1pPr>
          </a:lstStyle>
          <a:p>
            <a:pPr algn="l"/>
            <a:r>
              <a:rPr sz="5086" b="0">
                <a:solidFill>
                  <a:srgbClr val="FFF2D2"/>
                </a:solidFill>
              </a:rPr>
              <a:t>“And to Him was given dominion, Glory and a kingdom, That all the peoples, nations and men of every language Might serve Him. His dominion is an everlasting dominion Which will not pass away; And His kingdom is one Which will not be destroyed.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7:14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70000" lnSpcReduction="20000"/>
          </a:bodyPr>
          <a:lstStyle>
            <a:lvl1pPr algn="l">
              <a:defRPr sz="5086">
                <a:solidFill>
                  <a:srgbClr val="FFF2D2"/>
                </a:solidFill>
              </a:defRPr>
            </a:lvl1pPr>
          </a:lstStyle>
          <a:p>
            <a:pPr algn="l"/>
            <a:r>
              <a:rPr sz="5086" b="0">
                <a:solidFill>
                  <a:srgbClr val="FFF2D2"/>
                </a:solidFill>
              </a:rPr>
              <a:t>“I kept looking in the night visions, And behold, with the clouds of heaven One like a Son of Man was coming, And He came up to the Ancient of Days And was presented before Him. “And to Him was given dominion, Glory and a kingdom, That all the peoples, nations and men of every language Might serve Him. His dominion is an everlasting dominion Which will not pass away; And His kingdom is one Which will not be destroyed.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7:13–14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1416</Words>
  <Application>Microsoft Office PowerPoint</Application>
  <PresentationFormat>Widescreen</PresentationFormat>
  <Paragraphs>82</Paragraphs>
  <Slides>24</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24</vt:i4>
      </vt:variant>
    </vt:vector>
  </HeadingPairs>
  <TitlesOfParts>
    <vt:vector size="26" baseType="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brady owens</cp:lastModifiedBy>
  <cp:revision>1</cp:revision>
  <dcterms:modified xsi:type="dcterms:W3CDTF">2023-11-29T16:33:21Z</dcterms:modified>
</cp:coreProperties>
</file>