
<file path=[Content_Types].xml><?xml version="1.0" encoding="utf-8"?>
<Types xmlns="http://schemas.openxmlformats.org/package/2006/content-types">
  <Default Extension="bmp" ContentType="image/bmp"/>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8" r:id="rId3"/>
    <p:sldId id="259" r:id="rId4"/>
    <p:sldId id="261" r:id="rId5"/>
    <p:sldId id="260" r:id="rId6"/>
    <p:sldId id="263" r:id="rId7"/>
    <p:sldId id="264" r:id="rId8"/>
    <p:sldId id="265" r:id="rId9"/>
    <p:sldId id="267" r:id="rId10"/>
    <p:sldId id="284" r:id="rId11"/>
    <p:sldId id="285" r:id="rId12"/>
    <p:sldId id="268" r:id="rId13"/>
    <p:sldId id="269" r:id="rId14"/>
    <p:sldId id="270" r:id="rId15"/>
    <p:sldId id="286" r:id="rId16"/>
    <p:sldId id="272" r:id="rId17"/>
    <p:sldId id="287" r:id="rId18"/>
    <p:sldId id="274" r:id="rId19"/>
    <p:sldId id="275" r:id="rId20"/>
    <p:sldId id="276" r:id="rId21"/>
    <p:sldId id="288" r:id="rId22"/>
    <p:sldId id="289" r:id="rId23"/>
    <p:sldId id="277" r:id="rId24"/>
    <p:sldId id="278" r:id="rId25"/>
    <p:sldId id="279" r:id="rId26"/>
    <p:sldId id="280" r:id="rId27"/>
    <p:sldId id="281" r:id="rId28"/>
    <p:sldId id="282" r:id="rId29"/>
    <p:sldId id="283" r:id="rId30"/>
    <p:sldId id="290" r:id="rId31"/>
  </p:sldIdLst>
  <p:sldSz cx="12192000" cy="6858000"/>
  <p:notesSz cx="12192000" cy="6858000"/>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AC0D655-4E76-4D74-8677-BA36126DBF52}" v="6" dt="2023-10-11T17:25:42.4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114"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ady owens" userId="7a6fbe4f65d4933f" providerId="LiveId" clId="{DAC0D655-4E76-4D74-8677-BA36126DBF52}"/>
    <pc:docChg chg="undo custSel addSld delSld modSld sldOrd">
      <pc:chgData name="brady owens" userId="7a6fbe4f65d4933f" providerId="LiveId" clId="{DAC0D655-4E76-4D74-8677-BA36126DBF52}" dt="2023-10-11T17:28:21.813" v="210" actId="27636"/>
      <pc:docMkLst>
        <pc:docMk/>
      </pc:docMkLst>
      <pc:sldChg chg="modSp mod">
        <pc:chgData name="brady owens" userId="7a6fbe4f65d4933f" providerId="LiveId" clId="{DAC0D655-4E76-4D74-8677-BA36126DBF52}" dt="2023-10-11T17:23:31.818" v="100" actId="27636"/>
        <pc:sldMkLst>
          <pc:docMk/>
          <pc:sldMk cId="0" sldId="257"/>
        </pc:sldMkLst>
        <pc:spChg chg="mod">
          <ac:chgData name="brady owens" userId="7a6fbe4f65d4933f" providerId="LiveId" clId="{DAC0D655-4E76-4D74-8677-BA36126DBF52}" dt="2023-10-11T17:23:31.818" v="99" actId="27636"/>
          <ac:spMkLst>
            <pc:docMk/>
            <pc:sldMk cId="0" sldId="257"/>
            <ac:spMk id="2" creationId="{00000000-0000-0000-0000-000000000000}"/>
          </ac:spMkLst>
        </pc:spChg>
        <pc:spChg chg="mod">
          <ac:chgData name="brady owens" userId="7a6fbe4f65d4933f" providerId="LiveId" clId="{DAC0D655-4E76-4D74-8677-BA36126DBF52}" dt="2023-10-11T17:23:31.818" v="100" actId="27636"/>
          <ac:spMkLst>
            <pc:docMk/>
            <pc:sldMk cId="0" sldId="257"/>
            <ac:spMk id="4" creationId="{00000000-0000-0000-0000-000000000000}"/>
          </ac:spMkLst>
        </pc:spChg>
      </pc:sldChg>
      <pc:sldChg chg="modSp mod">
        <pc:chgData name="brady owens" userId="7a6fbe4f65d4933f" providerId="LiveId" clId="{DAC0D655-4E76-4D74-8677-BA36126DBF52}" dt="2023-10-11T17:23:31.834" v="102" actId="27636"/>
        <pc:sldMkLst>
          <pc:docMk/>
          <pc:sldMk cId="0" sldId="258"/>
        </pc:sldMkLst>
        <pc:spChg chg="mod">
          <ac:chgData name="brady owens" userId="7a6fbe4f65d4933f" providerId="LiveId" clId="{DAC0D655-4E76-4D74-8677-BA36126DBF52}" dt="2023-10-11T17:23:31.834" v="101" actId="27636"/>
          <ac:spMkLst>
            <pc:docMk/>
            <pc:sldMk cId="0" sldId="258"/>
            <ac:spMk id="2" creationId="{00000000-0000-0000-0000-000000000000}"/>
          </ac:spMkLst>
        </pc:spChg>
        <pc:spChg chg="mod">
          <ac:chgData name="brady owens" userId="7a6fbe4f65d4933f" providerId="LiveId" clId="{DAC0D655-4E76-4D74-8677-BA36126DBF52}" dt="2023-10-11T17:23:31.834" v="102" actId="27636"/>
          <ac:spMkLst>
            <pc:docMk/>
            <pc:sldMk cId="0" sldId="258"/>
            <ac:spMk id="3" creationId="{00000000-0000-0000-0000-000000000000}"/>
          </ac:spMkLst>
        </pc:spChg>
      </pc:sldChg>
      <pc:sldChg chg="modSp mod">
        <pc:chgData name="brady owens" userId="7a6fbe4f65d4933f" providerId="LiveId" clId="{DAC0D655-4E76-4D74-8677-BA36126DBF52}" dt="2023-10-11T17:23:31.834" v="104" actId="27636"/>
        <pc:sldMkLst>
          <pc:docMk/>
          <pc:sldMk cId="0" sldId="259"/>
        </pc:sldMkLst>
        <pc:spChg chg="mod">
          <ac:chgData name="brady owens" userId="7a6fbe4f65d4933f" providerId="LiveId" clId="{DAC0D655-4E76-4D74-8677-BA36126DBF52}" dt="2023-10-11T17:23:31.834" v="104" actId="27636"/>
          <ac:spMkLst>
            <pc:docMk/>
            <pc:sldMk cId="0" sldId="259"/>
            <ac:spMk id="3" creationId="{00000000-0000-0000-0000-000000000000}"/>
          </ac:spMkLst>
        </pc:spChg>
        <pc:spChg chg="mod">
          <ac:chgData name="brady owens" userId="7a6fbe4f65d4933f" providerId="LiveId" clId="{DAC0D655-4E76-4D74-8677-BA36126DBF52}" dt="2023-10-11T17:23:31.834" v="103" actId="27636"/>
          <ac:spMkLst>
            <pc:docMk/>
            <pc:sldMk cId="0" sldId="259"/>
            <ac:spMk id="4" creationId="{00000000-0000-0000-0000-000000000000}"/>
          </ac:spMkLst>
        </pc:spChg>
      </pc:sldChg>
      <pc:sldChg chg="modSp mod ord">
        <pc:chgData name="brady owens" userId="7a6fbe4f65d4933f" providerId="LiveId" clId="{DAC0D655-4E76-4D74-8677-BA36126DBF52}" dt="2023-10-11T17:17:54.402" v="20"/>
        <pc:sldMkLst>
          <pc:docMk/>
          <pc:sldMk cId="0" sldId="260"/>
        </pc:sldMkLst>
        <pc:spChg chg="mod">
          <ac:chgData name="brady owens" userId="7a6fbe4f65d4933f" providerId="LiveId" clId="{DAC0D655-4E76-4D74-8677-BA36126DBF52}" dt="2023-10-11T17:17:42.281" v="18" actId="6549"/>
          <ac:spMkLst>
            <pc:docMk/>
            <pc:sldMk cId="0" sldId="260"/>
            <ac:spMk id="2" creationId="{00000000-0000-0000-0000-000000000000}"/>
          </ac:spMkLst>
        </pc:spChg>
      </pc:sldChg>
      <pc:sldChg chg="modSp mod">
        <pc:chgData name="brady owens" userId="7a6fbe4f65d4933f" providerId="LiveId" clId="{DAC0D655-4E76-4D74-8677-BA36126DBF52}" dt="2023-10-11T17:23:31.850" v="106" actId="27636"/>
        <pc:sldMkLst>
          <pc:docMk/>
          <pc:sldMk cId="0" sldId="261"/>
        </pc:sldMkLst>
        <pc:spChg chg="mod">
          <ac:chgData name="brady owens" userId="7a6fbe4f65d4933f" providerId="LiveId" clId="{DAC0D655-4E76-4D74-8677-BA36126DBF52}" dt="2023-10-11T17:23:31.850" v="106" actId="27636"/>
          <ac:spMkLst>
            <pc:docMk/>
            <pc:sldMk cId="0" sldId="261"/>
            <ac:spMk id="2" creationId="{00000000-0000-0000-0000-000000000000}"/>
          </ac:spMkLst>
        </pc:spChg>
        <pc:spChg chg="mod">
          <ac:chgData name="brady owens" userId="7a6fbe4f65d4933f" providerId="LiveId" clId="{DAC0D655-4E76-4D74-8677-BA36126DBF52}" dt="2023-10-11T17:23:31.850" v="105" actId="27636"/>
          <ac:spMkLst>
            <pc:docMk/>
            <pc:sldMk cId="0" sldId="261"/>
            <ac:spMk id="3" creationId="{00000000-0000-0000-0000-000000000000}"/>
          </ac:spMkLst>
        </pc:spChg>
      </pc:sldChg>
      <pc:sldChg chg="del">
        <pc:chgData name="brady owens" userId="7a6fbe4f65d4933f" providerId="LiveId" clId="{DAC0D655-4E76-4D74-8677-BA36126DBF52}" dt="2023-10-11T17:17:56.460" v="21" actId="47"/>
        <pc:sldMkLst>
          <pc:docMk/>
          <pc:sldMk cId="0" sldId="262"/>
        </pc:sldMkLst>
      </pc:sldChg>
      <pc:sldChg chg="modSp mod">
        <pc:chgData name="brady owens" userId="7a6fbe4f65d4933f" providerId="LiveId" clId="{DAC0D655-4E76-4D74-8677-BA36126DBF52}" dt="2023-10-11T17:18:19.596" v="43" actId="20577"/>
        <pc:sldMkLst>
          <pc:docMk/>
          <pc:sldMk cId="0" sldId="263"/>
        </pc:sldMkLst>
        <pc:spChg chg="mod">
          <ac:chgData name="brady owens" userId="7a6fbe4f65d4933f" providerId="LiveId" clId="{DAC0D655-4E76-4D74-8677-BA36126DBF52}" dt="2023-10-11T17:18:19.596" v="43" actId="20577"/>
          <ac:spMkLst>
            <pc:docMk/>
            <pc:sldMk cId="0" sldId="263"/>
            <ac:spMk id="3" creationId="{00000000-0000-0000-0000-000000000000}"/>
          </ac:spMkLst>
        </pc:spChg>
      </pc:sldChg>
      <pc:sldChg chg="modSp mod">
        <pc:chgData name="brady owens" userId="7a6fbe4f65d4933f" providerId="LiveId" clId="{DAC0D655-4E76-4D74-8677-BA36126DBF52}" dt="2023-10-11T17:19:57.491" v="62" actId="115"/>
        <pc:sldMkLst>
          <pc:docMk/>
          <pc:sldMk cId="0" sldId="264"/>
        </pc:sldMkLst>
        <pc:spChg chg="mod">
          <ac:chgData name="brady owens" userId="7a6fbe4f65d4933f" providerId="LiveId" clId="{DAC0D655-4E76-4D74-8677-BA36126DBF52}" dt="2023-10-11T17:19:57.491" v="62" actId="115"/>
          <ac:spMkLst>
            <pc:docMk/>
            <pc:sldMk cId="0" sldId="264"/>
            <ac:spMk id="2" creationId="{00000000-0000-0000-0000-000000000000}"/>
          </ac:spMkLst>
        </pc:spChg>
        <pc:spChg chg="mod">
          <ac:chgData name="brady owens" userId="7a6fbe4f65d4933f" providerId="LiveId" clId="{DAC0D655-4E76-4D74-8677-BA36126DBF52}" dt="2023-10-11T17:18:46.292" v="45" actId="27636"/>
          <ac:spMkLst>
            <pc:docMk/>
            <pc:sldMk cId="0" sldId="264"/>
            <ac:spMk id="3" creationId="{00000000-0000-0000-0000-000000000000}"/>
          </ac:spMkLst>
        </pc:spChg>
      </pc:sldChg>
      <pc:sldChg chg="modSp mod">
        <pc:chgData name="brady owens" userId="7a6fbe4f65d4933f" providerId="LiveId" clId="{DAC0D655-4E76-4D74-8677-BA36126DBF52}" dt="2023-10-11T17:18:52.871" v="50"/>
        <pc:sldMkLst>
          <pc:docMk/>
          <pc:sldMk cId="0" sldId="265"/>
        </pc:sldMkLst>
        <pc:spChg chg="mod">
          <ac:chgData name="brady owens" userId="7a6fbe4f65d4933f" providerId="LiveId" clId="{DAC0D655-4E76-4D74-8677-BA36126DBF52}" dt="2023-10-11T17:18:52.871" v="50"/>
          <ac:spMkLst>
            <pc:docMk/>
            <pc:sldMk cId="0" sldId="265"/>
            <ac:spMk id="3" creationId="{00000000-0000-0000-0000-000000000000}"/>
          </ac:spMkLst>
        </pc:spChg>
      </pc:sldChg>
      <pc:sldChg chg="modSp del mod">
        <pc:chgData name="brady owens" userId="7a6fbe4f65d4933f" providerId="LiveId" clId="{DAC0D655-4E76-4D74-8677-BA36126DBF52}" dt="2023-10-11T17:19:21.305" v="59" actId="47"/>
        <pc:sldMkLst>
          <pc:docMk/>
          <pc:sldMk cId="0" sldId="266"/>
        </pc:sldMkLst>
        <pc:spChg chg="mod">
          <ac:chgData name="brady owens" userId="7a6fbe4f65d4933f" providerId="LiveId" clId="{DAC0D655-4E76-4D74-8677-BA36126DBF52}" dt="2023-10-11T17:19:09.658" v="55" actId="21"/>
          <ac:spMkLst>
            <pc:docMk/>
            <pc:sldMk cId="0" sldId="266"/>
            <ac:spMk id="2" creationId="{00000000-0000-0000-0000-000000000000}"/>
          </ac:spMkLst>
        </pc:spChg>
        <pc:spChg chg="mod">
          <ac:chgData name="brady owens" userId="7a6fbe4f65d4933f" providerId="LiveId" clId="{DAC0D655-4E76-4D74-8677-BA36126DBF52}" dt="2023-10-11T17:18:58.426" v="52" actId="27636"/>
          <ac:spMkLst>
            <pc:docMk/>
            <pc:sldMk cId="0" sldId="266"/>
            <ac:spMk id="3" creationId="{00000000-0000-0000-0000-000000000000}"/>
          </ac:spMkLst>
        </pc:spChg>
      </pc:sldChg>
      <pc:sldChg chg="modSp mod">
        <pc:chgData name="brady owens" userId="7a6fbe4f65d4933f" providerId="LiveId" clId="{DAC0D655-4E76-4D74-8677-BA36126DBF52}" dt="2023-10-11T17:20:23.646" v="65" actId="115"/>
        <pc:sldMkLst>
          <pc:docMk/>
          <pc:sldMk cId="0" sldId="267"/>
        </pc:sldMkLst>
        <pc:spChg chg="mod">
          <ac:chgData name="brady owens" userId="7a6fbe4f65d4933f" providerId="LiveId" clId="{DAC0D655-4E76-4D74-8677-BA36126DBF52}" dt="2023-10-11T17:20:23.646" v="65" actId="115"/>
          <ac:spMkLst>
            <pc:docMk/>
            <pc:sldMk cId="0" sldId="267"/>
            <ac:spMk id="2" creationId="{00000000-0000-0000-0000-000000000000}"/>
          </ac:spMkLst>
        </pc:spChg>
        <pc:spChg chg="mod">
          <ac:chgData name="brady owens" userId="7a6fbe4f65d4933f" providerId="LiveId" clId="{DAC0D655-4E76-4D74-8677-BA36126DBF52}" dt="2023-10-11T17:19:04.089" v="54" actId="27636"/>
          <ac:spMkLst>
            <pc:docMk/>
            <pc:sldMk cId="0" sldId="267"/>
            <ac:spMk id="3" creationId="{00000000-0000-0000-0000-000000000000}"/>
          </ac:spMkLst>
        </pc:spChg>
      </pc:sldChg>
      <pc:sldChg chg="modSp mod">
        <pc:chgData name="brady owens" userId="7a6fbe4f65d4933f" providerId="LiveId" clId="{DAC0D655-4E76-4D74-8677-BA36126DBF52}" dt="2023-10-11T17:23:31.709" v="71" actId="27636"/>
        <pc:sldMkLst>
          <pc:docMk/>
          <pc:sldMk cId="0" sldId="268"/>
        </pc:sldMkLst>
        <pc:spChg chg="mod">
          <ac:chgData name="brady owens" userId="7a6fbe4f65d4933f" providerId="LiveId" clId="{DAC0D655-4E76-4D74-8677-BA36126DBF52}" dt="2023-10-11T17:23:31.709" v="71" actId="27636"/>
          <ac:spMkLst>
            <pc:docMk/>
            <pc:sldMk cId="0" sldId="268"/>
            <ac:spMk id="2" creationId="{00000000-0000-0000-0000-000000000000}"/>
          </ac:spMkLst>
        </pc:spChg>
        <pc:spChg chg="mod">
          <ac:chgData name="brady owens" userId="7a6fbe4f65d4933f" providerId="LiveId" clId="{DAC0D655-4E76-4D74-8677-BA36126DBF52}" dt="2023-10-11T17:23:31.709" v="70" actId="27636"/>
          <ac:spMkLst>
            <pc:docMk/>
            <pc:sldMk cId="0" sldId="268"/>
            <ac:spMk id="3" creationId="{00000000-0000-0000-0000-000000000000}"/>
          </ac:spMkLst>
        </pc:spChg>
        <pc:spChg chg="mod">
          <ac:chgData name="brady owens" userId="7a6fbe4f65d4933f" providerId="LiveId" clId="{DAC0D655-4E76-4D74-8677-BA36126DBF52}" dt="2023-10-11T17:23:31.709" v="69" actId="27636"/>
          <ac:spMkLst>
            <pc:docMk/>
            <pc:sldMk cId="0" sldId="268"/>
            <ac:spMk id="4" creationId="{00000000-0000-0000-0000-000000000000}"/>
          </ac:spMkLst>
        </pc:spChg>
      </pc:sldChg>
      <pc:sldChg chg="modSp mod">
        <pc:chgData name="brady owens" userId="7a6fbe4f65d4933f" providerId="LiveId" clId="{DAC0D655-4E76-4D74-8677-BA36126DBF52}" dt="2023-10-11T17:23:31.725" v="73" actId="27636"/>
        <pc:sldMkLst>
          <pc:docMk/>
          <pc:sldMk cId="0" sldId="269"/>
        </pc:sldMkLst>
        <pc:spChg chg="mod">
          <ac:chgData name="brady owens" userId="7a6fbe4f65d4933f" providerId="LiveId" clId="{DAC0D655-4E76-4D74-8677-BA36126DBF52}" dt="2023-10-11T17:23:31.725" v="73" actId="27636"/>
          <ac:spMkLst>
            <pc:docMk/>
            <pc:sldMk cId="0" sldId="269"/>
            <ac:spMk id="2" creationId="{00000000-0000-0000-0000-000000000000}"/>
          </ac:spMkLst>
        </pc:spChg>
        <pc:spChg chg="mod">
          <ac:chgData name="brady owens" userId="7a6fbe4f65d4933f" providerId="LiveId" clId="{DAC0D655-4E76-4D74-8677-BA36126DBF52}" dt="2023-10-11T17:23:31.725" v="72" actId="27636"/>
          <ac:spMkLst>
            <pc:docMk/>
            <pc:sldMk cId="0" sldId="269"/>
            <ac:spMk id="3" creationId="{00000000-0000-0000-0000-000000000000}"/>
          </ac:spMkLst>
        </pc:spChg>
      </pc:sldChg>
      <pc:sldChg chg="modSp mod">
        <pc:chgData name="brady owens" userId="7a6fbe4f65d4933f" providerId="LiveId" clId="{DAC0D655-4E76-4D74-8677-BA36126DBF52}" dt="2023-10-11T17:24:54.527" v="136" actId="403"/>
        <pc:sldMkLst>
          <pc:docMk/>
          <pc:sldMk cId="0" sldId="270"/>
        </pc:sldMkLst>
        <pc:spChg chg="mod">
          <ac:chgData name="brady owens" userId="7a6fbe4f65d4933f" providerId="LiveId" clId="{DAC0D655-4E76-4D74-8677-BA36126DBF52}" dt="2023-10-11T17:24:54.527" v="136" actId="403"/>
          <ac:spMkLst>
            <pc:docMk/>
            <pc:sldMk cId="0" sldId="270"/>
            <ac:spMk id="2" creationId="{00000000-0000-0000-0000-000000000000}"/>
          </ac:spMkLst>
        </pc:spChg>
      </pc:sldChg>
      <pc:sldChg chg="modSp del mod">
        <pc:chgData name="brady owens" userId="7a6fbe4f65d4933f" providerId="LiveId" clId="{DAC0D655-4E76-4D74-8677-BA36126DBF52}" dt="2023-10-11T17:25:04.404" v="139" actId="47"/>
        <pc:sldMkLst>
          <pc:docMk/>
          <pc:sldMk cId="0" sldId="271"/>
        </pc:sldMkLst>
        <pc:spChg chg="mod">
          <ac:chgData name="brady owens" userId="7a6fbe4f65d4933f" providerId="LiveId" clId="{DAC0D655-4E76-4D74-8677-BA36126DBF52}" dt="2023-10-11T17:24:59.065" v="137" actId="6549"/>
          <ac:spMkLst>
            <pc:docMk/>
            <pc:sldMk cId="0" sldId="271"/>
            <ac:spMk id="2" creationId="{00000000-0000-0000-0000-000000000000}"/>
          </ac:spMkLst>
        </pc:spChg>
      </pc:sldChg>
      <pc:sldChg chg="modSp mod modAnim">
        <pc:chgData name="brady owens" userId="7a6fbe4f65d4933f" providerId="LiveId" clId="{DAC0D655-4E76-4D74-8677-BA36126DBF52}" dt="2023-10-11T17:25:42.453" v="161"/>
        <pc:sldMkLst>
          <pc:docMk/>
          <pc:sldMk cId="0" sldId="272"/>
        </pc:sldMkLst>
        <pc:spChg chg="mod">
          <ac:chgData name="brady owens" userId="7a6fbe4f65d4933f" providerId="LiveId" clId="{DAC0D655-4E76-4D74-8677-BA36126DBF52}" dt="2023-10-11T17:25:35.649" v="159" actId="20577"/>
          <ac:spMkLst>
            <pc:docMk/>
            <pc:sldMk cId="0" sldId="272"/>
            <ac:spMk id="2" creationId="{00000000-0000-0000-0000-000000000000}"/>
          </ac:spMkLst>
        </pc:spChg>
      </pc:sldChg>
      <pc:sldChg chg="del">
        <pc:chgData name="brady owens" userId="7a6fbe4f65d4933f" providerId="LiveId" clId="{DAC0D655-4E76-4D74-8677-BA36126DBF52}" dt="2023-10-11T17:25:58.805" v="165" actId="47"/>
        <pc:sldMkLst>
          <pc:docMk/>
          <pc:sldMk cId="0" sldId="273"/>
        </pc:sldMkLst>
      </pc:sldChg>
      <pc:sldChg chg="modSp mod">
        <pc:chgData name="brady owens" userId="7a6fbe4f65d4933f" providerId="LiveId" clId="{DAC0D655-4E76-4D74-8677-BA36126DBF52}" dt="2023-10-11T17:23:31.740" v="75" actId="27636"/>
        <pc:sldMkLst>
          <pc:docMk/>
          <pc:sldMk cId="0" sldId="274"/>
        </pc:sldMkLst>
        <pc:spChg chg="mod">
          <ac:chgData name="brady owens" userId="7a6fbe4f65d4933f" providerId="LiveId" clId="{DAC0D655-4E76-4D74-8677-BA36126DBF52}" dt="2023-10-11T17:23:31.740" v="74" actId="27636"/>
          <ac:spMkLst>
            <pc:docMk/>
            <pc:sldMk cId="0" sldId="274"/>
            <ac:spMk id="3" creationId="{00000000-0000-0000-0000-000000000000}"/>
          </ac:spMkLst>
        </pc:spChg>
        <pc:spChg chg="mod">
          <ac:chgData name="brady owens" userId="7a6fbe4f65d4933f" providerId="LiveId" clId="{DAC0D655-4E76-4D74-8677-BA36126DBF52}" dt="2023-10-11T17:23:31.740" v="75" actId="27636"/>
          <ac:spMkLst>
            <pc:docMk/>
            <pc:sldMk cId="0" sldId="274"/>
            <ac:spMk id="4" creationId="{00000000-0000-0000-0000-000000000000}"/>
          </ac:spMkLst>
        </pc:spChg>
      </pc:sldChg>
      <pc:sldChg chg="modSp mod">
        <pc:chgData name="brady owens" userId="7a6fbe4f65d4933f" providerId="LiveId" clId="{DAC0D655-4E76-4D74-8677-BA36126DBF52}" dt="2023-10-11T17:23:31.740" v="78" actId="27636"/>
        <pc:sldMkLst>
          <pc:docMk/>
          <pc:sldMk cId="0" sldId="275"/>
        </pc:sldMkLst>
        <pc:spChg chg="mod">
          <ac:chgData name="brady owens" userId="7a6fbe4f65d4933f" providerId="LiveId" clId="{DAC0D655-4E76-4D74-8677-BA36126DBF52}" dt="2023-10-11T17:23:31.740" v="76" actId="27636"/>
          <ac:spMkLst>
            <pc:docMk/>
            <pc:sldMk cId="0" sldId="275"/>
            <ac:spMk id="2" creationId="{00000000-0000-0000-0000-000000000000}"/>
          </ac:spMkLst>
        </pc:spChg>
        <pc:spChg chg="mod">
          <ac:chgData name="brady owens" userId="7a6fbe4f65d4933f" providerId="LiveId" clId="{DAC0D655-4E76-4D74-8677-BA36126DBF52}" dt="2023-10-11T17:23:31.740" v="78" actId="27636"/>
          <ac:spMkLst>
            <pc:docMk/>
            <pc:sldMk cId="0" sldId="275"/>
            <ac:spMk id="3" creationId="{00000000-0000-0000-0000-000000000000}"/>
          </ac:spMkLst>
        </pc:spChg>
        <pc:spChg chg="mod">
          <ac:chgData name="brady owens" userId="7a6fbe4f65d4933f" providerId="LiveId" clId="{DAC0D655-4E76-4D74-8677-BA36126DBF52}" dt="2023-10-11T17:23:31.740" v="77" actId="27636"/>
          <ac:spMkLst>
            <pc:docMk/>
            <pc:sldMk cId="0" sldId="275"/>
            <ac:spMk id="4" creationId="{00000000-0000-0000-0000-000000000000}"/>
          </ac:spMkLst>
        </pc:spChg>
      </pc:sldChg>
      <pc:sldChg chg="modSp mod">
        <pc:chgData name="brady owens" userId="7a6fbe4f65d4933f" providerId="LiveId" clId="{DAC0D655-4E76-4D74-8677-BA36126DBF52}" dt="2023-10-11T17:27:10.562" v="195" actId="27636"/>
        <pc:sldMkLst>
          <pc:docMk/>
          <pc:sldMk cId="0" sldId="276"/>
        </pc:sldMkLst>
        <pc:spChg chg="mod">
          <ac:chgData name="brady owens" userId="7a6fbe4f65d4933f" providerId="LiveId" clId="{DAC0D655-4E76-4D74-8677-BA36126DBF52}" dt="2023-10-11T17:27:10.562" v="195" actId="27636"/>
          <ac:spMkLst>
            <pc:docMk/>
            <pc:sldMk cId="0" sldId="276"/>
            <ac:spMk id="2" creationId="{00000000-0000-0000-0000-000000000000}"/>
          </ac:spMkLst>
        </pc:spChg>
        <pc:spChg chg="mod">
          <ac:chgData name="brady owens" userId="7a6fbe4f65d4933f" providerId="LiveId" clId="{DAC0D655-4E76-4D74-8677-BA36126DBF52}" dt="2023-10-11T17:23:31.756" v="81" actId="27636"/>
          <ac:spMkLst>
            <pc:docMk/>
            <pc:sldMk cId="0" sldId="276"/>
            <ac:spMk id="3" creationId="{00000000-0000-0000-0000-000000000000}"/>
          </ac:spMkLst>
        </pc:spChg>
        <pc:spChg chg="mod">
          <ac:chgData name="brady owens" userId="7a6fbe4f65d4933f" providerId="LiveId" clId="{DAC0D655-4E76-4D74-8677-BA36126DBF52}" dt="2023-10-11T17:23:31.756" v="79" actId="27636"/>
          <ac:spMkLst>
            <pc:docMk/>
            <pc:sldMk cId="0" sldId="276"/>
            <ac:spMk id="4" creationId="{00000000-0000-0000-0000-000000000000}"/>
          </ac:spMkLst>
        </pc:spChg>
      </pc:sldChg>
      <pc:sldChg chg="modSp mod">
        <pc:chgData name="brady owens" userId="7a6fbe4f65d4933f" providerId="LiveId" clId="{DAC0D655-4E76-4D74-8677-BA36126DBF52}" dt="2023-10-11T17:23:31.771" v="84" actId="27636"/>
        <pc:sldMkLst>
          <pc:docMk/>
          <pc:sldMk cId="0" sldId="277"/>
        </pc:sldMkLst>
        <pc:spChg chg="mod">
          <ac:chgData name="brady owens" userId="7a6fbe4f65d4933f" providerId="LiveId" clId="{DAC0D655-4E76-4D74-8677-BA36126DBF52}" dt="2023-10-11T17:23:31.771" v="84" actId="27636"/>
          <ac:spMkLst>
            <pc:docMk/>
            <pc:sldMk cId="0" sldId="277"/>
            <ac:spMk id="2" creationId="{00000000-0000-0000-0000-000000000000}"/>
          </ac:spMkLst>
        </pc:spChg>
        <pc:spChg chg="mod">
          <ac:chgData name="brady owens" userId="7a6fbe4f65d4933f" providerId="LiveId" clId="{DAC0D655-4E76-4D74-8677-BA36126DBF52}" dt="2023-10-11T17:23:31.756" v="82" actId="27636"/>
          <ac:spMkLst>
            <pc:docMk/>
            <pc:sldMk cId="0" sldId="277"/>
            <ac:spMk id="3" creationId="{00000000-0000-0000-0000-000000000000}"/>
          </ac:spMkLst>
        </pc:spChg>
        <pc:spChg chg="mod">
          <ac:chgData name="brady owens" userId="7a6fbe4f65d4933f" providerId="LiveId" clId="{DAC0D655-4E76-4D74-8677-BA36126DBF52}" dt="2023-10-11T17:23:31.771" v="83" actId="27636"/>
          <ac:spMkLst>
            <pc:docMk/>
            <pc:sldMk cId="0" sldId="277"/>
            <ac:spMk id="4" creationId="{00000000-0000-0000-0000-000000000000}"/>
          </ac:spMkLst>
        </pc:spChg>
      </pc:sldChg>
      <pc:sldChg chg="modSp mod">
        <pc:chgData name="brady owens" userId="7a6fbe4f65d4933f" providerId="LiveId" clId="{DAC0D655-4E76-4D74-8677-BA36126DBF52}" dt="2023-10-11T17:23:31.771" v="87" actId="27636"/>
        <pc:sldMkLst>
          <pc:docMk/>
          <pc:sldMk cId="0" sldId="278"/>
        </pc:sldMkLst>
        <pc:spChg chg="mod">
          <ac:chgData name="brady owens" userId="7a6fbe4f65d4933f" providerId="LiveId" clId="{DAC0D655-4E76-4D74-8677-BA36126DBF52}" dt="2023-10-11T17:23:31.771" v="87" actId="27636"/>
          <ac:spMkLst>
            <pc:docMk/>
            <pc:sldMk cId="0" sldId="278"/>
            <ac:spMk id="2" creationId="{00000000-0000-0000-0000-000000000000}"/>
          </ac:spMkLst>
        </pc:spChg>
        <pc:spChg chg="mod">
          <ac:chgData name="brady owens" userId="7a6fbe4f65d4933f" providerId="LiveId" clId="{DAC0D655-4E76-4D74-8677-BA36126DBF52}" dt="2023-10-11T17:23:31.771" v="86" actId="27636"/>
          <ac:spMkLst>
            <pc:docMk/>
            <pc:sldMk cId="0" sldId="278"/>
            <ac:spMk id="3" creationId="{00000000-0000-0000-0000-000000000000}"/>
          </ac:spMkLst>
        </pc:spChg>
        <pc:spChg chg="mod">
          <ac:chgData name="brady owens" userId="7a6fbe4f65d4933f" providerId="LiveId" clId="{DAC0D655-4E76-4D74-8677-BA36126DBF52}" dt="2023-10-11T17:23:31.771" v="85" actId="27636"/>
          <ac:spMkLst>
            <pc:docMk/>
            <pc:sldMk cId="0" sldId="278"/>
            <ac:spMk id="4" creationId="{00000000-0000-0000-0000-000000000000}"/>
          </ac:spMkLst>
        </pc:spChg>
      </pc:sldChg>
      <pc:sldChg chg="modSp mod">
        <pc:chgData name="brady owens" userId="7a6fbe4f65d4933f" providerId="LiveId" clId="{DAC0D655-4E76-4D74-8677-BA36126DBF52}" dt="2023-10-11T17:23:31.787" v="89" actId="27636"/>
        <pc:sldMkLst>
          <pc:docMk/>
          <pc:sldMk cId="0" sldId="279"/>
        </pc:sldMkLst>
        <pc:spChg chg="mod">
          <ac:chgData name="brady owens" userId="7a6fbe4f65d4933f" providerId="LiveId" clId="{DAC0D655-4E76-4D74-8677-BA36126DBF52}" dt="2023-10-11T17:23:31.787" v="89" actId="27636"/>
          <ac:spMkLst>
            <pc:docMk/>
            <pc:sldMk cId="0" sldId="279"/>
            <ac:spMk id="3" creationId="{00000000-0000-0000-0000-000000000000}"/>
          </ac:spMkLst>
        </pc:spChg>
        <pc:spChg chg="mod">
          <ac:chgData name="brady owens" userId="7a6fbe4f65d4933f" providerId="LiveId" clId="{DAC0D655-4E76-4D74-8677-BA36126DBF52}" dt="2023-10-11T17:23:31.771" v="88" actId="27636"/>
          <ac:spMkLst>
            <pc:docMk/>
            <pc:sldMk cId="0" sldId="279"/>
            <ac:spMk id="4" creationId="{00000000-0000-0000-0000-000000000000}"/>
          </ac:spMkLst>
        </pc:spChg>
      </pc:sldChg>
      <pc:sldChg chg="modSp mod">
        <pc:chgData name="brady owens" userId="7a6fbe4f65d4933f" providerId="LiveId" clId="{DAC0D655-4E76-4D74-8677-BA36126DBF52}" dt="2023-10-11T17:23:31.787" v="91" actId="27636"/>
        <pc:sldMkLst>
          <pc:docMk/>
          <pc:sldMk cId="0" sldId="280"/>
        </pc:sldMkLst>
        <pc:spChg chg="mod">
          <ac:chgData name="brady owens" userId="7a6fbe4f65d4933f" providerId="LiveId" clId="{DAC0D655-4E76-4D74-8677-BA36126DBF52}" dt="2023-10-11T17:23:31.787" v="90" actId="27636"/>
          <ac:spMkLst>
            <pc:docMk/>
            <pc:sldMk cId="0" sldId="280"/>
            <ac:spMk id="3" creationId="{00000000-0000-0000-0000-000000000000}"/>
          </ac:spMkLst>
        </pc:spChg>
        <pc:spChg chg="mod">
          <ac:chgData name="brady owens" userId="7a6fbe4f65d4933f" providerId="LiveId" clId="{DAC0D655-4E76-4D74-8677-BA36126DBF52}" dt="2023-10-11T17:23:31.787" v="91" actId="27636"/>
          <ac:spMkLst>
            <pc:docMk/>
            <pc:sldMk cId="0" sldId="280"/>
            <ac:spMk id="4" creationId="{00000000-0000-0000-0000-000000000000}"/>
          </ac:spMkLst>
        </pc:spChg>
      </pc:sldChg>
      <pc:sldChg chg="modSp mod">
        <pc:chgData name="brady owens" userId="7a6fbe4f65d4933f" providerId="LiveId" clId="{DAC0D655-4E76-4D74-8677-BA36126DBF52}" dt="2023-10-11T17:23:31.803" v="93" actId="27636"/>
        <pc:sldMkLst>
          <pc:docMk/>
          <pc:sldMk cId="0" sldId="281"/>
        </pc:sldMkLst>
        <pc:spChg chg="mod">
          <ac:chgData name="brady owens" userId="7a6fbe4f65d4933f" providerId="LiveId" clId="{DAC0D655-4E76-4D74-8677-BA36126DBF52}" dt="2023-10-11T17:23:31.803" v="93" actId="27636"/>
          <ac:spMkLst>
            <pc:docMk/>
            <pc:sldMk cId="0" sldId="281"/>
            <ac:spMk id="2" creationId="{00000000-0000-0000-0000-000000000000}"/>
          </ac:spMkLst>
        </pc:spChg>
        <pc:spChg chg="mod">
          <ac:chgData name="brady owens" userId="7a6fbe4f65d4933f" providerId="LiveId" clId="{DAC0D655-4E76-4D74-8677-BA36126DBF52}" dt="2023-10-11T17:23:31.787" v="92" actId="27636"/>
          <ac:spMkLst>
            <pc:docMk/>
            <pc:sldMk cId="0" sldId="281"/>
            <ac:spMk id="3" creationId="{00000000-0000-0000-0000-000000000000}"/>
          </ac:spMkLst>
        </pc:spChg>
      </pc:sldChg>
      <pc:sldChg chg="modSp mod">
        <pc:chgData name="brady owens" userId="7a6fbe4f65d4933f" providerId="LiveId" clId="{DAC0D655-4E76-4D74-8677-BA36126DBF52}" dt="2023-10-11T17:23:31.803" v="95" actId="27636"/>
        <pc:sldMkLst>
          <pc:docMk/>
          <pc:sldMk cId="0" sldId="282"/>
        </pc:sldMkLst>
        <pc:spChg chg="mod">
          <ac:chgData name="brady owens" userId="7a6fbe4f65d4933f" providerId="LiveId" clId="{DAC0D655-4E76-4D74-8677-BA36126DBF52}" dt="2023-10-11T17:23:31.803" v="95" actId="27636"/>
          <ac:spMkLst>
            <pc:docMk/>
            <pc:sldMk cId="0" sldId="282"/>
            <ac:spMk id="3" creationId="{00000000-0000-0000-0000-000000000000}"/>
          </ac:spMkLst>
        </pc:spChg>
        <pc:spChg chg="mod">
          <ac:chgData name="brady owens" userId="7a6fbe4f65d4933f" providerId="LiveId" clId="{DAC0D655-4E76-4D74-8677-BA36126DBF52}" dt="2023-10-11T17:23:31.803" v="94" actId="27636"/>
          <ac:spMkLst>
            <pc:docMk/>
            <pc:sldMk cId="0" sldId="282"/>
            <ac:spMk id="4" creationId="{00000000-0000-0000-0000-000000000000}"/>
          </ac:spMkLst>
        </pc:spChg>
      </pc:sldChg>
      <pc:sldChg chg="modSp mod">
        <pc:chgData name="brady owens" userId="7a6fbe4f65d4933f" providerId="LiveId" clId="{DAC0D655-4E76-4D74-8677-BA36126DBF52}" dt="2023-10-11T17:28:16.157" v="208" actId="27636"/>
        <pc:sldMkLst>
          <pc:docMk/>
          <pc:sldMk cId="0" sldId="283"/>
        </pc:sldMkLst>
        <pc:spChg chg="mod">
          <ac:chgData name="brady owens" userId="7a6fbe4f65d4933f" providerId="LiveId" clId="{DAC0D655-4E76-4D74-8677-BA36126DBF52}" dt="2023-10-11T17:28:16.157" v="208" actId="27636"/>
          <ac:spMkLst>
            <pc:docMk/>
            <pc:sldMk cId="0" sldId="283"/>
            <ac:spMk id="2" creationId="{00000000-0000-0000-0000-000000000000}"/>
          </ac:spMkLst>
        </pc:spChg>
        <pc:spChg chg="mod">
          <ac:chgData name="brady owens" userId="7a6fbe4f65d4933f" providerId="LiveId" clId="{DAC0D655-4E76-4D74-8677-BA36126DBF52}" dt="2023-10-11T17:23:31.818" v="98" actId="27636"/>
          <ac:spMkLst>
            <pc:docMk/>
            <pc:sldMk cId="0" sldId="283"/>
            <ac:spMk id="3" creationId="{00000000-0000-0000-0000-000000000000}"/>
          </ac:spMkLst>
        </pc:spChg>
        <pc:spChg chg="mod">
          <ac:chgData name="brady owens" userId="7a6fbe4f65d4933f" providerId="LiveId" clId="{DAC0D655-4E76-4D74-8677-BA36126DBF52}" dt="2023-10-11T17:23:31.818" v="97" actId="27636"/>
          <ac:spMkLst>
            <pc:docMk/>
            <pc:sldMk cId="0" sldId="283"/>
            <ac:spMk id="4" creationId="{00000000-0000-0000-0000-000000000000}"/>
          </ac:spMkLst>
        </pc:spChg>
      </pc:sldChg>
      <pc:sldChg chg="addSp modSp new mod">
        <pc:chgData name="brady owens" userId="7a6fbe4f65d4933f" providerId="LiveId" clId="{DAC0D655-4E76-4D74-8677-BA36126DBF52}" dt="2023-10-11T17:23:52.067" v="119" actId="14100"/>
        <pc:sldMkLst>
          <pc:docMk/>
          <pc:sldMk cId="1590859080" sldId="284"/>
        </pc:sldMkLst>
        <pc:spChg chg="mod">
          <ac:chgData name="brady owens" userId="7a6fbe4f65d4933f" providerId="LiveId" clId="{DAC0D655-4E76-4D74-8677-BA36126DBF52}" dt="2023-10-11T17:23:31.693" v="68" actId="27636"/>
          <ac:spMkLst>
            <pc:docMk/>
            <pc:sldMk cId="1590859080" sldId="284"/>
            <ac:spMk id="3" creationId="{A3FA6F5E-114D-44E6-ACC0-17E3F34A7A0F}"/>
          </ac:spMkLst>
        </pc:spChg>
        <pc:picChg chg="add mod">
          <ac:chgData name="brady owens" userId="7a6fbe4f65d4933f" providerId="LiveId" clId="{DAC0D655-4E76-4D74-8677-BA36126DBF52}" dt="2023-10-11T17:23:52.067" v="119" actId="14100"/>
          <ac:picMkLst>
            <pc:docMk/>
            <pc:sldMk cId="1590859080" sldId="284"/>
            <ac:picMk id="5" creationId="{4CEED434-D69B-82A6-E736-3C125A68EC97}"/>
          </ac:picMkLst>
        </pc:picChg>
      </pc:sldChg>
      <pc:sldChg chg="addSp delSp modSp add mod setBg">
        <pc:chgData name="brady owens" userId="7a6fbe4f65d4933f" providerId="LiveId" clId="{DAC0D655-4E76-4D74-8677-BA36126DBF52}" dt="2023-10-11T17:24:32.177" v="126"/>
        <pc:sldMkLst>
          <pc:docMk/>
          <pc:sldMk cId="2297357548" sldId="285"/>
        </pc:sldMkLst>
        <pc:picChg chg="del">
          <ac:chgData name="brady owens" userId="7a6fbe4f65d4933f" providerId="LiveId" clId="{DAC0D655-4E76-4D74-8677-BA36126DBF52}" dt="2023-10-11T17:24:11.347" v="121" actId="478"/>
          <ac:picMkLst>
            <pc:docMk/>
            <pc:sldMk cId="2297357548" sldId="285"/>
            <ac:picMk id="5" creationId="{4CEED434-D69B-82A6-E736-3C125A68EC97}"/>
          </ac:picMkLst>
        </pc:picChg>
        <pc:picChg chg="add mod">
          <ac:chgData name="brady owens" userId="7a6fbe4f65d4933f" providerId="LiveId" clId="{DAC0D655-4E76-4D74-8677-BA36126DBF52}" dt="2023-10-11T17:24:23.558" v="124" actId="14100"/>
          <ac:picMkLst>
            <pc:docMk/>
            <pc:sldMk cId="2297357548" sldId="285"/>
            <ac:picMk id="6" creationId="{A56FC278-31FF-14F5-47F7-CA68BBF65844}"/>
          </ac:picMkLst>
        </pc:picChg>
      </pc:sldChg>
      <pc:sldChg chg="modSp add mod">
        <pc:chgData name="brady owens" userId="7a6fbe4f65d4933f" providerId="LiveId" clId="{DAC0D655-4E76-4D74-8677-BA36126DBF52}" dt="2023-10-11T17:25:07.730" v="140" actId="20577"/>
        <pc:sldMkLst>
          <pc:docMk/>
          <pc:sldMk cId="3705209796" sldId="286"/>
        </pc:sldMkLst>
        <pc:spChg chg="mod">
          <ac:chgData name="brady owens" userId="7a6fbe4f65d4933f" providerId="LiveId" clId="{DAC0D655-4E76-4D74-8677-BA36126DBF52}" dt="2023-10-11T17:25:07.730" v="140" actId="20577"/>
          <ac:spMkLst>
            <pc:docMk/>
            <pc:sldMk cId="3705209796" sldId="286"/>
            <ac:spMk id="2" creationId="{00000000-0000-0000-0000-000000000000}"/>
          </ac:spMkLst>
        </pc:spChg>
      </pc:sldChg>
      <pc:sldChg chg="modSp add mod ord">
        <pc:chgData name="brady owens" userId="7a6fbe4f65d4933f" providerId="LiveId" clId="{DAC0D655-4E76-4D74-8677-BA36126DBF52}" dt="2023-10-11T17:26:32.782" v="189" actId="20577"/>
        <pc:sldMkLst>
          <pc:docMk/>
          <pc:sldMk cId="2481566363" sldId="287"/>
        </pc:sldMkLst>
        <pc:spChg chg="mod">
          <ac:chgData name="brady owens" userId="7a6fbe4f65d4933f" providerId="LiveId" clId="{DAC0D655-4E76-4D74-8677-BA36126DBF52}" dt="2023-10-11T17:26:32.782" v="189" actId="20577"/>
          <ac:spMkLst>
            <pc:docMk/>
            <pc:sldMk cId="2481566363" sldId="287"/>
            <ac:spMk id="2" creationId="{00000000-0000-0000-0000-000000000000}"/>
          </ac:spMkLst>
        </pc:spChg>
      </pc:sldChg>
      <pc:sldChg chg="modSp add mod">
        <pc:chgData name="brady owens" userId="7a6fbe4f65d4933f" providerId="LiveId" clId="{DAC0D655-4E76-4D74-8677-BA36126DBF52}" dt="2023-10-11T17:27:30.665" v="202" actId="403"/>
        <pc:sldMkLst>
          <pc:docMk/>
          <pc:sldMk cId="676594743" sldId="288"/>
        </pc:sldMkLst>
        <pc:spChg chg="mod">
          <ac:chgData name="brady owens" userId="7a6fbe4f65d4933f" providerId="LiveId" clId="{DAC0D655-4E76-4D74-8677-BA36126DBF52}" dt="2023-10-11T17:27:30.665" v="202" actId="403"/>
          <ac:spMkLst>
            <pc:docMk/>
            <pc:sldMk cId="676594743" sldId="288"/>
            <ac:spMk id="2" creationId="{00000000-0000-0000-0000-000000000000}"/>
          </ac:spMkLst>
        </pc:spChg>
      </pc:sldChg>
      <pc:sldChg chg="modSp add mod">
        <pc:chgData name="brady owens" userId="7a6fbe4f65d4933f" providerId="LiveId" clId="{DAC0D655-4E76-4D74-8677-BA36126DBF52}" dt="2023-10-11T17:27:41.190" v="205" actId="403"/>
        <pc:sldMkLst>
          <pc:docMk/>
          <pc:sldMk cId="2117696338" sldId="289"/>
        </pc:sldMkLst>
        <pc:spChg chg="mod">
          <ac:chgData name="brady owens" userId="7a6fbe4f65d4933f" providerId="LiveId" clId="{DAC0D655-4E76-4D74-8677-BA36126DBF52}" dt="2023-10-11T17:27:41.190" v="205" actId="403"/>
          <ac:spMkLst>
            <pc:docMk/>
            <pc:sldMk cId="2117696338" sldId="289"/>
            <ac:spMk id="2" creationId="{00000000-0000-0000-0000-000000000000}"/>
          </ac:spMkLst>
        </pc:spChg>
      </pc:sldChg>
      <pc:sldChg chg="modSp add mod">
        <pc:chgData name="brady owens" userId="7a6fbe4f65d4933f" providerId="LiveId" clId="{DAC0D655-4E76-4D74-8677-BA36126DBF52}" dt="2023-10-11T17:28:21.813" v="210" actId="27636"/>
        <pc:sldMkLst>
          <pc:docMk/>
          <pc:sldMk cId="141726473" sldId="290"/>
        </pc:sldMkLst>
        <pc:spChg chg="mod">
          <ac:chgData name="brady owens" userId="7a6fbe4f65d4933f" providerId="LiveId" clId="{DAC0D655-4E76-4D74-8677-BA36126DBF52}" dt="2023-10-11T17:28:21.813" v="210" actId="27636"/>
          <ac:spMkLst>
            <pc:docMk/>
            <pc:sldMk cId="141726473" sldId="290"/>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2222500"/>
            <a:ext cx="10795000" cy="107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280">
                <a:solidFill>
                  <a:srgbClr val="FFF2D2"/>
                </a:solidFill>
              </a:defRPr>
            </a:lvl1pPr>
          </a:lstStyle>
          <a:p>
            <a:pPr algn="ctr"/>
            <a:endParaRPr/>
          </a:p>
        </p:txBody>
      </p:sp>
      <p:sp>
        <p:nvSpPr>
          <p:cNvPr id="3" name="New Shape"/>
          <p:cNvSpPr>
            <a:spLocks noGrp="1"/>
          </p:cNvSpPr>
          <p:nvPr>
            <p:ph type="body" idx="1"/>
          </p:nvPr>
        </p:nvSpPr>
        <p:spPr>
          <a:xfrm>
            <a:off x="1269999" y="3314700"/>
            <a:ext cx="9652000" cy="908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4386">
                <a:solidFill>
                  <a:srgbClr val="FFF2D2"/>
                </a:solidFill>
              </a:defRPr>
            </a:lvl1pPr>
          </a:lstStyle>
          <a:p>
            <a:pPr algn="ctr"/>
            <a:endParaRPr/>
          </a:p>
        </p:txBody>
      </p:sp>
      <p:sp>
        <p:nvSpPr>
          <p:cNvPr id="4" name="New Shape"/>
          <p:cNvSpPr>
            <a:spLocks noGrp="1"/>
          </p:cNvSpPr>
          <p:nvPr>
            <p:ph type="body" idx="2"/>
          </p:nvPr>
        </p:nvSpPr>
        <p:spPr>
          <a:xfrm>
            <a:off x="1847850" y="4248150"/>
            <a:ext cx="8496300" cy="6477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
        <p:nvSpPr>
          <p:cNvPr id="3" name="New Shape"/>
          <p:cNvSpPr>
            <a:spLocks noGrp="1"/>
          </p:cNvSpPr>
          <p:nvPr>
            <p:ph type="body" idx="1"/>
          </p:nvPr>
        </p:nvSpPr>
        <p:spPr>
          <a:xfrm>
            <a:off x="1187450" y="5518149"/>
            <a:ext cx="9817100" cy="5397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7000">
                <a:solidFill>
                  <a:srgbClr val="FFFFFF"/>
                </a:solidFill>
              </a:defRPr>
            </a:lvl1pPr>
          </a:lstStyle>
          <a:p>
            <a:pPr algn="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ide Master">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0.xml"/></Relationships>
</file>

<file path=ppt/slides/_rels/slide2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1.xml"/></Relationships>
</file>

<file path=ppt/slides/_rels/slide2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2.xml"/></Relationships>
</file>

<file path=ppt/slides/_rels/slide2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2222500"/>
            <a:ext cx="10795000" cy="107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ctr">
              <a:defRPr sz="7280">
                <a:solidFill>
                  <a:srgbClr val="FFF2D2"/>
                </a:solidFill>
              </a:defRPr>
            </a:lvl1pPr>
          </a:lstStyle>
          <a:p>
            <a:pPr algn="ctr"/>
            <a:r>
              <a:rPr sz="7280" b="0">
                <a:solidFill>
                  <a:srgbClr val="FFF2D2"/>
                </a:solidFill>
              </a:rPr>
              <a:t>Lesson 6 Daniel 5</a:t>
            </a:r>
          </a:p>
        </p:txBody>
      </p:sp>
      <p:sp>
        <p:nvSpPr>
          <p:cNvPr id="3" name="New Shape"/>
          <p:cNvSpPr>
            <a:spLocks noGrp="1"/>
          </p:cNvSpPr>
          <p:nvPr>
            <p:ph type="body" idx="1"/>
          </p:nvPr>
        </p:nvSpPr>
        <p:spPr>
          <a:xfrm>
            <a:off x="1269999" y="3314700"/>
            <a:ext cx="9652000" cy="908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4386">
                <a:solidFill>
                  <a:srgbClr val="FFF2D2"/>
                </a:solidFill>
              </a:defRPr>
            </a:lvl1pPr>
          </a:lstStyle>
          <a:p>
            <a:pPr algn="ctr"/>
            <a:endParaRPr/>
          </a:p>
        </p:txBody>
      </p:sp>
      <p:sp>
        <p:nvSpPr>
          <p:cNvPr id="4" name="New Shape"/>
          <p:cNvSpPr>
            <a:spLocks noGrp="1"/>
          </p:cNvSpPr>
          <p:nvPr>
            <p:ph type="body" idx="2"/>
          </p:nvPr>
        </p:nvSpPr>
        <p:spPr>
          <a:xfrm>
            <a:off x="1847850" y="4248150"/>
            <a:ext cx="8496300" cy="6477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20000"/>
          </a:bodyPr>
          <a:lstStyle>
            <a:lvl1pPr algn="ctr">
              <a:defRPr sz="4386">
                <a:solidFill>
                  <a:srgbClr val="FFF2D2"/>
                </a:solidFill>
              </a:defRPr>
            </a:lvl1pPr>
          </a:lstStyle>
          <a:p>
            <a:pPr algn="ct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BE1A521-EE8B-0BFF-F462-50D892642272}"/>
              </a:ext>
            </a:extLst>
          </p:cNvPr>
          <p:cNvSpPr>
            <a:spLocks noGrp="1"/>
          </p:cNvSpPr>
          <p:nvPr>
            <p:ph type="body"/>
          </p:nvPr>
        </p:nvSpPr>
        <p:spPr/>
        <p:txBody>
          <a:bodyPr/>
          <a:lstStyle/>
          <a:p>
            <a:endParaRPr lang="en-US"/>
          </a:p>
        </p:txBody>
      </p:sp>
      <p:sp>
        <p:nvSpPr>
          <p:cNvPr id="3" name="Text Placeholder 2">
            <a:extLst>
              <a:ext uri="{FF2B5EF4-FFF2-40B4-BE49-F238E27FC236}">
                <a16:creationId xmlns:a16="http://schemas.microsoft.com/office/drawing/2014/main" id="{A3FA6F5E-114D-44E6-ACC0-17E3F34A7A0F}"/>
              </a:ext>
            </a:extLst>
          </p:cNvPr>
          <p:cNvSpPr>
            <a:spLocks noGrp="1"/>
          </p:cNvSpPr>
          <p:nvPr>
            <p:ph type="body" idx="1"/>
          </p:nvPr>
        </p:nvSpPr>
        <p:spPr/>
        <p:txBody>
          <a:bodyPr>
            <a:normAutofit fontScale="47500" lnSpcReduction="20000"/>
          </a:bodyPr>
          <a:lstStyle/>
          <a:p>
            <a:endParaRPr lang="en-US"/>
          </a:p>
        </p:txBody>
      </p:sp>
      <p:pic>
        <p:nvPicPr>
          <p:cNvPr id="5" name="Picture 4" descr="A close-up of a carved object&#10;&#10;Description automatically generated">
            <a:extLst>
              <a:ext uri="{FF2B5EF4-FFF2-40B4-BE49-F238E27FC236}">
                <a16:creationId xmlns:a16="http://schemas.microsoft.com/office/drawing/2014/main" id="{4CEED434-D69B-82A6-E736-3C125A68EC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3531" y="9052"/>
            <a:ext cx="12754317" cy="6848947"/>
          </a:xfrm>
          <a:prstGeom prst="rect">
            <a:avLst/>
          </a:prstGeom>
        </p:spPr>
      </p:pic>
    </p:spTree>
    <p:extLst>
      <p:ext uri="{BB962C8B-B14F-4D97-AF65-F5344CB8AC3E}">
        <p14:creationId xmlns:p14="http://schemas.microsoft.com/office/powerpoint/2010/main" val="15908590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BE1A521-EE8B-0BFF-F462-50D892642272}"/>
              </a:ext>
            </a:extLst>
          </p:cNvPr>
          <p:cNvSpPr>
            <a:spLocks noGrp="1"/>
          </p:cNvSpPr>
          <p:nvPr>
            <p:ph type="body"/>
          </p:nvPr>
        </p:nvSpPr>
        <p:spPr/>
        <p:txBody>
          <a:bodyPr/>
          <a:lstStyle/>
          <a:p>
            <a:endParaRPr lang="en-US"/>
          </a:p>
        </p:txBody>
      </p:sp>
      <p:sp>
        <p:nvSpPr>
          <p:cNvPr id="3" name="Text Placeholder 2">
            <a:extLst>
              <a:ext uri="{FF2B5EF4-FFF2-40B4-BE49-F238E27FC236}">
                <a16:creationId xmlns:a16="http://schemas.microsoft.com/office/drawing/2014/main" id="{A3FA6F5E-114D-44E6-ACC0-17E3F34A7A0F}"/>
              </a:ext>
            </a:extLst>
          </p:cNvPr>
          <p:cNvSpPr>
            <a:spLocks noGrp="1"/>
          </p:cNvSpPr>
          <p:nvPr>
            <p:ph type="body" idx="1"/>
          </p:nvPr>
        </p:nvSpPr>
        <p:spPr/>
        <p:txBody>
          <a:bodyPr>
            <a:normAutofit fontScale="47500" lnSpcReduction="20000"/>
          </a:bodyPr>
          <a:lstStyle/>
          <a:p>
            <a:endParaRPr lang="en-US"/>
          </a:p>
        </p:txBody>
      </p:sp>
      <p:pic>
        <p:nvPicPr>
          <p:cNvPr id="6" name="Picture 5" descr="A stone with writing on it&#10;&#10;Description automatically generated">
            <a:extLst>
              <a:ext uri="{FF2B5EF4-FFF2-40B4-BE49-F238E27FC236}">
                <a16:creationId xmlns:a16="http://schemas.microsoft.com/office/drawing/2014/main" id="{A56FC278-31FF-14F5-47F7-CA68BBF658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33402" y="0"/>
            <a:ext cx="7125195" cy="6858000"/>
          </a:xfrm>
          <a:prstGeom prst="rect">
            <a:avLst/>
          </a:prstGeom>
        </p:spPr>
      </p:pic>
    </p:spTree>
    <p:extLst>
      <p:ext uri="{BB962C8B-B14F-4D97-AF65-F5344CB8AC3E}">
        <p14:creationId xmlns:p14="http://schemas.microsoft.com/office/powerpoint/2010/main" val="2297357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85000" lnSpcReduction="20000"/>
          </a:bodyPr>
          <a:lstStyle>
            <a:lvl1pPr algn="l">
              <a:defRPr sz="5086">
                <a:solidFill>
                  <a:srgbClr val="FFF2D2"/>
                </a:solidFill>
              </a:defRPr>
            </a:lvl1pPr>
          </a:lstStyle>
          <a:p>
            <a:pPr algn="l"/>
            <a:r>
              <a:rPr sz="5086" b="0" dirty="0">
                <a:solidFill>
                  <a:srgbClr val="FFF2D2"/>
                </a:solidFill>
              </a:rPr>
              <a:t>Why are the nations in an uproar And the peoples devising a vain thing? The kings of the earth take their stand And the rulers take counsel together Against the Lord and against His Anointed, saying, “Let us tear their fetters apart And cast away their cords from us!” He who sits in the heavens laughs, The Lord scoffs at them.</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Psalm 2:1–4</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0000" lnSpcReduction="20000"/>
          </a:bodyPr>
          <a:lstStyle>
            <a:lvl1pPr algn="ctr">
              <a:defRPr sz="7513">
                <a:solidFill>
                  <a:srgbClr val="FFF2D2"/>
                </a:solidFill>
              </a:defRPr>
            </a:lvl1pPr>
          </a:lstStyle>
          <a:p>
            <a:pPr algn="ctr"/>
            <a:r>
              <a:rPr sz="7513" b="0">
                <a:solidFill>
                  <a:srgbClr val="FFF2D2"/>
                </a:solidFill>
              </a:rPr>
              <a:t>2. God warns his enemies (10-28)</a:t>
            </a: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4386">
                <a:solidFill>
                  <a:srgbClr val="FFF2D2"/>
                </a:solidFill>
              </a:defRPr>
            </a:lvl1pPr>
          </a:lstStyle>
          <a:p>
            <a:pPr algn="ct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ctr"/>
            <a:r>
              <a:rPr sz="8800" b="0" dirty="0">
                <a:solidFill>
                  <a:srgbClr val="FFF2D2"/>
                </a:solidFill>
              </a:rPr>
              <a:t>PNDNCHLF</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ctr"/>
            <a:r>
              <a:rPr sz="8800" b="0" dirty="0">
                <a:solidFill>
                  <a:srgbClr val="FFF2D2"/>
                </a:solidFill>
              </a:rPr>
              <a:t>PND</a:t>
            </a:r>
            <a:r>
              <a:rPr lang="en-US" sz="8800" b="0" dirty="0">
                <a:solidFill>
                  <a:srgbClr val="FFF2D2"/>
                </a:solidFill>
              </a:rPr>
              <a:t> </a:t>
            </a:r>
            <a:r>
              <a:rPr sz="8800" b="0" dirty="0">
                <a:solidFill>
                  <a:srgbClr val="FFF2D2"/>
                </a:solidFill>
              </a:rPr>
              <a:t>NCHLF</a:t>
            </a:r>
          </a:p>
        </p:txBody>
      </p:sp>
    </p:spTree>
    <p:extLst>
      <p:ext uri="{BB962C8B-B14F-4D97-AF65-F5344CB8AC3E}">
        <p14:creationId xmlns:p14="http://schemas.microsoft.com/office/powerpoint/2010/main" val="37052097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marL="571500" indent="-571500" algn="l">
              <a:buFont typeface="Arial" panose="020B0604020202020204" pitchFamily="34" charset="0"/>
              <a:buChar char="•"/>
            </a:pPr>
            <a:r>
              <a:rPr sz="4386" b="0" dirty="0">
                <a:solidFill>
                  <a:srgbClr val="FFF2D2"/>
                </a:solidFill>
              </a:rPr>
              <a:t>Pend</a:t>
            </a:r>
            <a:endParaRPr lang="en-US" sz="4386" b="0" dirty="0">
              <a:solidFill>
                <a:srgbClr val="FFF2D2"/>
              </a:solidFill>
            </a:endParaRPr>
          </a:p>
          <a:p>
            <a:pPr marL="571500" indent="-571500" algn="l">
              <a:buFont typeface="Arial" panose="020B0604020202020204" pitchFamily="34" charset="0"/>
              <a:buChar char="•"/>
            </a:pPr>
            <a:r>
              <a:rPr sz="4386" b="0" dirty="0">
                <a:solidFill>
                  <a:srgbClr val="FFF2D2"/>
                </a:solidFill>
              </a:rPr>
              <a:t>Pined</a:t>
            </a:r>
            <a:endParaRPr lang="en-US" sz="4386" b="0" dirty="0">
              <a:solidFill>
                <a:srgbClr val="FFF2D2"/>
              </a:solidFill>
            </a:endParaRPr>
          </a:p>
          <a:p>
            <a:pPr marL="571500" indent="-571500" algn="l">
              <a:buFont typeface="Arial" panose="020B0604020202020204" pitchFamily="34" charset="0"/>
              <a:buChar char="•"/>
            </a:pPr>
            <a:r>
              <a:rPr sz="4386" b="0" dirty="0">
                <a:solidFill>
                  <a:srgbClr val="FFF2D2"/>
                </a:solidFill>
              </a:rPr>
              <a:t>Pained</a:t>
            </a:r>
            <a:endParaRPr lang="en-US" sz="4386" b="0" dirty="0">
              <a:solidFill>
                <a:srgbClr val="FFF2D2"/>
              </a:solidFill>
            </a:endParaRPr>
          </a:p>
          <a:p>
            <a:pPr marL="571500" indent="-571500" algn="l">
              <a:buFont typeface="Arial" panose="020B0604020202020204" pitchFamily="34" charset="0"/>
              <a:buChar char="•"/>
            </a:pPr>
            <a:r>
              <a:rPr sz="4386" b="0" dirty="0">
                <a:solidFill>
                  <a:srgbClr val="FFF2D2"/>
                </a:solidFill>
              </a:rPr>
              <a:t>Pond</a:t>
            </a:r>
            <a:endParaRPr lang="en-US" sz="4386" b="0" dirty="0">
              <a:solidFill>
                <a:srgbClr val="FFF2D2"/>
              </a:solidFill>
            </a:endParaRPr>
          </a:p>
          <a:p>
            <a:pPr marL="571500" indent="-571500" algn="l">
              <a:buFont typeface="Arial" panose="020B0604020202020204" pitchFamily="34" charset="0"/>
              <a:buChar char="•"/>
            </a:pPr>
            <a:r>
              <a:rPr sz="4386" b="0" dirty="0">
                <a:solidFill>
                  <a:srgbClr val="FFF2D2"/>
                </a:solidFill>
              </a:rPr>
              <a:t>Pound</a:t>
            </a:r>
            <a:endParaRPr lang="en-US" sz="4386" b="0" dirty="0">
              <a:solidFill>
                <a:srgbClr val="FFF2D2"/>
              </a:solidFill>
            </a:endParaRPr>
          </a:p>
          <a:p>
            <a:pPr marL="571500" indent="-571500" algn="l">
              <a:buFont typeface="Arial" panose="020B0604020202020204" pitchFamily="34" charset="0"/>
              <a:buChar char="•"/>
            </a:pPr>
            <a:r>
              <a:rPr sz="4386" b="0" dirty="0">
                <a:solidFill>
                  <a:srgbClr val="FFF2D2"/>
                </a:solidFill>
              </a:rPr>
              <a:t>Panda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ctr"/>
            <a:r>
              <a:rPr sz="8800" b="0" dirty="0">
                <a:solidFill>
                  <a:srgbClr val="FFF2D2"/>
                </a:solidFill>
              </a:rPr>
              <a:t>PNDNCHLF</a:t>
            </a:r>
            <a:endParaRPr lang="en-US" sz="8800" b="0" dirty="0">
              <a:solidFill>
                <a:srgbClr val="FFF2D2"/>
              </a:solidFill>
            </a:endParaRPr>
          </a:p>
          <a:p>
            <a:pPr algn="ctr"/>
            <a:r>
              <a:rPr lang="en-US" sz="8800" dirty="0"/>
              <a:t>Pound</a:t>
            </a:r>
          </a:p>
          <a:p>
            <a:pPr algn="ctr"/>
            <a:r>
              <a:rPr lang="en-US" sz="8800" b="0" dirty="0">
                <a:solidFill>
                  <a:srgbClr val="FFF2D2"/>
                </a:solidFill>
              </a:rPr>
              <a:t>Ounce</a:t>
            </a:r>
          </a:p>
          <a:p>
            <a:pPr algn="ctr"/>
            <a:r>
              <a:rPr lang="en-US" sz="8800" dirty="0"/>
              <a:t>Half-Pound</a:t>
            </a:r>
            <a:endParaRPr sz="8800" b="0" dirty="0">
              <a:solidFill>
                <a:srgbClr val="FFF2D2"/>
              </a:solidFill>
            </a:endParaRPr>
          </a:p>
        </p:txBody>
      </p:sp>
    </p:spTree>
    <p:extLst>
      <p:ext uri="{BB962C8B-B14F-4D97-AF65-F5344CB8AC3E}">
        <p14:creationId xmlns:p14="http://schemas.microsoft.com/office/powerpoint/2010/main" val="24815663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And Jesus came up and spoke to them, saying, “All authority has been given to Me in heaven and on earth.</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Matthew 28:18</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5086">
                <a:solidFill>
                  <a:srgbClr val="FFF2D2"/>
                </a:solidFill>
              </a:defRPr>
            </a:lvl1pPr>
          </a:lstStyle>
          <a:p>
            <a:pPr algn="l"/>
            <a:r>
              <a:rPr sz="5086" b="0">
                <a:solidFill>
                  <a:srgbClr val="FFF2D2"/>
                </a:solidFill>
              </a:rPr>
              <a:t>“All things have been handed over to Me by My Father; and no one knows the Son except the Father; nor does anyone know the Father except the Son, and anyone to whom the Son wills to reveal Him.</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Matthew 11:27</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lnSpcReduction="10000"/>
          </a:bodyPr>
          <a:lstStyle>
            <a:lvl1pPr algn="ctr">
              <a:defRPr sz="7513">
                <a:solidFill>
                  <a:srgbClr val="FFF2D2"/>
                </a:solidFill>
              </a:defRPr>
            </a:lvl1pPr>
          </a:lstStyle>
          <a:p>
            <a:pPr algn="ctr"/>
            <a:r>
              <a:rPr sz="7513" b="0">
                <a:solidFill>
                  <a:srgbClr val="FFF2D2"/>
                </a:solidFill>
              </a:rPr>
              <a:t>Introduction:</a:t>
            </a: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4386">
                <a:solidFill>
                  <a:srgbClr val="FFF2D2"/>
                </a:solidFill>
              </a:defRPr>
            </a:lvl1pPr>
          </a:lstStyle>
          <a:p>
            <a:pPr algn="ct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5086">
                <a:solidFill>
                  <a:srgbClr val="FFF2D2"/>
                </a:solidFill>
              </a:defRPr>
            </a:lvl1pPr>
          </a:lstStyle>
          <a:p>
            <a:pPr algn="l"/>
            <a:r>
              <a:rPr sz="6000" b="0" dirty="0">
                <a:solidFill>
                  <a:srgbClr val="FFF2D2"/>
                </a:solidFill>
              </a:rPr>
              <a:t>which He brought about in Christ, when He raised Him from the dead and seated Him at His right hand in the heavenly places, </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Ephesians 1:20–22</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400" b="0" dirty="0">
                <a:solidFill>
                  <a:srgbClr val="FFF2D2"/>
                </a:solidFill>
              </a:rPr>
              <a:t>far above all rule and authority and power and dominion, and every name that is named, not only in this age but also in the one to come.</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Ephesians 1:20–22</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extLst>
      <p:ext uri="{BB962C8B-B14F-4D97-AF65-F5344CB8AC3E}">
        <p14:creationId xmlns:p14="http://schemas.microsoft.com/office/powerpoint/2010/main" val="6765947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400" b="0" dirty="0">
                <a:solidFill>
                  <a:srgbClr val="FFF2D2"/>
                </a:solidFill>
              </a:rPr>
              <a:t>And He put all things in subjection under His feet, and gave Him as head over all things to the church,</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Ephesians 1:20–22</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extLst>
      <p:ext uri="{BB962C8B-B14F-4D97-AF65-F5344CB8AC3E}">
        <p14:creationId xmlns:p14="http://schemas.microsoft.com/office/powerpoint/2010/main" val="21176963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92500"/>
          </a:bodyPr>
          <a:lstStyle>
            <a:lvl1pPr algn="l">
              <a:defRPr sz="5086">
                <a:solidFill>
                  <a:srgbClr val="FFF2D2"/>
                </a:solidFill>
              </a:defRPr>
            </a:lvl1pPr>
          </a:lstStyle>
          <a:p>
            <a:pPr algn="l"/>
            <a:r>
              <a:rPr sz="5086" b="0">
                <a:solidFill>
                  <a:srgbClr val="FFF2D2"/>
                </a:solidFill>
              </a:rPr>
              <a:t>For this reason also, God highly exalted Him, and bestowed on Him the name which is above every name, so that at the name of Jesus every knee will bow, of those who are in heaven and on earth and under the earth,</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Philippians 2:9–10</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5086">
                <a:solidFill>
                  <a:srgbClr val="FFF2D2"/>
                </a:solidFill>
              </a:defRPr>
            </a:lvl1pPr>
          </a:lstStyle>
          <a:p>
            <a:pPr algn="l"/>
            <a:r>
              <a:rPr sz="5086" b="0">
                <a:solidFill>
                  <a:srgbClr val="FFF2D2"/>
                </a:solidFill>
              </a:rPr>
              <a:t>For by Him all things were created, both in the heavens and on earth, visible and invisible, whether thrones or dominions or rulers or authorities—all things have been created through Him and for Him.</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Colossians 1:16</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dirty="0">
                <a:solidFill>
                  <a:srgbClr val="FFF2D2"/>
                </a:solidFill>
              </a:rPr>
              <a:t>and in Him you have been made complete, and He is the head over all rule and authority;</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Colossians 2:10</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who is at the right hand of God, having gone into heaven, after angels and authorities and powers had been subjected to Him.</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1 Peter 3:22</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0000" lnSpcReduction="20000"/>
          </a:bodyPr>
          <a:lstStyle>
            <a:lvl1pPr algn="ctr">
              <a:defRPr sz="7513">
                <a:solidFill>
                  <a:srgbClr val="FFF2D2"/>
                </a:solidFill>
              </a:defRPr>
            </a:lvl1pPr>
          </a:lstStyle>
          <a:p>
            <a:pPr algn="ctr"/>
            <a:r>
              <a:rPr sz="7513" b="0">
                <a:solidFill>
                  <a:srgbClr val="FFF2D2"/>
                </a:solidFill>
              </a:rPr>
              <a:t>3. God judges his enemies (29-31)</a:t>
            </a: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4386">
                <a:solidFill>
                  <a:srgbClr val="FFF2D2"/>
                </a:solidFill>
              </a:defRPr>
            </a:lvl1pPr>
          </a:lstStyle>
          <a:p>
            <a:pPr algn="ct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“Arise, go to Nineveh the great city and cry against it, for their wickedness has come up before Me.”</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Jonah 1:2</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dirty="0">
                <a:solidFill>
                  <a:srgbClr val="FFF2D2"/>
                </a:solidFill>
              </a:rPr>
              <a:t>“Arise, go to Nineveh the great city and proclaim to it the proclamation which I am going to tell you.” So Jonah arose and went to Nineveh according to the word of the Lord. </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Jonah 3:2–4</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“The secret things belong to the Lord our God, but the things revealed belong to us and to our sons forever, that we may observe all the words of this law.</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Deuteronomy 29:29</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5086">
                <a:solidFill>
                  <a:srgbClr val="FFF2D2"/>
                </a:solidFill>
              </a:defRPr>
            </a:lvl1pPr>
          </a:lstStyle>
          <a:p>
            <a:pPr algn="l"/>
            <a:r>
              <a:rPr sz="5086" b="0" dirty="0">
                <a:solidFill>
                  <a:srgbClr val="FFF2D2"/>
                </a:solidFill>
              </a:rPr>
              <a:t>Now Nineveh was an exceedingly great city, a three days’ walk. Then Jonah began to go through the city one day’s walk; and he cried out and said, “Yet forty days and Nineveh will be overthrown.”</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Jonah 3:2–4</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extLst>
      <p:ext uri="{BB962C8B-B14F-4D97-AF65-F5344CB8AC3E}">
        <p14:creationId xmlns:p14="http://schemas.microsoft.com/office/powerpoint/2010/main" val="141726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0000" lnSpcReduction="20000"/>
          </a:bodyPr>
          <a:lstStyle>
            <a:lvl1pPr algn="ctr">
              <a:defRPr sz="7513">
                <a:solidFill>
                  <a:srgbClr val="FFF2D2"/>
                </a:solidFill>
              </a:defRPr>
            </a:lvl1pPr>
          </a:lstStyle>
          <a:p>
            <a:pPr algn="ctr"/>
            <a:r>
              <a:rPr sz="7513" b="0">
                <a:solidFill>
                  <a:srgbClr val="FFF2D2"/>
                </a:solidFill>
              </a:rPr>
              <a:t>1. God frightens his enemies (1-9)</a:t>
            </a: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4386">
                <a:solidFill>
                  <a:srgbClr val="FFF2D2"/>
                </a:solidFill>
              </a:defRPr>
            </a:lvl1pPr>
          </a:lstStyle>
          <a:p>
            <a:pPr algn="ct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4386">
                <a:solidFill>
                  <a:srgbClr val="FFF2D2"/>
                </a:solidFill>
              </a:defRPr>
            </a:lvl1pPr>
          </a:lstStyle>
          <a:p>
            <a:pPr algn="l"/>
            <a:r>
              <a:rPr sz="4000" b="0" dirty="0" err="1">
                <a:solidFill>
                  <a:srgbClr val="FFF2D2"/>
                </a:solidFill>
              </a:rPr>
              <a:t>Nabopolassar</a:t>
            </a:r>
            <a:r>
              <a:rPr sz="4000" b="0" dirty="0">
                <a:solidFill>
                  <a:srgbClr val="FFF2D2"/>
                </a:solidFill>
              </a:rPr>
              <a:t> (626 BC - 605 BC) (21 years)
Nebuchadnezzar (605 BC - 562 BC) (43 years)
</a:t>
            </a:r>
            <a:r>
              <a:rPr sz="4000" b="0" dirty="0" err="1">
                <a:solidFill>
                  <a:srgbClr val="FFF2D2"/>
                </a:solidFill>
              </a:rPr>
              <a:t>Amel-Marduk</a:t>
            </a:r>
            <a:r>
              <a:rPr sz="4000" b="0" dirty="0">
                <a:solidFill>
                  <a:srgbClr val="FFF2D2"/>
                </a:solidFill>
              </a:rPr>
              <a:t> (562 BC - 560 BC) (2 years)
</a:t>
            </a:r>
            <a:r>
              <a:rPr sz="4000" b="0" dirty="0" err="1">
                <a:solidFill>
                  <a:srgbClr val="FFF2D2"/>
                </a:solidFill>
              </a:rPr>
              <a:t>Neriglissar</a:t>
            </a:r>
            <a:r>
              <a:rPr sz="4000" b="0" dirty="0">
                <a:solidFill>
                  <a:srgbClr val="FFF2D2"/>
                </a:solidFill>
              </a:rPr>
              <a:t> (560 BC - 556 BC) (4 years)
</a:t>
            </a:r>
            <a:r>
              <a:rPr sz="4000" b="0" dirty="0" err="1">
                <a:solidFill>
                  <a:srgbClr val="FFF2D2"/>
                </a:solidFill>
              </a:rPr>
              <a:t>Labashi-Marduk</a:t>
            </a:r>
            <a:r>
              <a:rPr sz="4000" b="0" dirty="0">
                <a:solidFill>
                  <a:srgbClr val="FFF2D2"/>
                </a:solidFill>
              </a:rPr>
              <a:t> (556 BC) (1 year)
Nabonidus (556 BC - 539 BC) (17 years)
Belshazzar (552 BC - 539 BC) (13 years)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4386" b="0">
                <a:solidFill>
                  <a:srgbClr val="FFF2D2"/>
                </a:solidFill>
              </a:rPr>
              <a:t>Until the last half of the nineteenth century the name Belshazzar was unattested except for the Book of Daniel and works dependent upon it, such as Baruch and Josephus’s writings.</a:t>
            </a:r>
          </a:p>
        </p:txBody>
      </p:sp>
      <p:sp>
        <p:nvSpPr>
          <p:cNvPr id="3" name="New Shape"/>
          <p:cNvSpPr>
            <a:spLocks noGrp="1"/>
          </p:cNvSpPr>
          <p:nvPr>
            <p:ph type="body" idx="1"/>
          </p:nvPr>
        </p:nvSpPr>
        <p:spPr>
          <a:xfrm>
            <a:off x="1187450" y="5518149"/>
            <a:ext cx="9817100" cy="5397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47500" lnSpcReduction="20000"/>
          </a:bodyPr>
          <a:lstStyle>
            <a:lvl1pPr algn="l">
              <a:defRPr sz="7000">
                <a:solidFill>
                  <a:srgbClr val="FFFFFF"/>
                </a:solidFill>
              </a:defRPr>
            </a:lvl1pPr>
          </a:lstStyle>
          <a:p>
            <a:pPr algn="l"/>
            <a:r>
              <a:rPr sz="7000" b="0" dirty="0">
                <a:solidFill>
                  <a:srgbClr val="FFFFFF"/>
                </a:solidFill>
              </a:rPr>
              <a:t>Daniel</a:t>
            </a:r>
            <a:r>
              <a:rPr lang="en-US" sz="7000" b="0" dirty="0">
                <a:solidFill>
                  <a:srgbClr val="FFFFFF"/>
                </a:solidFill>
              </a:rPr>
              <a:t> by Stephen R. Miller</a:t>
            </a:r>
            <a:endParaRPr sz="7000" b="0" dirty="0">
              <a:solidFill>
                <a:srgbClr val="FFFFFF"/>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2"/>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4386" b="0" dirty="0">
                <a:solidFill>
                  <a:srgbClr val="FFF2D2"/>
                </a:solidFill>
              </a:rPr>
              <a:t>From other sources Nabonidus was known to have been the last king of Babylon, and some commentators declared Belshazzar to be a </a:t>
            </a:r>
            <a:r>
              <a:rPr sz="4386" b="1" u="sng" dirty="0">
                <a:solidFill>
                  <a:srgbClr val="FFF2D2"/>
                </a:solidFill>
              </a:rPr>
              <a:t>fictional character</a:t>
            </a:r>
            <a:r>
              <a:rPr sz="4386" b="1" dirty="0">
                <a:solidFill>
                  <a:srgbClr val="FFF2D2"/>
                </a:solidFill>
              </a:rPr>
              <a:t> </a:t>
            </a:r>
            <a:r>
              <a:rPr sz="4386" b="0" dirty="0">
                <a:solidFill>
                  <a:srgbClr val="FFF2D2"/>
                </a:solidFill>
              </a:rPr>
              <a:t>invented by the author of the book.</a:t>
            </a:r>
          </a:p>
        </p:txBody>
      </p:sp>
      <p:sp>
        <p:nvSpPr>
          <p:cNvPr id="3" name="New Shape"/>
          <p:cNvSpPr>
            <a:spLocks noGrp="1"/>
          </p:cNvSpPr>
          <p:nvPr>
            <p:ph type="body" idx="3"/>
          </p:nvPr>
        </p:nvSpPr>
        <p:spPr>
          <a:xfrm>
            <a:off x="1187450" y="5518149"/>
            <a:ext cx="9817100" cy="5397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47500" lnSpcReduction="20000"/>
          </a:bodyPr>
          <a:lstStyle>
            <a:lvl1pPr algn="l">
              <a:defRPr sz="7000">
                <a:solidFill>
                  <a:srgbClr val="FFFFFF"/>
                </a:solidFill>
              </a:defRPr>
            </a:lvl1pPr>
          </a:lstStyle>
          <a:p>
            <a:pPr algn="l"/>
            <a:r>
              <a:rPr lang="en-US" sz="7000" b="0" dirty="0">
                <a:solidFill>
                  <a:srgbClr val="FFFFFF"/>
                </a:solidFill>
              </a:rPr>
              <a:t>Daniel by Stephen R. Miller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4"/>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4386" b="0">
                <a:solidFill>
                  <a:srgbClr val="FFF2D2"/>
                </a:solidFill>
              </a:rPr>
              <a:t>Since that time abundant evidence has come to light that demonstrates not only that Belshazzar did live but that he was both the son of and coregent with Nabonidus.</a:t>
            </a:r>
          </a:p>
        </p:txBody>
      </p:sp>
      <p:sp>
        <p:nvSpPr>
          <p:cNvPr id="3" name="New Shape"/>
          <p:cNvSpPr>
            <a:spLocks noGrp="1"/>
          </p:cNvSpPr>
          <p:nvPr>
            <p:ph type="body" idx="5"/>
          </p:nvPr>
        </p:nvSpPr>
        <p:spPr>
          <a:xfrm>
            <a:off x="1187450" y="5518149"/>
            <a:ext cx="9817100" cy="5397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47500" lnSpcReduction="20000"/>
          </a:bodyPr>
          <a:lstStyle>
            <a:lvl1pPr algn="l">
              <a:defRPr sz="7000">
                <a:solidFill>
                  <a:srgbClr val="FFFFFF"/>
                </a:solidFill>
              </a:defRPr>
            </a:lvl1pPr>
          </a:lstStyle>
          <a:p>
            <a:pPr algn="l"/>
            <a:r>
              <a:rPr lang="en-US" sz="7000" b="0" dirty="0">
                <a:solidFill>
                  <a:srgbClr val="FFFFFF"/>
                </a:solidFill>
              </a:rPr>
              <a:t>Daniel by Stephen R. Miller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8"/>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r>
              <a:rPr lang="en-US" sz="4386" b="0" dirty="0">
                <a:solidFill>
                  <a:srgbClr val="FFF2D2"/>
                </a:solidFill>
              </a:rPr>
              <a:t>According to P.A. </a:t>
            </a:r>
            <a:r>
              <a:rPr sz="4386" b="0" dirty="0">
                <a:solidFill>
                  <a:srgbClr val="FFF2D2"/>
                </a:solidFill>
              </a:rPr>
              <a:t>Beaulieu, </a:t>
            </a:r>
            <a:r>
              <a:rPr sz="4386" b="1" u="sng" dirty="0">
                <a:solidFill>
                  <a:srgbClr val="FFF2D2"/>
                </a:solidFill>
              </a:rPr>
              <a:t>thirty-seven archival texts </a:t>
            </a:r>
            <a:r>
              <a:rPr sz="4386" b="0" dirty="0">
                <a:solidFill>
                  <a:srgbClr val="FFF2D2"/>
                </a:solidFill>
              </a:rPr>
              <a:t>dated from the first to the fourteenth year of Nabonidus now attest to Belshazzar’s historicity</a:t>
            </a:r>
          </a:p>
        </p:txBody>
      </p:sp>
      <p:sp>
        <p:nvSpPr>
          <p:cNvPr id="3" name="New Shape"/>
          <p:cNvSpPr>
            <a:spLocks noGrp="1"/>
          </p:cNvSpPr>
          <p:nvPr>
            <p:ph type="body" idx="9"/>
          </p:nvPr>
        </p:nvSpPr>
        <p:spPr>
          <a:xfrm>
            <a:off x="1187450" y="5518149"/>
            <a:ext cx="9817100" cy="5397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47500" lnSpcReduction="20000"/>
          </a:bodyPr>
          <a:lstStyle>
            <a:lvl1pPr algn="l">
              <a:defRPr sz="7000">
                <a:solidFill>
                  <a:srgbClr val="FFFFFF"/>
                </a:solidFill>
              </a:defRPr>
            </a:lvl1pPr>
          </a:lstStyle>
          <a:p>
            <a:pPr algn="l"/>
            <a:r>
              <a:rPr lang="en-US" sz="7000" b="0" dirty="0">
                <a:solidFill>
                  <a:srgbClr val="FFFFFF"/>
                </a:solidFill>
              </a:rPr>
              <a:t>Daniel by Stephen R. Miller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
        <a:ea typeface=""/>
        <a:cs typeface=""/>
      </a:majorFont>
      <a:minorFont>
        <a:latin typeface=""/>
        <a:ea typeface=""/>
        <a:cs typeface=""/>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noFill/>
        <a:pattFill/>
        <a:grpFill/>
      </a:fillStyleLst>
      <a:lnStyleLst>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Lst>
      <a:bgFillStyleLst>
        <a:solidFill>
          <a:schemeClr val="phClr"/>
        </a:solidFill>
        <a:gradFill>
          <a:gsLst>
            <a:gs pos="0">
              <a:schemeClr val="phClr">
                <a:tint val="50000"/>
                <a:satMod val="300000"/>
              </a:schemeClr>
            </a:gs>
            <a:gs pos="0">
              <a:schemeClr val="phClr">
                <a:tint val="50000"/>
                <a:satMod val="300000"/>
              </a:schemeClr>
            </a:gs>
            <a:gs pos="0">
              <a:schemeClr val="phClr">
                <a:tint val="50000"/>
                <a:satMod val="300000"/>
              </a:schemeClr>
            </a:gs>
          </a:gsLst>
          <a:lin ang="16200000" scaled="1"/>
        </a:gradFill>
        <a:gradFill>
          <a:gsLst>
            <a:gs pos="0">
              <a:schemeClr val="phClr">
                <a:tint val="50000"/>
                <a:satMod val="300000"/>
              </a:schemeClr>
            </a:gs>
            <a:gs pos="0">
              <a:schemeClr val="phClr">
                <a:tint val="50000"/>
                <a:satMod val="30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811</Words>
  <Application>Microsoft Office PowerPoint</Application>
  <PresentationFormat>Widescreen</PresentationFormat>
  <Paragraphs>68</Paragraphs>
  <Slides>30</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30</vt:i4>
      </vt:variant>
    </vt:vector>
  </HeadingPairs>
  <TitlesOfParts>
    <vt:vector size="32" baseType="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brady owens</cp:lastModifiedBy>
  <cp:revision>1</cp:revision>
  <dcterms:modified xsi:type="dcterms:W3CDTF">2023-10-11T17:28:29Z</dcterms:modified>
</cp:coreProperties>
</file>