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7"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1F6B7-985D-4967-8761-5F53CCD74871}" v="58" dt="2024-03-13T19:55:38.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AEC1F6B7-985D-4967-8761-5F53CCD74871}"/>
    <pc:docChg chg="undo custSel addSld modSld modMainMaster">
      <pc:chgData name="brady owens" userId="7a6fbe4f65d4933f" providerId="LiveId" clId="{AEC1F6B7-985D-4967-8761-5F53CCD74871}" dt="2024-03-13T19:55:38.575" v="100"/>
      <pc:docMkLst>
        <pc:docMk/>
      </pc:docMkLst>
      <pc:sldChg chg="addSp delSp modSp mod setBg">
        <pc:chgData name="brady owens" userId="7a6fbe4f65d4933f" providerId="LiveId" clId="{AEC1F6B7-985D-4967-8761-5F53CCD74871}" dt="2024-03-13T19:55:38.575" v="100"/>
        <pc:sldMkLst>
          <pc:docMk/>
          <pc:sldMk cId="0" sldId="257"/>
        </pc:sldMkLst>
        <pc:spChg chg="mod">
          <ac:chgData name="brady owens" userId="7a6fbe4f65d4933f" providerId="LiveId" clId="{AEC1F6B7-985D-4967-8761-5F53CCD74871}" dt="2024-03-13T19:55:38.575" v="100"/>
          <ac:spMkLst>
            <pc:docMk/>
            <pc:sldMk cId="0" sldId="257"/>
            <ac:spMk id="2" creationId="{00000000-0000-0000-0000-000000000000}"/>
          </ac:spMkLst>
        </pc:spChg>
        <pc:spChg chg="del mod">
          <ac:chgData name="brady owens" userId="7a6fbe4f65d4933f" providerId="LiveId" clId="{AEC1F6B7-985D-4967-8761-5F53CCD74871}" dt="2024-03-11T18:04:24.467" v="80" actId="478"/>
          <ac:spMkLst>
            <pc:docMk/>
            <pc:sldMk cId="0" sldId="257"/>
            <ac:spMk id="3" creationId="{00000000-0000-0000-0000-000000000000}"/>
          </ac:spMkLst>
        </pc:spChg>
        <pc:spChg chg="del mod">
          <ac:chgData name="brady owens" userId="7a6fbe4f65d4933f" providerId="LiveId" clId="{AEC1F6B7-985D-4967-8761-5F53CCD74871}" dt="2024-03-11T18:04:21.157" v="78" actId="478"/>
          <ac:spMkLst>
            <pc:docMk/>
            <pc:sldMk cId="0" sldId="257"/>
            <ac:spMk id="4" creationId="{00000000-0000-0000-0000-000000000000}"/>
          </ac:spMkLst>
        </pc:spChg>
        <pc:spChg chg="add del mod">
          <ac:chgData name="brady owens" userId="7a6fbe4f65d4933f" providerId="LiveId" clId="{AEC1F6B7-985D-4967-8761-5F53CCD74871}" dt="2024-03-11T18:04:26.969" v="81" actId="478"/>
          <ac:spMkLst>
            <pc:docMk/>
            <pc:sldMk cId="0" sldId="257"/>
            <ac:spMk id="6" creationId="{0E7AF417-85AB-FCCD-10D5-B9FB332D5CAD}"/>
          </ac:spMkLst>
        </pc:spChg>
      </pc:sldChg>
      <pc:sldChg chg="modSp mod setBg">
        <pc:chgData name="brady owens" userId="7a6fbe4f65d4933f" providerId="LiveId" clId="{AEC1F6B7-985D-4967-8761-5F53CCD74871}" dt="2024-03-13T19:55:32.750" v="99"/>
        <pc:sldMkLst>
          <pc:docMk/>
          <pc:sldMk cId="0" sldId="258"/>
        </pc:sldMkLst>
        <pc:spChg chg="mod">
          <ac:chgData name="brady owens" userId="7a6fbe4f65d4933f" providerId="LiveId" clId="{AEC1F6B7-985D-4967-8761-5F53CCD74871}" dt="2024-03-11T17:59:14.436" v="0" actId="6549"/>
          <ac:spMkLst>
            <pc:docMk/>
            <pc:sldMk cId="0" sldId="258"/>
            <ac:spMk id="2" creationId="{00000000-0000-0000-0000-000000000000}"/>
          </ac:spMkLst>
        </pc:spChg>
      </pc:sldChg>
      <pc:sldChg chg="modSp setBg">
        <pc:chgData name="brady owens" userId="7a6fbe4f65d4933f" providerId="LiveId" clId="{AEC1F6B7-985D-4967-8761-5F53CCD74871}" dt="2024-03-13T19:55:32.750" v="99"/>
        <pc:sldMkLst>
          <pc:docMk/>
          <pc:sldMk cId="0" sldId="259"/>
        </pc:sldMkLst>
        <pc:spChg chg="mod">
          <ac:chgData name="brady owens" userId="7a6fbe4f65d4933f" providerId="LiveId" clId="{AEC1F6B7-985D-4967-8761-5F53CCD74871}" dt="2024-03-11T17:59:58.890" v="26"/>
          <ac:spMkLst>
            <pc:docMk/>
            <pc:sldMk cId="0" sldId="259"/>
            <ac:spMk id="2" creationId="{00000000-0000-0000-0000-000000000000}"/>
          </ac:spMkLst>
        </pc:spChg>
      </pc:sldChg>
      <pc:sldChg chg="modSp mod setBg">
        <pc:chgData name="brady owens" userId="7a6fbe4f65d4933f" providerId="LiveId" clId="{AEC1F6B7-985D-4967-8761-5F53CCD74871}" dt="2024-03-13T19:55:32.750" v="99"/>
        <pc:sldMkLst>
          <pc:docMk/>
          <pc:sldMk cId="0" sldId="260"/>
        </pc:sldMkLst>
        <pc:spChg chg="mod">
          <ac:chgData name="brady owens" userId="7a6fbe4f65d4933f" providerId="LiveId" clId="{AEC1F6B7-985D-4967-8761-5F53CCD74871}" dt="2024-03-11T17:59:22.616" v="16" actId="403"/>
          <ac:spMkLst>
            <pc:docMk/>
            <pc:sldMk cId="0" sldId="260"/>
            <ac:spMk id="2" creationId="{00000000-0000-0000-0000-000000000000}"/>
          </ac:spMkLst>
        </pc:spChg>
      </pc:sldChg>
      <pc:sldChg chg="modSp mod setBg">
        <pc:chgData name="brady owens" userId="7a6fbe4f65d4933f" providerId="LiveId" clId="{AEC1F6B7-985D-4967-8761-5F53CCD74871}" dt="2024-03-13T19:55:32.750" v="99"/>
        <pc:sldMkLst>
          <pc:docMk/>
          <pc:sldMk cId="0" sldId="261"/>
        </pc:sldMkLst>
        <pc:spChg chg="mod">
          <ac:chgData name="brady owens" userId="7a6fbe4f65d4933f" providerId="LiveId" clId="{AEC1F6B7-985D-4967-8761-5F53CCD74871}" dt="2024-03-11T17:59:28.491" v="21" actId="403"/>
          <ac:spMkLst>
            <pc:docMk/>
            <pc:sldMk cId="0" sldId="261"/>
            <ac:spMk id="2" creationId="{00000000-0000-0000-0000-000000000000}"/>
          </ac:spMkLst>
        </pc:spChg>
      </pc:sldChg>
      <pc:sldChg chg="modSp mod setBg">
        <pc:chgData name="brady owens" userId="7a6fbe4f65d4933f" providerId="LiveId" clId="{AEC1F6B7-985D-4967-8761-5F53CCD74871}" dt="2024-03-13T19:55:32.750" v="99"/>
        <pc:sldMkLst>
          <pc:docMk/>
          <pc:sldMk cId="0" sldId="262"/>
        </pc:sldMkLst>
        <pc:spChg chg="mod">
          <ac:chgData name="brady owens" userId="7a6fbe4f65d4933f" providerId="LiveId" clId="{AEC1F6B7-985D-4967-8761-5F53CCD74871}" dt="2024-03-11T17:59:42.659" v="22"/>
          <ac:spMkLst>
            <pc:docMk/>
            <pc:sldMk cId="0" sldId="262"/>
            <ac:spMk id="2" creationId="{00000000-0000-0000-0000-000000000000}"/>
          </ac:spMkLst>
        </pc:spChg>
        <pc:spChg chg="mod">
          <ac:chgData name="brady owens" userId="7a6fbe4f65d4933f" providerId="LiveId" clId="{AEC1F6B7-985D-4967-8761-5F53CCD74871}" dt="2024-03-11T17:59:46.611" v="23"/>
          <ac:spMkLst>
            <pc:docMk/>
            <pc:sldMk cId="0" sldId="262"/>
            <ac:spMk id="3" creationId="{00000000-0000-0000-0000-000000000000}"/>
          </ac:spMkLst>
        </pc:spChg>
      </pc:sldChg>
      <pc:sldChg chg="modSp mod setBg">
        <pc:chgData name="brady owens" userId="7a6fbe4f65d4933f" providerId="LiveId" clId="{AEC1F6B7-985D-4967-8761-5F53CCD74871}" dt="2024-03-13T19:55:32.750" v="99"/>
        <pc:sldMkLst>
          <pc:docMk/>
          <pc:sldMk cId="0" sldId="263"/>
        </pc:sldMkLst>
        <pc:spChg chg="mod">
          <ac:chgData name="brady owens" userId="7a6fbe4f65d4933f" providerId="LiveId" clId="{AEC1F6B7-985D-4967-8761-5F53CCD74871}" dt="2024-03-11T17:59:49.315" v="24"/>
          <ac:spMkLst>
            <pc:docMk/>
            <pc:sldMk cId="0" sldId="263"/>
            <ac:spMk id="2" creationId="{00000000-0000-0000-0000-000000000000}"/>
          </ac:spMkLst>
        </pc:spChg>
      </pc:sldChg>
      <pc:sldChg chg="modSp mod setBg">
        <pc:chgData name="brady owens" userId="7a6fbe4f65d4933f" providerId="LiveId" clId="{AEC1F6B7-985D-4967-8761-5F53CCD74871}" dt="2024-03-13T19:55:32.750" v="99"/>
        <pc:sldMkLst>
          <pc:docMk/>
          <pc:sldMk cId="0" sldId="264"/>
        </pc:sldMkLst>
        <pc:spChg chg="mod">
          <ac:chgData name="brady owens" userId="7a6fbe4f65d4933f" providerId="LiveId" clId="{AEC1F6B7-985D-4967-8761-5F53CCD74871}" dt="2024-03-11T17:59:55.049" v="25"/>
          <ac:spMkLst>
            <pc:docMk/>
            <pc:sldMk cId="0" sldId="264"/>
            <ac:spMk id="2" creationId="{00000000-0000-0000-0000-000000000000}"/>
          </ac:spMkLst>
        </pc:spChg>
      </pc:sldChg>
      <pc:sldChg chg="modSp mod setBg">
        <pc:chgData name="brady owens" userId="7a6fbe4f65d4933f" providerId="LiveId" clId="{AEC1F6B7-985D-4967-8761-5F53CCD74871}" dt="2024-03-13T19:55:32.750" v="99"/>
        <pc:sldMkLst>
          <pc:docMk/>
          <pc:sldMk cId="0" sldId="265"/>
        </pc:sldMkLst>
        <pc:spChg chg="mod">
          <ac:chgData name="brady owens" userId="7a6fbe4f65d4933f" providerId="LiveId" clId="{AEC1F6B7-985D-4967-8761-5F53CCD74871}" dt="2024-03-11T18:00:10.215" v="29"/>
          <ac:spMkLst>
            <pc:docMk/>
            <pc:sldMk cId="0" sldId="265"/>
            <ac:spMk id="2" creationId="{00000000-0000-0000-0000-000000000000}"/>
          </ac:spMkLst>
        </pc:spChg>
      </pc:sldChg>
      <pc:sldChg chg="modSp setBg">
        <pc:chgData name="brady owens" userId="7a6fbe4f65d4933f" providerId="LiveId" clId="{AEC1F6B7-985D-4967-8761-5F53CCD74871}" dt="2024-03-13T19:55:32.750" v="99"/>
        <pc:sldMkLst>
          <pc:docMk/>
          <pc:sldMk cId="0" sldId="266"/>
        </pc:sldMkLst>
        <pc:spChg chg="mod">
          <ac:chgData name="brady owens" userId="7a6fbe4f65d4933f" providerId="LiveId" clId="{AEC1F6B7-985D-4967-8761-5F53CCD74871}" dt="2024-03-11T18:00:13.593" v="30"/>
          <ac:spMkLst>
            <pc:docMk/>
            <pc:sldMk cId="0" sldId="266"/>
            <ac:spMk id="2" creationId="{00000000-0000-0000-0000-000000000000}"/>
          </ac:spMkLst>
        </pc:spChg>
      </pc:sldChg>
      <pc:sldChg chg="modSp setBg">
        <pc:chgData name="brady owens" userId="7a6fbe4f65d4933f" providerId="LiveId" clId="{AEC1F6B7-985D-4967-8761-5F53CCD74871}" dt="2024-03-13T19:55:32.750" v="99"/>
        <pc:sldMkLst>
          <pc:docMk/>
          <pc:sldMk cId="0" sldId="267"/>
        </pc:sldMkLst>
        <pc:spChg chg="mod">
          <ac:chgData name="brady owens" userId="7a6fbe4f65d4933f" providerId="LiveId" clId="{AEC1F6B7-985D-4967-8761-5F53CCD74871}" dt="2024-03-11T18:00:16.305" v="31"/>
          <ac:spMkLst>
            <pc:docMk/>
            <pc:sldMk cId="0" sldId="267"/>
            <ac:spMk id="2" creationId="{00000000-0000-0000-0000-000000000000}"/>
          </ac:spMkLst>
        </pc:spChg>
      </pc:sldChg>
      <pc:sldChg chg="modSp mod setBg">
        <pc:chgData name="brady owens" userId="7a6fbe4f65d4933f" providerId="LiveId" clId="{AEC1F6B7-985D-4967-8761-5F53CCD74871}" dt="2024-03-13T19:55:32.750" v="99"/>
        <pc:sldMkLst>
          <pc:docMk/>
          <pc:sldMk cId="0" sldId="268"/>
        </pc:sldMkLst>
        <pc:spChg chg="mod">
          <ac:chgData name="brady owens" userId="7a6fbe4f65d4933f" providerId="LiveId" clId="{AEC1F6B7-985D-4967-8761-5F53CCD74871}" dt="2024-03-11T18:00:19.626" v="32"/>
          <ac:spMkLst>
            <pc:docMk/>
            <pc:sldMk cId="0" sldId="268"/>
            <ac:spMk id="2" creationId="{00000000-0000-0000-0000-000000000000}"/>
          </ac:spMkLst>
        </pc:spChg>
      </pc:sldChg>
      <pc:sldChg chg="modSp setBg">
        <pc:chgData name="brady owens" userId="7a6fbe4f65d4933f" providerId="LiveId" clId="{AEC1F6B7-985D-4967-8761-5F53CCD74871}" dt="2024-03-13T19:55:32.750" v="99"/>
        <pc:sldMkLst>
          <pc:docMk/>
          <pc:sldMk cId="0" sldId="269"/>
        </pc:sldMkLst>
        <pc:spChg chg="mod">
          <ac:chgData name="brady owens" userId="7a6fbe4f65d4933f" providerId="LiveId" clId="{AEC1F6B7-985D-4967-8761-5F53CCD74871}" dt="2024-03-11T18:00:22.511" v="33"/>
          <ac:spMkLst>
            <pc:docMk/>
            <pc:sldMk cId="0" sldId="269"/>
            <ac:spMk id="2" creationId="{00000000-0000-0000-0000-000000000000}"/>
          </ac:spMkLst>
        </pc:spChg>
      </pc:sldChg>
      <pc:sldChg chg="modSp setBg">
        <pc:chgData name="brady owens" userId="7a6fbe4f65d4933f" providerId="LiveId" clId="{AEC1F6B7-985D-4967-8761-5F53CCD74871}" dt="2024-03-13T19:55:32.750" v="99"/>
        <pc:sldMkLst>
          <pc:docMk/>
          <pc:sldMk cId="0" sldId="270"/>
        </pc:sldMkLst>
        <pc:spChg chg="mod">
          <ac:chgData name="brady owens" userId="7a6fbe4f65d4933f" providerId="LiveId" clId="{AEC1F6B7-985D-4967-8761-5F53CCD74871}" dt="2024-03-11T18:00:25.474" v="34"/>
          <ac:spMkLst>
            <pc:docMk/>
            <pc:sldMk cId="0" sldId="270"/>
            <ac:spMk id="2" creationId="{00000000-0000-0000-0000-000000000000}"/>
          </ac:spMkLst>
        </pc:spChg>
      </pc:sldChg>
      <pc:sldChg chg="modSp setBg">
        <pc:chgData name="brady owens" userId="7a6fbe4f65d4933f" providerId="LiveId" clId="{AEC1F6B7-985D-4967-8761-5F53CCD74871}" dt="2024-03-13T19:55:32.750" v="99"/>
        <pc:sldMkLst>
          <pc:docMk/>
          <pc:sldMk cId="0" sldId="271"/>
        </pc:sldMkLst>
        <pc:spChg chg="mod">
          <ac:chgData name="brady owens" userId="7a6fbe4f65d4933f" providerId="LiveId" clId="{AEC1F6B7-985D-4967-8761-5F53CCD74871}" dt="2024-03-11T18:00:28.924" v="35"/>
          <ac:spMkLst>
            <pc:docMk/>
            <pc:sldMk cId="0" sldId="271"/>
            <ac:spMk id="2" creationId="{00000000-0000-0000-0000-000000000000}"/>
          </ac:spMkLst>
        </pc:spChg>
      </pc:sldChg>
      <pc:sldChg chg="modSp setBg">
        <pc:chgData name="brady owens" userId="7a6fbe4f65d4933f" providerId="LiveId" clId="{AEC1F6B7-985D-4967-8761-5F53CCD74871}" dt="2024-03-13T19:55:32.750" v="99"/>
        <pc:sldMkLst>
          <pc:docMk/>
          <pc:sldMk cId="0" sldId="272"/>
        </pc:sldMkLst>
        <pc:spChg chg="mod">
          <ac:chgData name="brady owens" userId="7a6fbe4f65d4933f" providerId="LiveId" clId="{AEC1F6B7-985D-4967-8761-5F53CCD74871}" dt="2024-03-11T18:00:31.991" v="36"/>
          <ac:spMkLst>
            <pc:docMk/>
            <pc:sldMk cId="0" sldId="272"/>
            <ac:spMk id="2" creationId="{00000000-0000-0000-0000-000000000000}"/>
          </ac:spMkLst>
        </pc:spChg>
      </pc:sldChg>
      <pc:sldChg chg="modSp setBg">
        <pc:chgData name="brady owens" userId="7a6fbe4f65d4933f" providerId="LiveId" clId="{AEC1F6B7-985D-4967-8761-5F53CCD74871}" dt="2024-03-13T19:55:32.750" v="99"/>
        <pc:sldMkLst>
          <pc:docMk/>
          <pc:sldMk cId="0" sldId="273"/>
        </pc:sldMkLst>
        <pc:spChg chg="mod">
          <ac:chgData name="brady owens" userId="7a6fbe4f65d4933f" providerId="LiveId" clId="{AEC1F6B7-985D-4967-8761-5F53CCD74871}" dt="2024-03-11T18:00:34.578" v="37"/>
          <ac:spMkLst>
            <pc:docMk/>
            <pc:sldMk cId="0" sldId="273"/>
            <ac:spMk id="2" creationId="{00000000-0000-0000-0000-000000000000}"/>
          </ac:spMkLst>
        </pc:spChg>
      </pc:sldChg>
      <pc:sldChg chg="modSp setBg">
        <pc:chgData name="brady owens" userId="7a6fbe4f65d4933f" providerId="LiveId" clId="{AEC1F6B7-985D-4967-8761-5F53CCD74871}" dt="2024-03-13T19:55:32.750" v="99"/>
        <pc:sldMkLst>
          <pc:docMk/>
          <pc:sldMk cId="0" sldId="274"/>
        </pc:sldMkLst>
        <pc:spChg chg="mod">
          <ac:chgData name="brady owens" userId="7a6fbe4f65d4933f" providerId="LiveId" clId="{AEC1F6B7-985D-4967-8761-5F53CCD74871}" dt="2024-03-11T18:00:37.685" v="38"/>
          <ac:spMkLst>
            <pc:docMk/>
            <pc:sldMk cId="0" sldId="274"/>
            <ac:spMk id="2" creationId="{00000000-0000-0000-0000-000000000000}"/>
          </ac:spMkLst>
        </pc:spChg>
      </pc:sldChg>
      <pc:sldChg chg="modSp mod setBg">
        <pc:chgData name="brady owens" userId="7a6fbe4f65d4933f" providerId="LiveId" clId="{AEC1F6B7-985D-4967-8761-5F53CCD74871}" dt="2024-03-13T19:55:32.750" v="99"/>
        <pc:sldMkLst>
          <pc:docMk/>
          <pc:sldMk cId="0" sldId="275"/>
        </pc:sldMkLst>
        <pc:spChg chg="mod">
          <ac:chgData name="brady owens" userId="7a6fbe4f65d4933f" providerId="LiveId" clId="{AEC1F6B7-985D-4967-8761-5F53CCD74871}" dt="2024-03-11T18:00:40.789" v="39"/>
          <ac:spMkLst>
            <pc:docMk/>
            <pc:sldMk cId="0" sldId="275"/>
            <ac:spMk id="2" creationId="{00000000-0000-0000-0000-000000000000}"/>
          </ac:spMkLst>
        </pc:spChg>
      </pc:sldChg>
      <pc:sldChg chg="modSp setBg">
        <pc:chgData name="brady owens" userId="7a6fbe4f65d4933f" providerId="LiveId" clId="{AEC1F6B7-985D-4967-8761-5F53CCD74871}" dt="2024-03-13T19:55:32.750" v="99"/>
        <pc:sldMkLst>
          <pc:docMk/>
          <pc:sldMk cId="0" sldId="276"/>
        </pc:sldMkLst>
        <pc:spChg chg="mod">
          <ac:chgData name="brady owens" userId="7a6fbe4f65d4933f" providerId="LiveId" clId="{AEC1F6B7-985D-4967-8761-5F53CCD74871}" dt="2024-03-11T18:00:43.818" v="40"/>
          <ac:spMkLst>
            <pc:docMk/>
            <pc:sldMk cId="0" sldId="276"/>
            <ac:spMk id="2" creationId="{00000000-0000-0000-0000-000000000000}"/>
          </ac:spMkLst>
        </pc:spChg>
      </pc:sldChg>
      <pc:sldChg chg="modSp mod setBg">
        <pc:chgData name="brady owens" userId="7a6fbe4f65d4933f" providerId="LiveId" clId="{AEC1F6B7-985D-4967-8761-5F53CCD74871}" dt="2024-03-13T19:55:32.750" v="99"/>
        <pc:sldMkLst>
          <pc:docMk/>
          <pc:sldMk cId="0" sldId="277"/>
        </pc:sldMkLst>
        <pc:spChg chg="mod">
          <ac:chgData name="brady owens" userId="7a6fbe4f65d4933f" providerId="LiveId" clId="{AEC1F6B7-985D-4967-8761-5F53CCD74871}" dt="2024-03-11T18:00:47.850" v="41"/>
          <ac:spMkLst>
            <pc:docMk/>
            <pc:sldMk cId="0" sldId="277"/>
            <ac:spMk id="2" creationId="{00000000-0000-0000-0000-000000000000}"/>
          </ac:spMkLst>
        </pc:spChg>
      </pc:sldChg>
      <pc:sldChg chg="modSp setBg">
        <pc:chgData name="brady owens" userId="7a6fbe4f65d4933f" providerId="LiveId" clId="{AEC1F6B7-985D-4967-8761-5F53CCD74871}" dt="2024-03-13T19:55:32.750" v="99"/>
        <pc:sldMkLst>
          <pc:docMk/>
          <pc:sldMk cId="0" sldId="278"/>
        </pc:sldMkLst>
        <pc:spChg chg="mod">
          <ac:chgData name="brady owens" userId="7a6fbe4f65d4933f" providerId="LiveId" clId="{AEC1F6B7-985D-4967-8761-5F53CCD74871}" dt="2024-03-11T18:00:50.529" v="42"/>
          <ac:spMkLst>
            <pc:docMk/>
            <pc:sldMk cId="0" sldId="278"/>
            <ac:spMk id="2" creationId="{00000000-0000-0000-0000-000000000000}"/>
          </ac:spMkLst>
        </pc:spChg>
      </pc:sldChg>
      <pc:sldChg chg="modSp setBg">
        <pc:chgData name="brady owens" userId="7a6fbe4f65d4933f" providerId="LiveId" clId="{AEC1F6B7-985D-4967-8761-5F53CCD74871}" dt="2024-03-13T19:55:32.750" v="99"/>
        <pc:sldMkLst>
          <pc:docMk/>
          <pc:sldMk cId="0" sldId="279"/>
        </pc:sldMkLst>
        <pc:spChg chg="mod">
          <ac:chgData name="brady owens" userId="7a6fbe4f65d4933f" providerId="LiveId" clId="{AEC1F6B7-985D-4967-8761-5F53CCD74871}" dt="2024-03-11T18:00:53.972" v="43"/>
          <ac:spMkLst>
            <pc:docMk/>
            <pc:sldMk cId="0" sldId="279"/>
            <ac:spMk id="2" creationId="{00000000-0000-0000-0000-000000000000}"/>
          </ac:spMkLst>
        </pc:spChg>
      </pc:sldChg>
      <pc:sldChg chg="modSp mod setBg">
        <pc:chgData name="brady owens" userId="7a6fbe4f65d4933f" providerId="LiveId" clId="{AEC1F6B7-985D-4967-8761-5F53CCD74871}" dt="2024-03-13T19:55:32.750" v="99"/>
        <pc:sldMkLst>
          <pc:docMk/>
          <pc:sldMk cId="0" sldId="280"/>
        </pc:sldMkLst>
        <pc:spChg chg="mod">
          <ac:chgData name="brady owens" userId="7a6fbe4f65d4933f" providerId="LiveId" clId="{AEC1F6B7-985D-4967-8761-5F53CCD74871}" dt="2024-03-11T18:00:56.889" v="44"/>
          <ac:spMkLst>
            <pc:docMk/>
            <pc:sldMk cId="0" sldId="280"/>
            <ac:spMk id="2" creationId="{00000000-0000-0000-0000-000000000000}"/>
          </ac:spMkLst>
        </pc:spChg>
      </pc:sldChg>
      <pc:sldChg chg="modSp setBg">
        <pc:chgData name="brady owens" userId="7a6fbe4f65d4933f" providerId="LiveId" clId="{AEC1F6B7-985D-4967-8761-5F53CCD74871}" dt="2024-03-13T19:55:32.750" v="99"/>
        <pc:sldMkLst>
          <pc:docMk/>
          <pc:sldMk cId="0" sldId="281"/>
        </pc:sldMkLst>
        <pc:spChg chg="mod">
          <ac:chgData name="brady owens" userId="7a6fbe4f65d4933f" providerId="LiveId" clId="{AEC1F6B7-985D-4967-8761-5F53CCD74871}" dt="2024-03-11T18:01:01.235" v="45"/>
          <ac:spMkLst>
            <pc:docMk/>
            <pc:sldMk cId="0" sldId="281"/>
            <ac:spMk id="2" creationId="{00000000-0000-0000-0000-000000000000}"/>
          </ac:spMkLst>
        </pc:spChg>
      </pc:sldChg>
      <pc:sldChg chg="modSp setBg">
        <pc:chgData name="brady owens" userId="7a6fbe4f65d4933f" providerId="LiveId" clId="{AEC1F6B7-985D-4967-8761-5F53CCD74871}" dt="2024-03-13T19:55:32.750" v="99"/>
        <pc:sldMkLst>
          <pc:docMk/>
          <pc:sldMk cId="0" sldId="282"/>
        </pc:sldMkLst>
        <pc:spChg chg="mod">
          <ac:chgData name="brady owens" userId="7a6fbe4f65d4933f" providerId="LiveId" clId="{AEC1F6B7-985D-4967-8761-5F53CCD74871}" dt="2024-03-11T18:01:04.435" v="46"/>
          <ac:spMkLst>
            <pc:docMk/>
            <pc:sldMk cId="0" sldId="282"/>
            <ac:spMk id="2" creationId="{00000000-0000-0000-0000-000000000000}"/>
          </ac:spMkLst>
        </pc:spChg>
      </pc:sldChg>
      <pc:sldChg chg="modSp setBg">
        <pc:chgData name="brady owens" userId="7a6fbe4f65d4933f" providerId="LiveId" clId="{AEC1F6B7-985D-4967-8761-5F53CCD74871}" dt="2024-03-13T19:55:32.750" v="99"/>
        <pc:sldMkLst>
          <pc:docMk/>
          <pc:sldMk cId="0" sldId="283"/>
        </pc:sldMkLst>
        <pc:spChg chg="mod">
          <ac:chgData name="brady owens" userId="7a6fbe4f65d4933f" providerId="LiveId" clId="{AEC1F6B7-985D-4967-8761-5F53CCD74871}" dt="2024-03-11T18:01:07.383" v="47"/>
          <ac:spMkLst>
            <pc:docMk/>
            <pc:sldMk cId="0" sldId="283"/>
            <ac:spMk id="2" creationId="{00000000-0000-0000-0000-000000000000}"/>
          </ac:spMkLst>
        </pc:spChg>
      </pc:sldChg>
      <pc:sldChg chg="modSp setBg">
        <pc:chgData name="brady owens" userId="7a6fbe4f65d4933f" providerId="LiveId" clId="{AEC1F6B7-985D-4967-8761-5F53CCD74871}" dt="2024-03-13T19:55:32.750" v="99"/>
        <pc:sldMkLst>
          <pc:docMk/>
          <pc:sldMk cId="0" sldId="284"/>
        </pc:sldMkLst>
        <pc:spChg chg="mod">
          <ac:chgData name="brady owens" userId="7a6fbe4f65d4933f" providerId="LiveId" clId="{AEC1F6B7-985D-4967-8761-5F53CCD74871}" dt="2024-03-11T18:01:10.709" v="48"/>
          <ac:spMkLst>
            <pc:docMk/>
            <pc:sldMk cId="0" sldId="284"/>
            <ac:spMk id="2" creationId="{00000000-0000-0000-0000-000000000000}"/>
          </ac:spMkLst>
        </pc:spChg>
      </pc:sldChg>
      <pc:sldChg chg="modSp setBg">
        <pc:chgData name="brady owens" userId="7a6fbe4f65d4933f" providerId="LiveId" clId="{AEC1F6B7-985D-4967-8761-5F53CCD74871}" dt="2024-03-13T19:55:32.750" v="99"/>
        <pc:sldMkLst>
          <pc:docMk/>
          <pc:sldMk cId="0" sldId="285"/>
        </pc:sldMkLst>
        <pc:spChg chg="mod">
          <ac:chgData name="brady owens" userId="7a6fbe4f65d4933f" providerId="LiveId" clId="{AEC1F6B7-985D-4967-8761-5F53CCD74871}" dt="2024-03-11T18:01:13.280" v="49"/>
          <ac:spMkLst>
            <pc:docMk/>
            <pc:sldMk cId="0" sldId="285"/>
            <ac:spMk id="2" creationId="{00000000-0000-0000-0000-000000000000}"/>
          </ac:spMkLst>
        </pc:spChg>
      </pc:sldChg>
      <pc:sldChg chg="modSp setBg">
        <pc:chgData name="brady owens" userId="7a6fbe4f65d4933f" providerId="LiveId" clId="{AEC1F6B7-985D-4967-8761-5F53CCD74871}" dt="2024-03-13T19:55:32.750" v="99"/>
        <pc:sldMkLst>
          <pc:docMk/>
          <pc:sldMk cId="0" sldId="286"/>
        </pc:sldMkLst>
        <pc:spChg chg="mod">
          <ac:chgData name="brady owens" userId="7a6fbe4f65d4933f" providerId="LiveId" clId="{AEC1F6B7-985D-4967-8761-5F53CCD74871}" dt="2024-03-11T18:01:16.206" v="50"/>
          <ac:spMkLst>
            <pc:docMk/>
            <pc:sldMk cId="0" sldId="286"/>
            <ac:spMk id="2" creationId="{00000000-0000-0000-0000-000000000000}"/>
          </ac:spMkLst>
        </pc:spChg>
      </pc:sldChg>
      <pc:sldChg chg="modSp setBg">
        <pc:chgData name="brady owens" userId="7a6fbe4f65d4933f" providerId="LiveId" clId="{AEC1F6B7-985D-4967-8761-5F53CCD74871}" dt="2024-03-13T19:55:32.750" v="99"/>
        <pc:sldMkLst>
          <pc:docMk/>
          <pc:sldMk cId="0" sldId="287"/>
        </pc:sldMkLst>
        <pc:spChg chg="mod">
          <ac:chgData name="brady owens" userId="7a6fbe4f65d4933f" providerId="LiveId" clId="{AEC1F6B7-985D-4967-8761-5F53CCD74871}" dt="2024-03-11T18:01:19.178" v="51"/>
          <ac:spMkLst>
            <pc:docMk/>
            <pc:sldMk cId="0" sldId="287"/>
            <ac:spMk id="2" creationId="{00000000-0000-0000-0000-000000000000}"/>
          </ac:spMkLst>
        </pc:spChg>
      </pc:sldChg>
      <pc:sldChg chg="modSp setBg">
        <pc:chgData name="brady owens" userId="7a6fbe4f65d4933f" providerId="LiveId" clId="{AEC1F6B7-985D-4967-8761-5F53CCD74871}" dt="2024-03-13T19:55:32.750" v="99"/>
        <pc:sldMkLst>
          <pc:docMk/>
          <pc:sldMk cId="0" sldId="288"/>
        </pc:sldMkLst>
        <pc:spChg chg="mod">
          <ac:chgData name="brady owens" userId="7a6fbe4f65d4933f" providerId="LiveId" clId="{AEC1F6B7-985D-4967-8761-5F53CCD74871}" dt="2024-03-11T18:01:22.210" v="52"/>
          <ac:spMkLst>
            <pc:docMk/>
            <pc:sldMk cId="0" sldId="288"/>
            <ac:spMk id="2" creationId="{00000000-0000-0000-0000-000000000000}"/>
          </ac:spMkLst>
        </pc:spChg>
      </pc:sldChg>
      <pc:sldChg chg="modSp mod setBg">
        <pc:chgData name="brady owens" userId="7a6fbe4f65d4933f" providerId="LiveId" clId="{AEC1F6B7-985D-4967-8761-5F53CCD74871}" dt="2024-03-13T19:55:32.750" v="99"/>
        <pc:sldMkLst>
          <pc:docMk/>
          <pc:sldMk cId="0" sldId="289"/>
        </pc:sldMkLst>
        <pc:spChg chg="mod">
          <ac:chgData name="brady owens" userId="7a6fbe4f65d4933f" providerId="LiveId" clId="{AEC1F6B7-985D-4967-8761-5F53CCD74871}" dt="2024-03-11T18:01:25.752" v="53"/>
          <ac:spMkLst>
            <pc:docMk/>
            <pc:sldMk cId="0" sldId="289"/>
            <ac:spMk id="2" creationId="{00000000-0000-0000-0000-000000000000}"/>
          </ac:spMkLst>
        </pc:spChg>
      </pc:sldChg>
      <pc:sldChg chg="modSp setBg">
        <pc:chgData name="brady owens" userId="7a6fbe4f65d4933f" providerId="LiveId" clId="{AEC1F6B7-985D-4967-8761-5F53CCD74871}" dt="2024-03-13T19:55:32.750" v="99"/>
        <pc:sldMkLst>
          <pc:docMk/>
          <pc:sldMk cId="0" sldId="290"/>
        </pc:sldMkLst>
        <pc:spChg chg="mod">
          <ac:chgData name="brady owens" userId="7a6fbe4f65d4933f" providerId="LiveId" clId="{AEC1F6B7-985D-4967-8761-5F53CCD74871}" dt="2024-03-11T18:01:28.966" v="54"/>
          <ac:spMkLst>
            <pc:docMk/>
            <pc:sldMk cId="0" sldId="290"/>
            <ac:spMk id="2" creationId="{00000000-0000-0000-0000-000000000000}"/>
          </ac:spMkLst>
        </pc:spChg>
      </pc:sldChg>
      <pc:sldChg chg="modSp setBg">
        <pc:chgData name="brady owens" userId="7a6fbe4f65d4933f" providerId="LiveId" clId="{AEC1F6B7-985D-4967-8761-5F53CCD74871}" dt="2024-03-13T19:55:32.750" v="99"/>
        <pc:sldMkLst>
          <pc:docMk/>
          <pc:sldMk cId="0" sldId="291"/>
        </pc:sldMkLst>
        <pc:spChg chg="mod">
          <ac:chgData name="brady owens" userId="7a6fbe4f65d4933f" providerId="LiveId" clId="{AEC1F6B7-985D-4967-8761-5F53CCD74871}" dt="2024-03-11T18:01:31.796" v="55"/>
          <ac:spMkLst>
            <pc:docMk/>
            <pc:sldMk cId="0" sldId="291"/>
            <ac:spMk id="2" creationId="{00000000-0000-0000-0000-000000000000}"/>
          </ac:spMkLst>
        </pc:spChg>
      </pc:sldChg>
      <pc:sldChg chg="modSp setBg">
        <pc:chgData name="brady owens" userId="7a6fbe4f65d4933f" providerId="LiveId" clId="{AEC1F6B7-985D-4967-8761-5F53CCD74871}" dt="2024-03-13T19:55:32.750" v="99"/>
        <pc:sldMkLst>
          <pc:docMk/>
          <pc:sldMk cId="0" sldId="292"/>
        </pc:sldMkLst>
        <pc:spChg chg="mod">
          <ac:chgData name="brady owens" userId="7a6fbe4f65d4933f" providerId="LiveId" clId="{AEC1F6B7-985D-4967-8761-5F53CCD74871}" dt="2024-03-11T18:01:34.426" v="56"/>
          <ac:spMkLst>
            <pc:docMk/>
            <pc:sldMk cId="0" sldId="292"/>
            <ac:spMk id="2" creationId="{00000000-0000-0000-0000-000000000000}"/>
          </ac:spMkLst>
        </pc:spChg>
      </pc:sldChg>
      <pc:sldChg chg="modSp setBg">
        <pc:chgData name="brady owens" userId="7a6fbe4f65d4933f" providerId="LiveId" clId="{AEC1F6B7-985D-4967-8761-5F53CCD74871}" dt="2024-03-13T19:55:32.750" v="99"/>
        <pc:sldMkLst>
          <pc:docMk/>
          <pc:sldMk cId="0" sldId="293"/>
        </pc:sldMkLst>
        <pc:spChg chg="mod">
          <ac:chgData name="brady owens" userId="7a6fbe4f65d4933f" providerId="LiveId" clId="{AEC1F6B7-985D-4967-8761-5F53CCD74871}" dt="2024-03-11T18:01:38.881" v="57"/>
          <ac:spMkLst>
            <pc:docMk/>
            <pc:sldMk cId="0" sldId="293"/>
            <ac:spMk id="2" creationId="{00000000-0000-0000-0000-000000000000}"/>
          </ac:spMkLst>
        </pc:spChg>
      </pc:sldChg>
      <pc:sldChg chg="modSp setBg">
        <pc:chgData name="brady owens" userId="7a6fbe4f65d4933f" providerId="LiveId" clId="{AEC1F6B7-985D-4967-8761-5F53CCD74871}" dt="2024-03-13T19:55:32.750" v="99"/>
        <pc:sldMkLst>
          <pc:docMk/>
          <pc:sldMk cId="0" sldId="294"/>
        </pc:sldMkLst>
        <pc:spChg chg="mod">
          <ac:chgData name="brady owens" userId="7a6fbe4f65d4933f" providerId="LiveId" clId="{AEC1F6B7-985D-4967-8761-5F53CCD74871}" dt="2024-03-11T18:01:42.550" v="58"/>
          <ac:spMkLst>
            <pc:docMk/>
            <pc:sldMk cId="0" sldId="294"/>
            <ac:spMk id="2" creationId="{00000000-0000-0000-0000-000000000000}"/>
          </ac:spMkLst>
        </pc:spChg>
      </pc:sldChg>
      <pc:sldChg chg="modSp setBg">
        <pc:chgData name="brady owens" userId="7a6fbe4f65d4933f" providerId="LiveId" clId="{AEC1F6B7-985D-4967-8761-5F53CCD74871}" dt="2024-03-13T19:55:32.750" v="99"/>
        <pc:sldMkLst>
          <pc:docMk/>
          <pc:sldMk cId="0" sldId="295"/>
        </pc:sldMkLst>
        <pc:spChg chg="mod">
          <ac:chgData name="brady owens" userId="7a6fbe4f65d4933f" providerId="LiveId" clId="{AEC1F6B7-985D-4967-8761-5F53CCD74871}" dt="2024-03-11T18:01:46.094" v="59"/>
          <ac:spMkLst>
            <pc:docMk/>
            <pc:sldMk cId="0" sldId="295"/>
            <ac:spMk id="2" creationId="{00000000-0000-0000-0000-000000000000}"/>
          </ac:spMkLst>
        </pc:spChg>
      </pc:sldChg>
      <pc:sldChg chg="modSp setBg">
        <pc:chgData name="brady owens" userId="7a6fbe4f65d4933f" providerId="LiveId" clId="{AEC1F6B7-985D-4967-8761-5F53CCD74871}" dt="2024-03-13T19:55:32.750" v="99"/>
        <pc:sldMkLst>
          <pc:docMk/>
          <pc:sldMk cId="0" sldId="296"/>
        </pc:sldMkLst>
        <pc:spChg chg="mod">
          <ac:chgData name="brady owens" userId="7a6fbe4f65d4933f" providerId="LiveId" clId="{AEC1F6B7-985D-4967-8761-5F53CCD74871}" dt="2024-03-11T18:01:50.747" v="60"/>
          <ac:spMkLst>
            <pc:docMk/>
            <pc:sldMk cId="0" sldId="296"/>
            <ac:spMk id="2" creationId="{00000000-0000-0000-0000-000000000000}"/>
          </ac:spMkLst>
        </pc:spChg>
      </pc:sldChg>
      <pc:sldChg chg="addSp modSp new mod">
        <pc:chgData name="brady owens" userId="7a6fbe4f65d4933f" providerId="LiveId" clId="{AEC1F6B7-985D-4967-8761-5F53CCD74871}" dt="2024-03-11T18:03:54.543" v="75" actId="207"/>
        <pc:sldMkLst>
          <pc:docMk/>
          <pc:sldMk cId="2043972365" sldId="297"/>
        </pc:sldMkLst>
        <pc:graphicFrameChg chg="add mod modGraphic">
          <ac:chgData name="brady owens" userId="7a6fbe4f65d4933f" providerId="LiveId" clId="{AEC1F6B7-985D-4967-8761-5F53CCD74871}" dt="2024-03-11T18:03:54.543" v="75" actId="207"/>
          <ac:graphicFrameMkLst>
            <pc:docMk/>
            <pc:sldMk cId="2043972365" sldId="297"/>
            <ac:graphicFrameMk id="5" creationId="{3A04EA8D-28E4-7BFC-31CA-FCB70B2508A9}"/>
          </ac:graphicFrameMkLst>
        </pc:graphicFrameChg>
      </pc:sldChg>
      <pc:sldMasterChg chg="setBg modSldLayout">
        <pc:chgData name="brady owens" userId="7a6fbe4f65d4933f" providerId="LiveId" clId="{AEC1F6B7-985D-4967-8761-5F53CCD74871}" dt="2024-03-13T19:55:32.750" v="99"/>
        <pc:sldMasterMkLst>
          <pc:docMk/>
          <pc:sldMasterMk cId="0" sldId="2147483648"/>
        </pc:sldMasterMkLst>
        <pc:sldLayoutChg chg="setBg">
          <pc:chgData name="brady owens" userId="7a6fbe4f65d4933f" providerId="LiveId" clId="{AEC1F6B7-985D-4967-8761-5F53CCD74871}" dt="2024-03-13T19:55:32.750" v="99"/>
          <pc:sldLayoutMkLst>
            <pc:docMk/>
            <pc:sldMasterMk cId="0" sldId="2147483648"/>
            <pc:sldLayoutMk cId="0" sldId="2147483649"/>
          </pc:sldLayoutMkLst>
        </pc:sldLayoutChg>
        <pc:sldLayoutChg chg="setBg">
          <pc:chgData name="brady owens" userId="7a6fbe4f65d4933f" providerId="LiveId" clId="{AEC1F6B7-985D-4967-8761-5F53CCD74871}" dt="2024-03-13T19:55:32.750" v="99"/>
          <pc:sldLayoutMkLst>
            <pc:docMk/>
            <pc:sldMasterMk cId="0" sldId="2147483648"/>
            <pc:sldLayoutMk cId="0" sldId="2147483650"/>
          </pc:sldLayoutMkLst>
        </pc:sldLayoutChg>
        <pc:sldLayoutChg chg="setBg">
          <pc:chgData name="brady owens" userId="7a6fbe4f65d4933f" providerId="LiveId" clId="{AEC1F6B7-985D-4967-8761-5F53CCD74871}" dt="2024-03-13T19:55:32.750" v="99"/>
          <pc:sldLayoutMkLst>
            <pc:docMk/>
            <pc:sldMasterMk cId="0" sldId="2147483648"/>
            <pc:sldLayoutMk cId="0" sldId="2147483651"/>
          </pc:sldLayoutMkLst>
        </pc:sldLayoutChg>
        <pc:sldLayoutChg chg="setBg">
          <pc:chgData name="brady owens" userId="7a6fbe4f65d4933f" providerId="LiveId" clId="{AEC1F6B7-985D-4967-8761-5F53CCD74871}" dt="2024-03-13T19:55:32.750" v="99"/>
          <pc:sldLayoutMkLst>
            <pc:docMk/>
            <pc:sldMasterMk cId="0" sldId="2147483648"/>
            <pc:sldLayoutMk cId="0" sldId="2147483652"/>
          </pc:sldLayoutMkLst>
        </pc:sldLayoutChg>
        <pc:sldLayoutChg chg="setBg">
          <pc:chgData name="brady owens" userId="7a6fbe4f65d4933f" providerId="LiveId" clId="{AEC1F6B7-985D-4967-8761-5F53CCD74871}" dt="2024-03-13T19:55:32.750" v="99"/>
          <pc:sldLayoutMkLst>
            <pc:docMk/>
            <pc:sldMasterMk cId="0" sldId="2147483648"/>
            <pc:sldLayoutMk cId="0" sldId="2147483653"/>
          </pc:sldLayoutMkLst>
        </pc:sldLayoutChg>
        <pc:sldLayoutChg chg="setBg">
          <pc:chgData name="brady owens" userId="7a6fbe4f65d4933f" providerId="LiveId" clId="{AEC1F6B7-985D-4967-8761-5F53CCD74871}" dt="2024-03-13T19:55:32.750" v="99"/>
          <pc:sldLayoutMkLst>
            <pc:docMk/>
            <pc:sldMasterMk cId="0" sldId="2147483648"/>
            <pc:sldLayoutMk cId="0" sldId="2147483654"/>
          </pc:sldLayoutMkLst>
        </pc:sldLayoutChg>
        <pc:sldLayoutChg chg="setBg">
          <pc:chgData name="brady owens" userId="7a6fbe4f65d4933f" providerId="LiveId" clId="{AEC1F6B7-985D-4967-8761-5F53CCD74871}" dt="2024-03-13T19:55:32.750" v="99"/>
          <pc:sldLayoutMkLst>
            <pc:docMk/>
            <pc:sldMasterMk cId="0" sldId="2147483648"/>
            <pc:sldLayoutMk cId="0" sldId="2147483655"/>
          </pc:sldLayoutMkLst>
        </pc:sldLayoutChg>
        <pc:sldLayoutChg chg="setBg">
          <pc:chgData name="brady owens" userId="7a6fbe4f65d4933f" providerId="LiveId" clId="{AEC1F6B7-985D-4967-8761-5F53CCD74871}" dt="2024-03-13T19:55:32.750" v="99"/>
          <pc:sldLayoutMkLst>
            <pc:docMk/>
            <pc:sldMasterMk cId="0" sldId="2147483648"/>
            <pc:sldLayoutMk cId="0" sldId="2147483656"/>
          </pc:sldLayoutMkLst>
        </pc:sldLayoutChg>
        <pc:sldLayoutChg chg="setBg">
          <pc:chgData name="brady owens" userId="7a6fbe4f65d4933f" providerId="LiveId" clId="{AEC1F6B7-985D-4967-8761-5F53CCD74871}" dt="2024-03-13T19:55:32.750" v="99"/>
          <pc:sldLayoutMkLst>
            <pc:docMk/>
            <pc:sldMasterMk cId="0" sldId="2147483648"/>
            <pc:sldLayoutMk cId="0" sldId="2147483657"/>
          </pc:sldLayoutMkLst>
        </pc:sldLayoutChg>
        <pc:sldLayoutChg chg="setBg">
          <pc:chgData name="brady owens" userId="7a6fbe4f65d4933f" providerId="LiveId" clId="{AEC1F6B7-985D-4967-8761-5F53CCD74871}" dt="2024-03-13T19:55:32.750" v="99"/>
          <pc:sldLayoutMkLst>
            <pc:docMk/>
            <pc:sldMasterMk cId="0" sldId="2147483648"/>
            <pc:sldLayoutMk cId="0" sldId="2147483658"/>
          </pc:sldLayoutMkLst>
        </pc:sldLayoutChg>
        <pc:sldLayoutChg chg="setBg">
          <pc:chgData name="brady owens" userId="7a6fbe4f65d4933f" providerId="LiveId" clId="{AEC1F6B7-985D-4967-8761-5F53CCD74871}" dt="2024-03-13T19:55:32.750" v="99"/>
          <pc:sldLayoutMkLst>
            <pc:docMk/>
            <pc:sldMasterMk cId="0" sldId="2147483648"/>
            <pc:sldLayoutMk cId="0" sldId="2147483659"/>
          </pc:sldLayoutMkLst>
        </pc:sldLayoutChg>
        <pc:sldLayoutChg chg="setBg">
          <pc:chgData name="brady owens" userId="7a6fbe4f65d4933f" providerId="LiveId" clId="{AEC1F6B7-985D-4967-8761-5F53CCD74871}" dt="2024-03-13T19:55:32.750" v="99"/>
          <pc:sldLayoutMkLst>
            <pc:docMk/>
            <pc:sldMasterMk cId="0" sldId="2147483648"/>
            <pc:sldLayoutMk cId="0" sldId="2147483660"/>
          </pc:sldLayoutMkLst>
        </pc:sldLayoutChg>
        <pc:sldLayoutChg chg="setBg">
          <pc:chgData name="brady owens" userId="7a6fbe4f65d4933f" providerId="LiveId" clId="{AEC1F6B7-985D-4967-8761-5F53CCD74871}" dt="2024-03-13T19:55:32.750" v="99"/>
          <pc:sldLayoutMkLst>
            <pc:docMk/>
            <pc:sldMasterMk cId="0" sldId="2147483648"/>
            <pc:sldLayoutMk cId="0" sldId="2147483661"/>
          </pc:sldLayoutMkLst>
        </pc:sldLayoutChg>
        <pc:sldLayoutChg chg="setBg">
          <pc:chgData name="brady owens" userId="7a6fbe4f65d4933f" providerId="LiveId" clId="{AEC1F6B7-985D-4967-8761-5F53CCD74871}" dt="2024-03-13T19:55:32.750" v="99"/>
          <pc:sldLayoutMkLst>
            <pc:docMk/>
            <pc:sldMasterMk cId="0" sldId="2147483648"/>
            <pc:sldLayoutMk cId="0" sldId="2147483662"/>
          </pc:sldLayoutMkLst>
        </pc:sldLayoutChg>
        <pc:sldLayoutChg chg="setBg">
          <pc:chgData name="brady owens" userId="7a6fbe4f65d4933f" providerId="LiveId" clId="{AEC1F6B7-985D-4967-8761-5F53CCD74871}" dt="2024-03-13T19:55:32.750" v="99"/>
          <pc:sldLayoutMkLst>
            <pc:docMk/>
            <pc:sldMasterMk cId="0" sldId="2147483648"/>
            <pc:sldLayoutMk cId="0" sldId="2147483663"/>
          </pc:sldLayoutMkLst>
        </pc:sldLayoutChg>
        <pc:sldLayoutChg chg="setBg">
          <pc:chgData name="brady owens" userId="7a6fbe4f65d4933f" providerId="LiveId" clId="{AEC1F6B7-985D-4967-8761-5F53CCD74871}" dt="2024-03-13T19:55:32.750" v="99"/>
          <pc:sldLayoutMkLst>
            <pc:docMk/>
            <pc:sldMasterMk cId="0" sldId="2147483648"/>
            <pc:sldLayoutMk cId="0" sldId="2147483664"/>
          </pc:sldLayoutMkLst>
        </pc:sldLayoutChg>
        <pc:sldLayoutChg chg="setBg">
          <pc:chgData name="brady owens" userId="7a6fbe4f65d4933f" providerId="LiveId" clId="{AEC1F6B7-985D-4967-8761-5F53CCD74871}" dt="2024-03-13T19:55:32.750" v="99"/>
          <pc:sldLayoutMkLst>
            <pc:docMk/>
            <pc:sldMasterMk cId="0" sldId="2147483648"/>
            <pc:sldLayoutMk cId="0"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19">
            <a:extLst>
              <a:ext uri="{BEBA8EAE-BF5A-486C-A8C5-ECC9F3942E4B}">
                <a14:imgProps xmlns:a14="http://schemas.microsoft.com/office/drawing/2010/main">
                  <a14:imgLayer r:embed="rId20">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496111"/>
            <a:ext cx="10795000" cy="278683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8306" b="0" dirty="0">
                <a:solidFill>
                  <a:srgbClr val="FFFFFF"/>
                </a:solidFill>
                <a:effectLst>
                  <a:outerShdw blurRad="38100" dist="38100" dir="2700000" algn="tl">
                    <a:srgbClr val="000000">
                      <a:alpha val="43137"/>
                    </a:srgbClr>
                  </a:outerShdw>
                </a:effectLst>
              </a:rPr>
              <a:t>10 Commandments: 4th Commandment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24 And the Pharisees were saying to him, “Look, why are they doing what is not lawful on the Sabbath?”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And he said to them, “Have you never read what David did, when he was in need and was hungry, he and those who were with him:</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26 how he entered the house of God, in the time of Abiathar the high priest, and ate the bread of the Presence, which it is not lawful for any but the priests to eat, and also gave it to those who were with him?”</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27 And he said to them, “The Sabbath was made for man, not man for the Sabbath.</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28 So the Son of Man is lord even of the Sabbath.”</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Again he entered the synagogue, and a man was there with a withered hand.</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And they watched Jesus, to see whether he would heal him on the Sabbath, so that they might accuse him.</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23"/>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4"/>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And he said to the man with the withered hand, “Come here.”</a:t>
            </a:r>
          </a:p>
        </p:txBody>
      </p:sp>
      <p:sp>
        <p:nvSpPr>
          <p:cNvPr id="3" name="New Shape"/>
          <p:cNvSpPr>
            <a:spLocks noGrp="1"/>
          </p:cNvSpPr>
          <p:nvPr>
            <p:ph type="body" idx="25"/>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26"/>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7"/>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And he said to them, “Is it lawful on the Sabbath to do good or to do harm, to save life or to kill?” But they were silent.</a:t>
            </a:r>
          </a:p>
        </p:txBody>
      </p:sp>
      <p:sp>
        <p:nvSpPr>
          <p:cNvPr id="3" name="New Shape"/>
          <p:cNvSpPr>
            <a:spLocks noGrp="1"/>
          </p:cNvSpPr>
          <p:nvPr>
            <p:ph type="body" idx="28"/>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29"/>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0"/>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And he looked around at them with anger, grieved at their hardness of heart, and said to the man, “Stretch out your hand.” He stretched it out, and his hand was restored.</a:t>
            </a:r>
          </a:p>
        </p:txBody>
      </p:sp>
      <p:sp>
        <p:nvSpPr>
          <p:cNvPr id="3" name="New Shape"/>
          <p:cNvSpPr>
            <a:spLocks noGrp="1"/>
          </p:cNvSpPr>
          <p:nvPr>
            <p:ph type="body" idx="3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3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sz="7420" b="0" dirty="0">
              <a:solidFill>
                <a:srgbClr val="FFFFFF"/>
              </a:solidFill>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The Pharisees went out and immediately held counsel with the Herodians against him, how to destroy him.</a:t>
            </a:r>
          </a:p>
        </p:txBody>
      </p:sp>
      <p:sp>
        <p:nvSpPr>
          <p:cNvPr id="3" name="New Shape"/>
          <p:cNvSpPr>
            <a:spLocks noGrp="1"/>
          </p:cNvSpPr>
          <p:nvPr>
            <p:ph type="body" idx="3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3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E27BF-8AA8-D56B-7647-74E8F1CD9EF1}"/>
              </a:ext>
            </a:extLst>
          </p:cNvPr>
          <p:cNvSpPr>
            <a:spLocks noGrp="1"/>
          </p:cNvSpPr>
          <p:nvPr>
            <p:ph type="body"/>
          </p:nvPr>
        </p:nvSpPr>
        <p:spPr/>
        <p:txBody>
          <a:bodyPr/>
          <a:lstStyle/>
          <a:p>
            <a:endParaRPr lang="en-US" dirty="0"/>
          </a:p>
        </p:txBody>
      </p:sp>
      <p:sp>
        <p:nvSpPr>
          <p:cNvPr id="3" name="Text Placeholder 2">
            <a:extLst>
              <a:ext uri="{FF2B5EF4-FFF2-40B4-BE49-F238E27FC236}">
                <a16:creationId xmlns:a16="http://schemas.microsoft.com/office/drawing/2014/main" id="{B43BE095-B810-8644-95F6-6BA5C00659E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7A4EA903-C6A9-F6A8-2D74-4281A72F046F}"/>
              </a:ext>
            </a:extLst>
          </p:cNvPr>
          <p:cNvSpPr>
            <a:spLocks noGrp="1"/>
          </p:cNvSpPr>
          <p:nvPr>
            <p:ph type="body" idx="2"/>
          </p:nvPr>
        </p:nvSpPr>
        <p:spPr/>
        <p:txBody>
          <a:bodyPr/>
          <a:lstStyle/>
          <a:p>
            <a:endParaRPr lang="en-US"/>
          </a:p>
        </p:txBody>
      </p:sp>
      <p:graphicFrame>
        <p:nvGraphicFramePr>
          <p:cNvPr id="5" name="Table 4">
            <a:extLst>
              <a:ext uri="{FF2B5EF4-FFF2-40B4-BE49-F238E27FC236}">
                <a16:creationId xmlns:a16="http://schemas.microsoft.com/office/drawing/2014/main" id="{3A04EA8D-28E4-7BFC-31CA-FCB70B2508A9}"/>
              </a:ext>
            </a:extLst>
          </p:cNvPr>
          <p:cNvGraphicFramePr>
            <a:graphicFrameLocks noGrp="1"/>
          </p:cNvGraphicFramePr>
          <p:nvPr>
            <p:extLst>
              <p:ext uri="{D42A27DB-BD31-4B8C-83A1-F6EECF244321}">
                <p14:modId xmlns:p14="http://schemas.microsoft.com/office/powerpoint/2010/main" val="1994286358"/>
              </p:ext>
            </p:extLst>
          </p:nvPr>
        </p:nvGraphicFramePr>
        <p:xfrm>
          <a:off x="0" y="0"/>
          <a:ext cx="12192000" cy="6858000"/>
        </p:xfrm>
        <a:graphic>
          <a:graphicData uri="http://schemas.openxmlformats.org/drawingml/2006/table">
            <a:tbl>
              <a:tblPr firstRow="1" firstCol="1" bandRow="1" bandCol="1">
                <a:tableStyleId>{8EC20E35-A176-4012-BC5E-935CFFF8708E}</a:tableStyleId>
              </a:tblPr>
              <a:tblGrid>
                <a:gridCol w="6000281">
                  <a:extLst>
                    <a:ext uri="{9D8B030D-6E8A-4147-A177-3AD203B41FA5}">
                      <a16:colId xmlns:a16="http://schemas.microsoft.com/office/drawing/2014/main" val="3268660147"/>
                    </a:ext>
                  </a:extLst>
                </a:gridCol>
                <a:gridCol w="6191719">
                  <a:extLst>
                    <a:ext uri="{9D8B030D-6E8A-4147-A177-3AD203B41FA5}">
                      <a16:colId xmlns:a16="http://schemas.microsoft.com/office/drawing/2014/main" val="970087345"/>
                    </a:ext>
                  </a:extLst>
                </a:gridCol>
              </a:tblGrid>
              <a:tr h="1100096">
                <a:tc>
                  <a:txBody>
                    <a:bodyPr/>
                    <a:lstStyle/>
                    <a:p>
                      <a:pPr marL="0" marR="0" algn="ctr">
                        <a:lnSpc>
                          <a:spcPct val="107000"/>
                        </a:lnSpc>
                        <a:spcBef>
                          <a:spcPts val="0"/>
                        </a:spcBef>
                        <a:spcAft>
                          <a:spcPts val="800"/>
                        </a:spcAft>
                      </a:pPr>
                      <a:r>
                        <a:rPr lang="en-US" sz="4000" b="1" kern="100" dirty="0">
                          <a:effectLst/>
                        </a:rPr>
                        <a:t>Pharisees</a:t>
                      </a:r>
                      <a:endParaRPr lang="en-US" sz="40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4000" b="1" kern="0" dirty="0">
                          <a:effectLst/>
                        </a:rPr>
                        <a:t>Jesus</a:t>
                      </a:r>
                      <a:endParaRPr lang="en-US" sz="40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09960292"/>
                  </a:ext>
                </a:extLst>
              </a:tr>
              <a:tr h="1920453">
                <a:tc>
                  <a:txBody>
                    <a:bodyPr/>
                    <a:lstStyle/>
                    <a:p>
                      <a:pPr marL="0" marR="0" algn="ctr">
                        <a:lnSpc>
                          <a:spcPct val="107000"/>
                        </a:lnSpc>
                        <a:spcBef>
                          <a:spcPts val="0"/>
                        </a:spcBef>
                        <a:spcAft>
                          <a:spcPts val="0"/>
                        </a:spcAft>
                      </a:pPr>
                      <a:r>
                        <a:rPr lang="en-US" sz="4000" b="0" kern="0" dirty="0">
                          <a:effectLst/>
                        </a:rPr>
                        <a:t>Thought man was made for the Sabbath</a:t>
                      </a:r>
                      <a:endParaRPr lang="en-US" sz="4000" b="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4000" b="0" kern="0" dirty="0">
                          <a:effectLst/>
                        </a:rPr>
                        <a:t>Sabbath was made for man</a:t>
                      </a:r>
                      <a:endParaRPr lang="en-US" sz="4000" b="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512086027"/>
                  </a:ext>
                </a:extLst>
              </a:tr>
              <a:tr h="1948741">
                <a:tc>
                  <a:txBody>
                    <a:bodyPr/>
                    <a:lstStyle/>
                    <a:p>
                      <a:pPr marL="0" marR="0" algn="ctr">
                        <a:lnSpc>
                          <a:spcPct val="107000"/>
                        </a:lnSpc>
                        <a:spcBef>
                          <a:spcPts val="0"/>
                        </a:spcBef>
                        <a:spcAft>
                          <a:spcPts val="0"/>
                        </a:spcAft>
                      </a:pPr>
                      <a:r>
                        <a:rPr lang="en-US" sz="4000" b="0" kern="0">
                          <a:effectLst/>
                        </a:rPr>
                        <a:t>Could not help others on the Sabbath</a:t>
                      </a:r>
                      <a:endParaRPr lang="en-US" sz="40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4000" b="0" kern="0" dirty="0">
                          <a:effectLst/>
                        </a:rPr>
                        <a:t>Could do acts of mercy on the Sabbath</a:t>
                      </a:r>
                      <a:endParaRPr lang="en-US" sz="4000" b="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312763427"/>
                  </a:ext>
                </a:extLst>
              </a:tr>
              <a:tr h="1888710">
                <a:tc>
                  <a:txBody>
                    <a:bodyPr/>
                    <a:lstStyle/>
                    <a:p>
                      <a:pPr marL="0" marR="0" algn="ctr">
                        <a:lnSpc>
                          <a:spcPct val="107000"/>
                        </a:lnSpc>
                        <a:spcBef>
                          <a:spcPts val="0"/>
                        </a:spcBef>
                        <a:spcAft>
                          <a:spcPts val="0"/>
                        </a:spcAft>
                      </a:pPr>
                      <a:r>
                        <a:rPr lang="en-US" sz="4000" b="0" kern="0">
                          <a:effectLst/>
                        </a:rPr>
                        <a:t>Could not do work that was necessary</a:t>
                      </a:r>
                      <a:endParaRPr lang="en-US" sz="4000" b="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4000" b="0" kern="0" dirty="0">
                          <a:effectLst/>
                        </a:rPr>
                        <a:t>Could do work that was necessary</a:t>
                      </a:r>
                      <a:endParaRPr lang="en-US" sz="4000" b="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387577991"/>
                  </a:ext>
                </a:extLst>
              </a:tr>
            </a:tbl>
          </a:graphicData>
        </a:graphic>
      </p:graphicFrame>
    </p:spTree>
    <p:extLst>
      <p:ext uri="{BB962C8B-B14F-4D97-AF65-F5344CB8AC3E}">
        <p14:creationId xmlns:p14="http://schemas.microsoft.com/office/powerpoint/2010/main" val="204397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“And now, Israel, what does the Lord your God require of you, but to fear the Lord your God, to walk in all his ways, to love him, to serve the Lord your God with all your heart and with all your soul,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10:12–13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and to keep the commandments and statutes of the Lord, which I am commanding you today for your good?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10:12–13</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Now we know that the law is good, if one uses it lawfully,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Timothy 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Why is this law so hard to obey?</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For I know that nothing good dwells in me, that is, in my flesh. For I have the desire to do what is right, but not the ability to carry it out.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7:18–20</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19 For I do not do the good I want, but the evil I do not want is what I keep on doing.</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7:18–20</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Now if I do what I do not want, it is no longer I who do it, but sin that dwells within me.</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7:18–20</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21 So I find it to be a law that when I want to do right, evil lies close at hand.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7:21–25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What is the Sabbath?</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22 For I delight in the law of God, in my inner being,</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7:21–25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23 but I see in my members another law waging war against the law of my mind and making me captive to the law of sin that dwells in my members.</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7:21–25</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24 Wretched man that I am! Who will deliver me from this body of death?</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7:21–25</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Thanks be to God through Jesus Christ our Lord! So then, I myself serve the law of God with my mind, but with my flesh I serve the law of sin.</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7:21–25</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4. Why should we keep the Sabbath?</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For by grace you have been saved through faith. And this is not your own doing; it is the gift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2:8–9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not a result of works, so that no one may boast.</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2:8–9</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for it is God who works in you, both to will and to work for his good pleasure.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2:13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So then, there remains a Sabbath rest for the people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Hebrews 4:9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5. Application: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7200" b="0" dirty="0">
                <a:solidFill>
                  <a:srgbClr val="FFFFFF"/>
                </a:solidFill>
                <a:effectLst>
                  <a:outerShdw blurRad="38100" dist="38100" dir="2700000" algn="tl">
                    <a:srgbClr val="000000">
                      <a:alpha val="43137"/>
                    </a:srgbClr>
                  </a:outerShdw>
                </a:effectLst>
              </a:rPr>
              <a:t>8 “Remember the Sabbath day, to keep it holy.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20:8–11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20 “I do not ask for these only, but also for those who will believe in me through their word,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17:20–21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21 that they may all be one, just as you, Father, are in me, and I in you, that they also may be in us, so that the world may believe that you have sent me.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John 17:20–21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7200" b="0" dirty="0">
                <a:solidFill>
                  <a:srgbClr val="FFFFFF"/>
                </a:solidFill>
                <a:effectLst>
                  <a:outerShdw blurRad="38100" dist="38100" dir="2700000" algn="tl">
                    <a:srgbClr val="000000">
                      <a:alpha val="43137"/>
                    </a:srgbClr>
                  </a:outerShdw>
                </a:effectLst>
              </a:rPr>
              <a:t>9 Six days you shall labor, and do all your work,</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20:8–11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but the seventh day is a Sabbath to the Lord your God. On it you shall not do any work, you, or your son, or your daughter, your male servant, or your female servant, or your livestock, or the sojourner who is within your gates.</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20:8–11</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For in six days the Lord made heaven and earth, the sea, and all that is in them, and rested on the seventh day. Therefore the Lord blessed the Sabbath day and made it holy.</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20:8–11</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Why God gives us the Sabbath?</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23 One Sabbath he was going through the grainfields, and as they made their way, his disciples began to pluck heads of grain.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Mark 2:23–3:6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Widescreen</PresentationFormat>
  <Paragraphs>113</Paragraphs>
  <Slides>41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41</vt:i4>
      </vt:variant>
    </vt:vector>
  </HeadingPairs>
  <TitlesOfParts>
    <vt:vector size="43" baseType="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2024-03-13T19:55:46Z</dcterms:modified>
</cp:coreProperties>
</file>