
<file path=[Content_Types].xml><?xml version="1.0" encoding="utf-8"?>
<Types xmlns="http://schemas.openxmlformats.org/package/2006/content-types">
  <Default Extension="bmp" ContentType="image/bmp"/>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2"/>
    <p:sldId id="261" r:id="rId3"/>
    <p:sldId id="262" r:id="rId4"/>
    <p:sldId id="273" r:id="rId5"/>
    <p:sldId id="274" r:id="rId6"/>
    <p:sldId id="263" r:id="rId7"/>
    <p:sldId id="264" r:id="rId8"/>
    <p:sldId id="275" r:id="rId9"/>
    <p:sldId id="265" r:id="rId10"/>
    <p:sldId id="272" r:id="rId11"/>
    <p:sldId id="276" r:id="rId12"/>
    <p:sldId id="266" r:id="rId13"/>
    <p:sldId id="267" r:id="rId14"/>
    <p:sldId id="277" r:id="rId15"/>
    <p:sldId id="268" r:id="rId16"/>
    <p:sldId id="270" r:id="rId17"/>
    <p:sldId id="278" r:id="rId18"/>
    <p:sldId id="279" r:id="rId19"/>
    <p:sldId id="271" r:id="rId20"/>
  </p:sldIdLst>
  <p:sldSz cx="12192000" cy="6858000"/>
  <p:notesSz cx="12192000" cy="6858000"/>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1CE604A-DAAE-4504-A263-FD159B3A27E5}" v="29" dt="2023-11-08T20:42:29.83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ady owens" userId="7a6fbe4f65d4933f" providerId="LiveId" clId="{D1CE604A-DAAE-4504-A263-FD159B3A27E5}"/>
    <pc:docChg chg="undo custSel addSld modSld">
      <pc:chgData name="brady owens" userId="7a6fbe4f65d4933f" providerId="LiveId" clId="{D1CE604A-DAAE-4504-A263-FD159B3A27E5}" dt="2023-11-08T20:57:05.545" v="403" actId="115"/>
      <pc:docMkLst>
        <pc:docMk/>
      </pc:docMkLst>
      <pc:sldChg chg="modSp mod">
        <pc:chgData name="brady owens" userId="7a6fbe4f65d4933f" providerId="LiveId" clId="{D1CE604A-DAAE-4504-A263-FD159B3A27E5}" dt="2023-11-08T20:25:24.981" v="66" actId="27636"/>
        <pc:sldMkLst>
          <pc:docMk/>
          <pc:sldMk cId="0" sldId="257"/>
        </pc:sldMkLst>
        <pc:spChg chg="mod">
          <ac:chgData name="brady owens" userId="7a6fbe4f65d4933f" providerId="LiveId" clId="{D1CE604A-DAAE-4504-A263-FD159B3A27E5}" dt="2023-11-08T20:25:24.981" v="66" actId="27636"/>
          <ac:spMkLst>
            <pc:docMk/>
            <pc:sldMk cId="0" sldId="257"/>
            <ac:spMk id="2" creationId="{00000000-0000-0000-0000-000000000000}"/>
          </ac:spMkLst>
        </pc:spChg>
        <pc:spChg chg="mod">
          <ac:chgData name="brady owens" userId="7a6fbe4f65d4933f" providerId="LiveId" clId="{D1CE604A-DAAE-4504-A263-FD159B3A27E5}" dt="2023-11-08T20:25:24.981" v="65" actId="27636"/>
          <ac:spMkLst>
            <pc:docMk/>
            <pc:sldMk cId="0" sldId="257"/>
            <ac:spMk id="4" creationId="{00000000-0000-0000-0000-000000000000}"/>
          </ac:spMkLst>
        </pc:spChg>
      </pc:sldChg>
      <pc:sldChg chg="modSp mod">
        <pc:chgData name="brady owens" userId="7a6fbe4f65d4933f" providerId="LiveId" clId="{D1CE604A-DAAE-4504-A263-FD159B3A27E5}" dt="2023-11-08T20:25:24.996" v="68" actId="27636"/>
        <pc:sldMkLst>
          <pc:docMk/>
          <pc:sldMk cId="0" sldId="261"/>
        </pc:sldMkLst>
        <pc:spChg chg="mod">
          <ac:chgData name="brady owens" userId="7a6fbe4f65d4933f" providerId="LiveId" clId="{D1CE604A-DAAE-4504-A263-FD159B3A27E5}" dt="2023-11-08T20:16:50.024" v="6" actId="20577"/>
          <ac:spMkLst>
            <pc:docMk/>
            <pc:sldMk cId="0" sldId="261"/>
            <ac:spMk id="2" creationId="{00000000-0000-0000-0000-000000000000}"/>
          </ac:spMkLst>
        </pc:spChg>
        <pc:spChg chg="mod">
          <ac:chgData name="brady owens" userId="7a6fbe4f65d4933f" providerId="LiveId" clId="{D1CE604A-DAAE-4504-A263-FD159B3A27E5}" dt="2023-11-08T20:25:24.996" v="67" actId="27636"/>
          <ac:spMkLst>
            <pc:docMk/>
            <pc:sldMk cId="0" sldId="261"/>
            <ac:spMk id="3" creationId="{00000000-0000-0000-0000-000000000000}"/>
          </ac:spMkLst>
        </pc:spChg>
        <pc:spChg chg="mod">
          <ac:chgData name="brady owens" userId="7a6fbe4f65d4933f" providerId="LiveId" clId="{D1CE604A-DAAE-4504-A263-FD159B3A27E5}" dt="2023-11-08T20:25:24.996" v="68" actId="27636"/>
          <ac:spMkLst>
            <pc:docMk/>
            <pc:sldMk cId="0" sldId="261"/>
            <ac:spMk id="4" creationId="{00000000-0000-0000-0000-000000000000}"/>
          </ac:spMkLst>
        </pc:spChg>
      </pc:sldChg>
      <pc:sldChg chg="modSp mod">
        <pc:chgData name="brady owens" userId="7a6fbe4f65d4933f" providerId="LiveId" clId="{D1CE604A-DAAE-4504-A263-FD159B3A27E5}" dt="2023-11-08T20:27:58.674" v="127" actId="115"/>
        <pc:sldMkLst>
          <pc:docMk/>
          <pc:sldMk cId="0" sldId="262"/>
        </pc:sldMkLst>
        <pc:spChg chg="mod">
          <ac:chgData name="brady owens" userId="7a6fbe4f65d4933f" providerId="LiveId" clId="{D1CE604A-DAAE-4504-A263-FD159B3A27E5}" dt="2023-11-08T20:27:58.674" v="127" actId="115"/>
          <ac:spMkLst>
            <pc:docMk/>
            <pc:sldMk cId="0" sldId="262"/>
            <ac:spMk id="2" creationId="{00000000-0000-0000-0000-000000000000}"/>
          </ac:spMkLst>
        </pc:spChg>
        <pc:spChg chg="mod">
          <ac:chgData name="brady owens" userId="7a6fbe4f65d4933f" providerId="LiveId" clId="{D1CE604A-DAAE-4504-A263-FD159B3A27E5}" dt="2023-11-08T20:25:24.996" v="69" actId="27636"/>
          <ac:spMkLst>
            <pc:docMk/>
            <pc:sldMk cId="0" sldId="262"/>
            <ac:spMk id="3" creationId="{00000000-0000-0000-0000-000000000000}"/>
          </ac:spMkLst>
        </pc:spChg>
        <pc:spChg chg="mod">
          <ac:chgData name="brady owens" userId="7a6fbe4f65d4933f" providerId="LiveId" clId="{D1CE604A-DAAE-4504-A263-FD159B3A27E5}" dt="2023-11-08T20:25:25.012" v="70" actId="27636"/>
          <ac:spMkLst>
            <pc:docMk/>
            <pc:sldMk cId="0" sldId="262"/>
            <ac:spMk id="4" creationId="{00000000-0000-0000-0000-000000000000}"/>
          </ac:spMkLst>
        </pc:spChg>
      </pc:sldChg>
      <pc:sldChg chg="modSp mod">
        <pc:chgData name="brady owens" userId="7a6fbe4f65d4933f" providerId="LiveId" clId="{D1CE604A-DAAE-4504-A263-FD159B3A27E5}" dt="2023-11-08T20:25:24.874" v="53" actId="27636"/>
        <pc:sldMkLst>
          <pc:docMk/>
          <pc:sldMk cId="0" sldId="263"/>
        </pc:sldMkLst>
        <pc:spChg chg="mod">
          <ac:chgData name="brady owens" userId="7a6fbe4f65d4933f" providerId="LiveId" clId="{D1CE604A-DAAE-4504-A263-FD159B3A27E5}" dt="2023-11-08T20:25:24.874" v="53" actId="27636"/>
          <ac:spMkLst>
            <pc:docMk/>
            <pc:sldMk cId="0" sldId="263"/>
            <ac:spMk id="3" creationId="{00000000-0000-0000-0000-000000000000}"/>
          </ac:spMkLst>
        </pc:spChg>
        <pc:spChg chg="mod">
          <ac:chgData name="brady owens" userId="7a6fbe4f65d4933f" providerId="LiveId" clId="{D1CE604A-DAAE-4504-A263-FD159B3A27E5}" dt="2023-11-08T20:25:24.874" v="52" actId="27636"/>
          <ac:spMkLst>
            <pc:docMk/>
            <pc:sldMk cId="0" sldId="263"/>
            <ac:spMk id="4" creationId="{00000000-0000-0000-0000-000000000000}"/>
          </ac:spMkLst>
        </pc:spChg>
      </pc:sldChg>
      <pc:sldChg chg="modSp mod">
        <pc:chgData name="brady owens" userId="7a6fbe4f65d4933f" providerId="LiveId" clId="{D1CE604A-DAAE-4504-A263-FD159B3A27E5}" dt="2023-11-08T20:25:24.881" v="55" actId="27636"/>
        <pc:sldMkLst>
          <pc:docMk/>
          <pc:sldMk cId="0" sldId="264"/>
        </pc:sldMkLst>
        <pc:spChg chg="mod">
          <ac:chgData name="brady owens" userId="7a6fbe4f65d4933f" providerId="LiveId" clId="{D1CE604A-DAAE-4504-A263-FD159B3A27E5}" dt="2023-11-08T20:25:24.881" v="55" actId="27636"/>
          <ac:spMkLst>
            <pc:docMk/>
            <pc:sldMk cId="0" sldId="264"/>
            <ac:spMk id="3" creationId="{00000000-0000-0000-0000-000000000000}"/>
          </ac:spMkLst>
        </pc:spChg>
        <pc:spChg chg="mod">
          <ac:chgData name="brady owens" userId="7a6fbe4f65d4933f" providerId="LiveId" clId="{D1CE604A-DAAE-4504-A263-FD159B3A27E5}" dt="2023-11-08T20:25:24.881" v="54" actId="27636"/>
          <ac:spMkLst>
            <pc:docMk/>
            <pc:sldMk cId="0" sldId="264"/>
            <ac:spMk id="4" creationId="{00000000-0000-0000-0000-000000000000}"/>
          </ac:spMkLst>
        </pc:spChg>
      </pc:sldChg>
      <pc:sldChg chg="modSp mod">
        <pc:chgData name="brady owens" userId="7a6fbe4f65d4933f" providerId="LiveId" clId="{D1CE604A-DAAE-4504-A263-FD159B3A27E5}" dt="2023-11-08T20:25:24.896" v="56" actId="27636"/>
        <pc:sldMkLst>
          <pc:docMk/>
          <pc:sldMk cId="0" sldId="265"/>
        </pc:sldMkLst>
        <pc:spChg chg="mod">
          <ac:chgData name="brady owens" userId="7a6fbe4f65d4933f" providerId="LiveId" clId="{D1CE604A-DAAE-4504-A263-FD159B3A27E5}" dt="2023-11-08T20:25:24.896" v="56" actId="27636"/>
          <ac:spMkLst>
            <pc:docMk/>
            <pc:sldMk cId="0" sldId="265"/>
            <ac:spMk id="3" creationId="{00000000-0000-0000-0000-000000000000}"/>
          </ac:spMkLst>
        </pc:spChg>
      </pc:sldChg>
      <pc:sldChg chg="modSp mod">
        <pc:chgData name="brady owens" userId="7a6fbe4f65d4933f" providerId="LiveId" clId="{D1CE604A-DAAE-4504-A263-FD159B3A27E5}" dt="2023-11-08T20:25:24.914" v="58" actId="27636"/>
        <pc:sldMkLst>
          <pc:docMk/>
          <pc:sldMk cId="0" sldId="266"/>
        </pc:sldMkLst>
        <pc:spChg chg="mod">
          <ac:chgData name="brady owens" userId="7a6fbe4f65d4933f" providerId="LiveId" clId="{D1CE604A-DAAE-4504-A263-FD159B3A27E5}" dt="2023-11-08T20:25:24.911" v="57" actId="27636"/>
          <ac:spMkLst>
            <pc:docMk/>
            <pc:sldMk cId="0" sldId="266"/>
            <ac:spMk id="3" creationId="{00000000-0000-0000-0000-000000000000}"/>
          </ac:spMkLst>
        </pc:spChg>
        <pc:spChg chg="mod">
          <ac:chgData name="brady owens" userId="7a6fbe4f65d4933f" providerId="LiveId" clId="{D1CE604A-DAAE-4504-A263-FD159B3A27E5}" dt="2023-11-08T20:25:24.914" v="58" actId="27636"/>
          <ac:spMkLst>
            <pc:docMk/>
            <pc:sldMk cId="0" sldId="266"/>
            <ac:spMk id="4" creationId="{00000000-0000-0000-0000-000000000000}"/>
          </ac:spMkLst>
        </pc:spChg>
      </pc:sldChg>
      <pc:sldChg chg="modSp mod">
        <pc:chgData name="brady owens" userId="7a6fbe4f65d4933f" providerId="LiveId" clId="{D1CE604A-DAAE-4504-A263-FD159B3A27E5}" dt="2023-11-08T20:25:24.926" v="60" actId="27636"/>
        <pc:sldMkLst>
          <pc:docMk/>
          <pc:sldMk cId="0" sldId="267"/>
        </pc:sldMkLst>
        <pc:spChg chg="mod">
          <ac:chgData name="brady owens" userId="7a6fbe4f65d4933f" providerId="LiveId" clId="{D1CE604A-DAAE-4504-A263-FD159B3A27E5}" dt="2023-11-08T20:25:24.926" v="60" actId="27636"/>
          <ac:spMkLst>
            <pc:docMk/>
            <pc:sldMk cId="0" sldId="267"/>
            <ac:spMk id="3" creationId="{00000000-0000-0000-0000-000000000000}"/>
          </ac:spMkLst>
        </pc:spChg>
        <pc:spChg chg="mod">
          <ac:chgData name="brady owens" userId="7a6fbe4f65d4933f" providerId="LiveId" clId="{D1CE604A-DAAE-4504-A263-FD159B3A27E5}" dt="2023-11-08T20:25:24.923" v="59" actId="27636"/>
          <ac:spMkLst>
            <pc:docMk/>
            <pc:sldMk cId="0" sldId="267"/>
            <ac:spMk id="4" creationId="{00000000-0000-0000-0000-000000000000}"/>
          </ac:spMkLst>
        </pc:spChg>
      </pc:sldChg>
      <pc:sldChg chg="modSp mod">
        <pc:chgData name="brady owens" userId="7a6fbe4f65d4933f" providerId="LiveId" clId="{D1CE604A-DAAE-4504-A263-FD159B3A27E5}" dt="2023-11-08T20:25:24.937" v="62" actId="27636"/>
        <pc:sldMkLst>
          <pc:docMk/>
          <pc:sldMk cId="0" sldId="270"/>
        </pc:sldMkLst>
        <pc:spChg chg="mod">
          <ac:chgData name="brady owens" userId="7a6fbe4f65d4933f" providerId="LiveId" clId="{D1CE604A-DAAE-4504-A263-FD159B3A27E5}" dt="2023-11-08T20:25:24.934" v="61" actId="27636"/>
          <ac:spMkLst>
            <pc:docMk/>
            <pc:sldMk cId="0" sldId="270"/>
            <ac:spMk id="3" creationId="{00000000-0000-0000-0000-000000000000}"/>
          </ac:spMkLst>
        </pc:spChg>
        <pc:spChg chg="mod">
          <ac:chgData name="brady owens" userId="7a6fbe4f65d4933f" providerId="LiveId" clId="{D1CE604A-DAAE-4504-A263-FD159B3A27E5}" dt="2023-11-08T20:25:24.937" v="62" actId="27636"/>
          <ac:spMkLst>
            <pc:docMk/>
            <pc:sldMk cId="0" sldId="270"/>
            <ac:spMk id="4" creationId="{00000000-0000-0000-0000-000000000000}"/>
          </ac:spMkLst>
        </pc:spChg>
      </pc:sldChg>
      <pc:sldChg chg="modSp mod">
        <pc:chgData name="brady owens" userId="7a6fbe4f65d4933f" providerId="LiveId" clId="{D1CE604A-DAAE-4504-A263-FD159B3A27E5}" dt="2023-11-08T20:57:05.545" v="403" actId="115"/>
        <pc:sldMkLst>
          <pc:docMk/>
          <pc:sldMk cId="0" sldId="271"/>
        </pc:sldMkLst>
        <pc:spChg chg="mod">
          <ac:chgData name="brady owens" userId="7a6fbe4f65d4933f" providerId="LiveId" clId="{D1CE604A-DAAE-4504-A263-FD159B3A27E5}" dt="2023-11-08T20:57:05.545" v="403" actId="115"/>
          <ac:spMkLst>
            <pc:docMk/>
            <pc:sldMk cId="0" sldId="271"/>
            <ac:spMk id="2" creationId="{00000000-0000-0000-0000-000000000000}"/>
          </ac:spMkLst>
        </pc:spChg>
        <pc:spChg chg="mod">
          <ac:chgData name="brady owens" userId="7a6fbe4f65d4933f" providerId="LiveId" clId="{D1CE604A-DAAE-4504-A263-FD159B3A27E5}" dt="2023-11-08T20:25:24.981" v="64" actId="27636"/>
          <ac:spMkLst>
            <pc:docMk/>
            <pc:sldMk cId="0" sldId="271"/>
            <ac:spMk id="3" creationId="{00000000-0000-0000-0000-000000000000}"/>
          </ac:spMkLst>
        </pc:spChg>
        <pc:spChg chg="mod">
          <ac:chgData name="brady owens" userId="7a6fbe4f65d4933f" providerId="LiveId" clId="{D1CE604A-DAAE-4504-A263-FD159B3A27E5}" dt="2023-11-08T20:25:24.981" v="63" actId="27636"/>
          <ac:spMkLst>
            <pc:docMk/>
            <pc:sldMk cId="0" sldId="271"/>
            <ac:spMk id="4" creationId="{00000000-0000-0000-0000-000000000000}"/>
          </ac:spMkLst>
        </pc:spChg>
      </pc:sldChg>
      <pc:sldChg chg="addSp delSp modSp add mod">
        <pc:chgData name="brady owens" userId="7a6fbe4f65d4933f" providerId="LiveId" clId="{D1CE604A-DAAE-4504-A263-FD159B3A27E5}" dt="2023-11-08T20:27:51.677" v="126" actId="403"/>
        <pc:sldMkLst>
          <pc:docMk/>
          <pc:sldMk cId="344371476" sldId="273"/>
        </pc:sldMkLst>
        <pc:spChg chg="add del mod">
          <ac:chgData name="brady owens" userId="7a6fbe4f65d4933f" providerId="LiveId" clId="{D1CE604A-DAAE-4504-A263-FD159B3A27E5}" dt="2023-11-08T20:27:51.677" v="126" actId="403"/>
          <ac:spMkLst>
            <pc:docMk/>
            <pc:sldMk cId="344371476" sldId="273"/>
            <ac:spMk id="2" creationId="{00000000-0000-0000-0000-000000000000}"/>
          </ac:spMkLst>
        </pc:spChg>
        <pc:spChg chg="mod">
          <ac:chgData name="brady owens" userId="7a6fbe4f65d4933f" providerId="LiveId" clId="{D1CE604A-DAAE-4504-A263-FD159B3A27E5}" dt="2023-11-08T20:25:15.455" v="9" actId="27636"/>
          <ac:spMkLst>
            <pc:docMk/>
            <pc:sldMk cId="344371476" sldId="273"/>
            <ac:spMk id="3" creationId="{00000000-0000-0000-0000-000000000000}"/>
          </ac:spMkLst>
        </pc:spChg>
        <pc:spChg chg="del mod">
          <ac:chgData name="brady owens" userId="7a6fbe4f65d4933f" providerId="LiveId" clId="{D1CE604A-DAAE-4504-A263-FD159B3A27E5}" dt="2023-11-08T20:27:36.820" v="109" actId="478"/>
          <ac:spMkLst>
            <pc:docMk/>
            <pc:sldMk cId="344371476" sldId="273"/>
            <ac:spMk id="4" creationId="{00000000-0000-0000-0000-000000000000}"/>
          </ac:spMkLst>
        </pc:spChg>
        <pc:spChg chg="add del mod">
          <ac:chgData name="brady owens" userId="7a6fbe4f65d4933f" providerId="LiveId" clId="{D1CE604A-DAAE-4504-A263-FD159B3A27E5}" dt="2023-11-08T20:25:24.595" v="31"/>
          <ac:spMkLst>
            <pc:docMk/>
            <pc:sldMk cId="344371476" sldId="273"/>
            <ac:spMk id="7" creationId="{CBF959AC-E6BC-D44C-A1BF-C8E93DEF76D0}"/>
          </ac:spMkLst>
        </pc:spChg>
        <pc:spChg chg="add del mod">
          <ac:chgData name="brady owens" userId="7a6fbe4f65d4933f" providerId="LiveId" clId="{D1CE604A-DAAE-4504-A263-FD159B3A27E5}" dt="2023-11-08T20:26:46.535" v="94"/>
          <ac:spMkLst>
            <pc:docMk/>
            <pc:sldMk cId="344371476" sldId="273"/>
            <ac:spMk id="10" creationId="{760661C9-B34F-F35C-B8FC-587FE467F1D8}"/>
          </ac:spMkLst>
        </pc:spChg>
        <pc:spChg chg="add del mod">
          <ac:chgData name="brady owens" userId="7a6fbe4f65d4933f" providerId="LiveId" clId="{D1CE604A-DAAE-4504-A263-FD159B3A27E5}" dt="2023-11-08T20:26:46.049" v="93" actId="478"/>
          <ac:spMkLst>
            <pc:docMk/>
            <pc:sldMk cId="344371476" sldId="273"/>
            <ac:spMk id="12" creationId="{5F20A294-612D-A0CE-FE89-174A1EC90589}"/>
          </ac:spMkLst>
        </pc:spChg>
        <pc:spChg chg="add mod">
          <ac:chgData name="brady owens" userId="7a6fbe4f65d4933f" providerId="LiveId" clId="{D1CE604A-DAAE-4504-A263-FD159B3A27E5}" dt="2023-11-08T20:27:42.442" v="121" actId="27636"/>
          <ac:spMkLst>
            <pc:docMk/>
            <pc:sldMk cId="344371476" sldId="273"/>
            <ac:spMk id="14" creationId="{131D4AFA-8297-34B5-AED5-5DAF62416B97}"/>
          </ac:spMkLst>
        </pc:spChg>
        <pc:graphicFrameChg chg="add del mod">
          <ac:chgData name="brady owens" userId="7a6fbe4f65d4933f" providerId="LiveId" clId="{D1CE604A-DAAE-4504-A263-FD159B3A27E5}" dt="2023-11-08T20:25:24.595" v="31"/>
          <ac:graphicFrameMkLst>
            <pc:docMk/>
            <pc:sldMk cId="344371476" sldId="273"/>
            <ac:graphicFrameMk id="5" creationId="{9278CEE9-0468-7991-4CC3-288F3D097F15}"/>
          </ac:graphicFrameMkLst>
        </pc:graphicFrameChg>
        <pc:graphicFrameChg chg="add del mod">
          <ac:chgData name="brady owens" userId="7a6fbe4f65d4933f" providerId="LiveId" clId="{D1CE604A-DAAE-4504-A263-FD159B3A27E5}" dt="2023-11-08T20:25:24.595" v="31"/>
          <ac:graphicFrameMkLst>
            <pc:docMk/>
            <pc:sldMk cId="344371476" sldId="273"/>
            <ac:graphicFrameMk id="6" creationId="{EE7A7843-1B1D-CDD6-C75F-948F9EF8FFC0}"/>
          </ac:graphicFrameMkLst>
        </pc:graphicFrameChg>
        <pc:graphicFrameChg chg="add del mod modGraphic">
          <ac:chgData name="brady owens" userId="7a6fbe4f65d4933f" providerId="LiveId" clId="{D1CE604A-DAAE-4504-A263-FD159B3A27E5}" dt="2023-11-08T20:26:46.535" v="94"/>
          <ac:graphicFrameMkLst>
            <pc:docMk/>
            <pc:sldMk cId="344371476" sldId="273"/>
            <ac:graphicFrameMk id="8" creationId="{52279151-6CA3-5DC2-BFF6-0B4211B24846}"/>
          </ac:graphicFrameMkLst>
        </pc:graphicFrameChg>
        <pc:graphicFrameChg chg="add del mod modGraphic">
          <ac:chgData name="brady owens" userId="7a6fbe4f65d4933f" providerId="LiveId" clId="{D1CE604A-DAAE-4504-A263-FD159B3A27E5}" dt="2023-11-08T20:26:46.535" v="94"/>
          <ac:graphicFrameMkLst>
            <pc:docMk/>
            <pc:sldMk cId="344371476" sldId="273"/>
            <ac:graphicFrameMk id="9" creationId="{22E85447-E6DB-7B19-1672-A6860C522365}"/>
          </ac:graphicFrameMkLst>
        </pc:graphicFrameChg>
      </pc:sldChg>
      <pc:sldChg chg="modSp add mod">
        <pc:chgData name="brady owens" userId="7a6fbe4f65d4933f" providerId="LiveId" clId="{D1CE604A-DAAE-4504-A263-FD159B3A27E5}" dt="2023-11-08T20:32:28.462" v="204" actId="115"/>
        <pc:sldMkLst>
          <pc:docMk/>
          <pc:sldMk cId="4196832227" sldId="274"/>
        </pc:sldMkLst>
        <pc:spChg chg="mod">
          <ac:chgData name="brady owens" userId="7a6fbe4f65d4933f" providerId="LiveId" clId="{D1CE604A-DAAE-4504-A263-FD159B3A27E5}" dt="2023-11-08T20:32:28.462" v="204" actId="115"/>
          <ac:spMkLst>
            <pc:docMk/>
            <pc:sldMk cId="4196832227" sldId="274"/>
            <ac:spMk id="2" creationId="{00000000-0000-0000-0000-000000000000}"/>
          </ac:spMkLst>
        </pc:spChg>
        <pc:spChg chg="mod">
          <ac:chgData name="brady owens" userId="7a6fbe4f65d4933f" providerId="LiveId" clId="{D1CE604A-DAAE-4504-A263-FD159B3A27E5}" dt="2023-11-08T20:32:23.662" v="203" actId="20577"/>
          <ac:spMkLst>
            <pc:docMk/>
            <pc:sldMk cId="4196832227" sldId="274"/>
            <ac:spMk id="3" creationId="{00000000-0000-0000-0000-000000000000}"/>
          </ac:spMkLst>
        </pc:spChg>
        <pc:spChg chg="mod">
          <ac:chgData name="brady owens" userId="7a6fbe4f65d4933f" providerId="LiveId" clId="{D1CE604A-DAAE-4504-A263-FD159B3A27E5}" dt="2023-11-08T20:32:16.990" v="196" actId="14100"/>
          <ac:spMkLst>
            <pc:docMk/>
            <pc:sldMk cId="4196832227" sldId="274"/>
            <ac:spMk id="14" creationId="{131D4AFA-8297-34B5-AED5-5DAF62416B97}"/>
          </ac:spMkLst>
        </pc:spChg>
      </pc:sldChg>
      <pc:sldChg chg="modSp add mod">
        <pc:chgData name="brady owens" userId="7a6fbe4f65d4933f" providerId="LiveId" clId="{D1CE604A-DAAE-4504-A263-FD159B3A27E5}" dt="2023-11-08T20:38:44.222" v="225" actId="115"/>
        <pc:sldMkLst>
          <pc:docMk/>
          <pc:sldMk cId="4057195490" sldId="275"/>
        </pc:sldMkLst>
        <pc:spChg chg="mod">
          <ac:chgData name="brady owens" userId="7a6fbe4f65d4933f" providerId="LiveId" clId="{D1CE604A-DAAE-4504-A263-FD159B3A27E5}" dt="2023-11-08T20:38:44.222" v="225" actId="115"/>
          <ac:spMkLst>
            <pc:docMk/>
            <pc:sldMk cId="4057195490" sldId="275"/>
            <ac:spMk id="2" creationId="{00000000-0000-0000-0000-000000000000}"/>
          </ac:spMkLst>
        </pc:spChg>
        <pc:spChg chg="mod">
          <ac:chgData name="brady owens" userId="7a6fbe4f65d4933f" providerId="LiveId" clId="{D1CE604A-DAAE-4504-A263-FD159B3A27E5}" dt="2023-11-08T20:38:37.740" v="224" actId="20577"/>
          <ac:spMkLst>
            <pc:docMk/>
            <pc:sldMk cId="4057195490" sldId="275"/>
            <ac:spMk id="3" creationId="{00000000-0000-0000-0000-000000000000}"/>
          </ac:spMkLst>
        </pc:spChg>
      </pc:sldChg>
      <pc:sldChg chg="modSp new mod">
        <pc:chgData name="brady owens" userId="7a6fbe4f65d4933f" providerId="LiveId" clId="{D1CE604A-DAAE-4504-A263-FD159B3A27E5}" dt="2023-11-08T20:42:29.306" v="245" actId="27636"/>
        <pc:sldMkLst>
          <pc:docMk/>
          <pc:sldMk cId="1948987160" sldId="276"/>
        </pc:sldMkLst>
        <pc:spChg chg="mod">
          <ac:chgData name="brady owens" userId="7a6fbe4f65d4933f" providerId="LiveId" clId="{D1CE604A-DAAE-4504-A263-FD159B3A27E5}" dt="2023-11-08T20:42:29.306" v="245" actId="27636"/>
          <ac:spMkLst>
            <pc:docMk/>
            <pc:sldMk cId="1948987160" sldId="276"/>
            <ac:spMk id="3" creationId="{FE186235-0BCA-CC74-B31D-6736534E47A6}"/>
          </ac:spMkLst>
        </pc:spChg>
        <pc:spChg chg="mod">
          <ac:chgData name="brady owens" userId="7a6fbe4f65d4933f" providerId="LiveId" clId="{D1CE604A-DAAE-4504-A263-FD159B3A27E5}" dt="2023-11-08T20:42:29.306" v="244" actId="27636"/>
          <ac:spMkLst>
            <pc:docMk/>
            <pc:sldMk cId="1948987160" sldId="276"/>
            <ac:spMk id="4" creationId="{AE1971B2-8C40-5742-8007-352BC0D09046}"/>
          </ac:spMkLst>
        </pc:spChg>
      </pc:sldChg>
      <pc:sldChg chg="modSp add mod">
        <pc:chgData name="brady owens" userId="7a6fbe4f65d4933f" providerId="LiveId" clId="{D1CE604A-DAAE-4504-A263-FD159B3A27E5}" dt="2023-11-08T20:43:16.721" v="272" actId="20577"/>
        <pc:sldMkLst>
          <pc:docMk/>
          <pc:sldMk cId="667807663" sldId="277"/>
        </pc:sldMkLst>
        <pc:spChg chg="mod">
          <ac:chgData name="brady owens" userId="7a6fbe4f65d4933f" providerId="LiveId" clId="{D1CE604A-DAAE-4504-A263-FD159B3A27E5}" dt="2023-11-08T20:43:11.284" v="257" actId="115"/>
          <ac:spMkLst>
            <pc:docMk/>
            <pc:sldMk cId="667807663" sldId="277"/>
            <ac:spMk id="2" creationId="{00000000-0000-0000-0000-000000000000}"/>
          </ac:spMkLst>
        </pc:spChg>
        <pc:spChg chg="mod">
          <ac:chgData name="brady owens" userId="7a6fbe4f65d4933f" providerId="LiveId" clId="{D1CE604A-DAAE-4504-A263-FD159B3A27E5}" dt="2023-11-08T20:43:16.721" v="272" actId="20577"/>
          <ac:spMkLst>
            <pc:docMk/>
            <pc:sldMk cId="667807663" sldId="277"/>
            <ac:spMk id="3" creationId="{00000000-0000-0000-0000-000000000000}"/>
          </ac:spMkLst>
        </pc:spChg>
      </pc:sldChg>
      <pc:sldChg chg="modSp add mod">
        <pc:chgData name="brady owens" userId="7a6fbe4f65d4933f" providerId="LiveId" clId="{D1CE604A-DAAE-4504-A263-FD159B3A27E5}" dt="2023-11-08T20:53:23.111" v="397" actId="20577"/>
        <pc:sldMkLst>
          <pc:docMk/>
          <pc:sldMk cId="1564013621" sldId="278"/>
        </pc:sldMkLst>
        <pc:spChg chg="mod">
          <ac:chgData name="brady owens" userId="7a6fbe4f65d4933f" providerId="LiveId" clId="{D1CE604A-DAAE-4504-A263-FD159B3A27E5}" dt="2023-11-08T20:49:47.811" v="345" actId="115"/>
          <ac:spMkLst>
            <pc:docMk/>
            <pc:sldMk cId="1564013621" sldId="278"/>
            <ac:spMk id="2" creationId="{00000000-0000-0000-0000-000000000000}"/>
          </ac:spMkLst>
        </pc:spChg>
        <pc:spChg chg="mod">
          <ac:chgData name="brady owens" userId="7a6fbe4f65d4933f" providerId="LiveId" clId="{D1CE604A-DAAE-4504-A263-FD159B3A27E5}" dt="2023-11-08T20:53:23.111" v="397" actId="20577"/>
          <ac:spMkLst>
            <pc:docMk/>
            <pc:sldMk cId="1564013621" sldId="278"/>
            <ac:spMk id="3" creationId="{00000000-0000-0000-0000-000000000000}"/>
          </ac:spMkLst>
        </pc:spChg>
      </pc:sldChg>
      <pc:sldChg chg="modSp add mod">
        <pc:chgData name="brady owens" userId="7a6fbe4f65d4933f" providerId="LiveId" clId="{D1CE604A-DAAE-4504-A263-FD159B3A27E5}" dt="2023-11-08T20:53:18.386" v="392" actId="20577"/>
        <pc:sldMkLst>
          <pc:docMk/>
          <pc:sldMk cId="989919587" sldId="279"/>
        </pc:sldMkLst>
        <pc:spChg chg="mod">
          <ac:chgData name="brady owens" userId="7a6fbe4f65d4933f" providerId="LiveId" clId="{D1CE604A-DAAE-4504-A263-FD159B3A27E5}" dt="2023-11-08T20:53:13.194" v="378" actId="403"/>
          <ac:spMkLst>
            <pc:docMk/>
            <pc:sldMk cId="989919587" sldId="279"/>
            <ac:spMk id="2" creationId="{00000000-0000-0000-0000-000000000000}"/>
          </ac:spMkLst>
        </pc:spChg>
        <pc:spChg chg="mod">
          <ac:chgData name="brady owens" userId="7a6fbe4f65d4933f" providerId="LiveId" clId="{D1CE604A-DAAE-4504-A263-FD159B3A27E5}" dt="2023-11-08T20:53:18.386" v="392" actId="20577"/>
          <ac:spMkLst>
            <pc:docMk/>
            <pc:sldMk cId="989919587" sldId="279"/>
            <ac:spMk id="3" creationId="{00000000-0000-0000-0000-000000000000}"/>
          </ac:spMkLst>
        </pc:spChg>
      </pc:sldChg>
    </pc:docChg>
  </pc:docChgLst>
  <pc:docChgLst>
    <pc:chgData name="brady owens" userId="7a6fbe4f65d4933f" providerId="LiveId" clId="{C5F76251-1F64-49D9-87CC-3C908DCF9C73}"/>
    <pc:docChg chg="custSel addSld delSld modSld">
      <pc:chgData name="brady owens" userId="7a6fbe4f65d4933f" providerId="LiveId" clId="{C5F76251-1F64-49D9-87CC-3C908DCF9C73}" dt="2023-10-19T14:26:50.005" v="46" actId="478"/>
      <pc:docMkLst>
        <pc:docMk/>
      </pc:docMkLst>
      <pc:sldChg chg="del">
        <pc:chgData name="brady owens" userId="7a6fbe4f65d4933f" providerId="LiveId" clId="{C5F76251-1F64-49D9-87CC-3C908DCF9C73}" dt="2023-10-19T14:24:55.389" v="0" actId="47"/>
        <pc:sldMkLst>
          <pc:docMk/>
          <pc:sldMk cId="0" sldId="258"/>
        </pc:sldMkLst>
      </pc:sldChg>
      <pc:sldChg chg="del">
        <pc:chgData name="brady owens" userId="7a6fbe4f65d4933f" providerId="LiveId" clId="{C5F76251-1F64-49D9-87CC-3C908DCF9C73}" dt="2023-10-19T14:24:57.855" v="1" actId="47"/>
        <pc:sldMkLst>
          <pc:docMk/>
          <pc:sldMk cId="0" sldId="259"/>
        </pc:sldMkLst>
      </pc:sldChg>
      <pc:sldChg chg="modSp del mod">
        <pc:chgData name="brady owens" userId="7a6fbe4f65d4933f" providerId="LiveId" clId="{C5F76251-1F64-49D9-87CC-3C908DCF9C73}" dt="2023-10-19T14:25:06.603" v="4" actId="47"/>
        <pc:sldMkLst>
          <pc:docMk/>
          <pc:sldMk cId="0" sldId="260"/>
        </pc:sldMkLst>
        <pc:spChg chg="mod">
          <ac:chgData name="brady owens" userId="7a6fbe4f65d4933f" providerId="LiveId" clId="{C5F76251-1F64-49D9-87CC-3C908DCF9C73}" dt="2023-10-19T14:25:03.979" v="3" actId="27636"/>
          <ac:spMkLst>
            <pc:docMk/>
            <pc:sldMk cId="0" sldId="260"/>
            <ac:spMk id="2" creationId="{00000000-0000-0000-0000-000000000000}"/>
          </ac:spMkLst>
        </pc:spChg>
      </pc:sldChg>
      <pc:sldChg chg="modSp mod">
        <pc:chgData name="brady owens" userId="7a6fbe4f65d4933f" providerId="LiveId" clId="{C5F76251-1F64-49D9-87CC-3C908DCF9C73}" dt="2023-10-19T14:25:14.133" v="7" actId="404"/>
        <pc:sldMkLst>
          <pc:docMk/>
          <pc:sldMk cId="0" sldId="263"/>
        </pc:sldMkLst>
        <pc:spChg chg="mod">
          <ac:chgData name="brady owens" userId="7a6fbe4f65d4933f" providerId="LiveId" clId="{C5F76251-1F64-49D9-87CC-3C908DCF9C73}" dt="2023-10-19T14:25:14.133" v="7" actId="404"/>
          <ac:spMkLst>
            <pc:docMk/>
            <pc:sldMk cId="0" sldId="263"/>
            <ac:spMk id="2" creationId="{00000000-0000-0000-0000-000000000000}"/>
          </ac:spMkLst>
        </pc:spChg>
      </pc:sldChg>
      <pc:sldChg chg="addSp delSp modSp mod">
        <pc:chgData name="brady owens" userId="7a6fbe4f65d4933f" providerId="LiveId" clId="{C5F76251-1F64-49D9-87CC-3C908DCF9C73}" dt="2023-10-19T14:25:50.779" v="23" actId="403"/>
        <pc:sldMkLst>
          <pc:docMk/>
          <pc:sldMk cId="0" sldId="265"/>
        </pc:sldMkLst>
        <pc:spChg chg="mod">
          <ac:chgData name="brady owens" userId="7a6fbe4f65d4933f" providerId="LiveId" clId="{C5F76251-1F64-49D9-87CC-3C908DCF9C73}" dt="2023-10-19T14:25:50.779" v="23" actId="403"/>
          <ac:spMkLst>
            <pc:docMk/>
            <pc:sldMk cId="0" sldId="265"/>
            <ac:spMk id="2" creationId="{00000000-0000-0000-0000-000000000000}"/>
          </ac:spMkLst>
        </pc:spChg>
        <pc:spChg chg="del">
          <ac:chgData name="brady owens" userId="7a6fbe4f65d4933f" providerId="LiveId" clId="{C5F76251-1F64-49D9-87CC-3C908DCF9C73}" dt="2023-10-19T14:25:33.778" v="18" actId="478"/>
          <ac:spMkLst>
            <pc:docMk/>
            <pc:sldMk cId="0" sldId="265"/>
            <ac:spMk id="4" creationId="{00000000-0000-0000-0000-000000000000}"/>
          </ac:spMkLst>
        </pc:spChg>
        <pc:spChg chg="add del mod">
          <ac:chgData name="brady owens" userId="7a6fbe4f65d4933f" providerId="LiveId" clId="{C5F76251-1F64-49D9-87CC-3C908DCF9C73}" dt="2023-10-19T14:25:36.012" v="20" actId="478"/>
          <ac:spMkLst>
            <pc:docMk/>
            <pc:sldMk cId="0" sldId="265"/>
            <ac:spMk id="6" creationId="{12434316-BF53-0555-F11E-A6C32EC9A26E}"/>
          </ac:spMkLst>
        </pc:spChg>
      </pc:sldChg>
      <pc:sldChg chg="modSp mod">
        <pc:chgData name="brady owens" userId="7a6fbe4f65d4933f" providerId="LiveId" clId="{C5F76251-1F64-49D9-87CC-3C908DCF9C73}" dt="2023-10-19T14:26:05.285" v="31" actId="404"/>
        <pc:sldMkLst>
          <pc:docMk/>
          <pc:sldMk cId="0" sldId="266"/>
        </pc:sldMkLst>
        <pc:spChg chg="mod">
          <ac:chgData name="brady owens" userId="7a6fbe4f65d4933f" providerId="LiveId" clId="{C5F76251-1F64-49D9-87CC-3C908DCF9C73}" dt="2023-10-19T14:26:05.285" v="31" actId="404"/>
          <ac:spMkLst>
            <pc:docMk/>
            <pc:sldMk cId="0" sldId="266"/>
            <ac:spMk id="2" creationId="{00000000-0000-0000-0000-000000000000}"/>
          </ac:spMkLst>
        </pc:spChg>
      </pc:sldChg>
      <pc:sldChg chg="modSp mod">
        <pc:chgData name="brady owens" userId="7a6fbe4f65d4933f" providerId="LiveId" clId="{C5F76251-1F64-49D9-87CC-3C908DCF9C73}" dt="2023-10-19T14:26:11.580" v="33" actId="404"/>
        <pc:sldMkLst>
          <pc:docMk/>
          <pc:sldMk cId="0" sldId="267"/>
        </pc:sldMkLst>
        <pc:spChg chg="mod">
          <ac:chgData name="brady owens" userId="7a6fbe4f65d4933f" providerId="LiveId" clId="{C5F76251-1F64-49D9-87CC-3C908DCF9C73}" dt="2023-10-19T14:26:11.580" v="33" actId="404"/>
          <ac:spMkLst>
            <pc:docMk/>
            <pc:sldMk cId="0" sldId="267"/>
            <ac:spMk id="2" creationId="{00000000-0000-0000-0000-000000000000}"/>
          </ac:spMkLst>
        </pc:spChg>
      </pc:sldChg>
      <pc:sldChg chg="addSp delSp modSp mod">
        <pc:chgData name="brady owens" userId="7a6fbe4f65d4933f" providerId="LiveId" clId="{C5F76251-1F64-49D9-87CC-3C908DCF9C73}" dt="2023-10-19T14:26:50.005" v="46" actId="478"/>
        <pc:sldMkLst>
          <pc:docMk/>
          <pc:sldMk cId="0" sldId="268"/>
        </pc:sldMkLst>
        <pc:spChg chg="del">
          <ac:chgData name="brady owens" userId="7a6fbe4f65d4933f" providerId="LiveId" clId="{C5F76251-1F64-49D9-87CC-3C908DCF9C73}" dt="2023-10-19T14:26:43.802" v="43" actId="478"/>
          <ac:spMkLst>
            <pc:docMk/>
            <pc:sldMk cId="0" sldId="268"/>
            <ac:spMk id="2" creationId="{00000000-0000-0000-0000-000000000000}"/>
          </ac:spMkLst>
        </pc:spChg>
        <pc:spChg chg="del">
          <ac:chgData name="brady owens" userId="7a6fbe4f65d4933f" providerId="LiveId" clId="{C5F76251-1F64-49D9-87CC-3C908DCF9C73}" dt="2023-10-19T14:26:50.005" v="46" actId="478"/>
          <ac:spMkLst>
            <pc:docMk/>
            <pc:sldMk cId="0" sldId="268"/>
            <ac:spMk id="3" creationId="{00000000-0000-0000-0000-000000000000}"/>
          </ac:spMkLst>
        </pc:spChg>
        <pc:spChg chg="add del mod">
          <ac:chgData name="brady owens" userId="7a6fbe4f65d4933f" providerId="LiveId" clId="{C5F76251-1F64-49D9-87CC-3C908DCF9C73}" dt="2023-10-19T14:26:47.802" v="45" actId="478"/>
          <ac:spMkLst>
            <pc:docMk/>
            <pc:sldMk cId="0" sldId="268"/>
            <ac:spMk id="5" creationId="{285560F4-DFFE-133A-2DDC-91092C79D11F}"/>
          </ac:spMkLst>
        </pc:spChg>
      </pc:sldChg>
      <pc:sldChg chg="del">
        <pc:chgData name="brady owens" userId="7a6fbe4f65d4933f" providerId="LiveId" clId="{C5F76251-1F64-49D9-87CC-3C908DCF9C73}" dt="2023-10-19T14:26:18.737" v="34" actId="47"/>
        <pc:sldMkLst>
          <pc:docMk/>
          <pc:sldMk cId="0" sldId="269"/>
        </pc:sldMkLst>
      </pc:sldChg>
      <pc:sldChg chg="modSp mod">
        <pc:chgData name="brady owens" userId="7a6fbe4f65d4933f" providerId="LiveId" clId="{C5F76251-1F64-49D9-87CC-3C908DCF9C73}" dt="2023-10-19T14:26:23.114" v="36" actId="404"/>
        <pc:sldMkLst>
          <pc:docMk/>
          <pc:sldMk cId="0" sldId="270"/>
        </pc:sldMkLst>
        <pc:spChg chg="mod">
          <ac:chgData name="brady owens" userId="7a6fbe4f65d4933f" providerId="LiveId" clId="{C5F76251-1F64-49D9-87CC-3C908DCF9C73}" dt="2023-10-19T14:26:23.114" v="36" actId="404"/>
          <ac:spMkLst>
            <pc:docMk/>
            <pc:sldMk cId="0" sldId="270"/>
            <ac:spMk id="2" creationId="{00000000-0000-0000-0000-000000000000}"/>
          </ac:spMkLst>
        </pc:spChg>
      </pc:sldChg>
      <pc:sldChg chg="modSp mod">
        <pc:chgData name="brady owens" userId="7a6fbe4f65d4933f" providerId="LiveId" clId="{C5F76251-1F64-49D9-87CC-3C908DCF9C73}" dt="2023-10-19T14:26:28.190" v="42" actId="404"/>
        <pc:sldMkLst>
          <pc:docMk/>
          <pc:sldMk cId="0" sldId="271"/>
        </pc:sldMkLst>
        <pc:spChg chg="mod">
          <ac:chgData name="brady owens" userId="7a6fbe4f65d4933f" providerId="LiveId" clId="{C5F76251-1F64-49D9-87CC-3C908DCF9C73}" dt="2023-10-19T14:26:28.190" v="42" actId="404"/>
          <ac:spMkLst>
            <pc:docMk/>
            <pc:sldMk cId="0" sldId="271"/>
            <ac:spMk id="2" creationId="{00000000-0000-0000-0000-000000000000}"/>
          </ac:spMkLst>
        </pc:spChg>
      </pc:sldChg>
      <pc:sldChg chg="modSp add mod">
        <pc:chgData name="brady owens" userId="7a6fbe4f65d4933f" providerId="LiveId" clId="{C5F76251-1F64-49D9-87CC-3C908DCF9C73}" dt="2023-10-19T14:25:59.161" v="27" actId="403"/>
        <pc:sldMkLst>
          <pc:docMk/>
          <pc:sldMk cId="1837494001" sldId="272"/>
        </pc:sldMkLst>
        <pc:spChg chg="mod">
          <ac:chgData name="brady owens" userId="7a6fbe4f65d4933f" providerId="LiveId" clId="{C5F76251-1F64-49D9-87CC-3C908DCF9C73}" dt="2023-10-19T14:25:59.161" v="27" actId="403"/>
          <ac:spMkLst>
            <pc:docMk/>
            <pc:sldMk cId="1837494001" sldId="272"/>
            <ac:spMk id="2" creationId="{00000000-0000-0000-0000-000000000000}"/>
          </ac:spMkLst>
        </pc:spChg>
        <pc:spChg chg="mod">
          <ac:chgData name="brady owens" userId="7a6fbe4f65d4933f" providerId="LiveId" clId="{C5F76251-1F64-49D9-87CC-3C908DCF9C73}" dt="2023-10-19T14:25:24.827" v="17" actId="27636"/>
          <ac:spMkLst>
            <pc:docMk/>
            <pc:sldMk cId="1837494001" sldId="272"/>
            <ac:spMk id="3" creationId="{00000000-0000-0000-0000-000000000000}"/>
          </ac:spMkLst>
        </pc:spChg>
        <pc:spChg chg="mod">
          <ac:chgData name="brady owens" userId="7a6fbe4f65d4933f" providerId="LiveId" clId="{C5F76251-1F64-49D9-87CC-3C908DCF9C73}" dt="2023-10-19T14:25:24.827" v="16" actId="27636"/>
          <ac:spMkLst>
            <pc:docMk/>
            <pc:sldMk cId="1837494001" sldId="272"/>
            <ac:spMk id="4"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2222500"/>
            <a:ext cx="10795000" cy="107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280">
                <a:solidFill>
                  <a:srgbClr val="FFF2D2"/>
                </a:solidFill>
              </a:defRPr>
            </a:lvl1pPr>
          </a:lstStyle>
          <a:p>
            <a:pPr algn="ctr"/>
            <a:endParaRPr/>
          </a:p>
        </p:txBody>
      </p:sp>
      <p:sp>
        <p:nvSpPr>
          <p:cNvPr id="3" name="New Shape"/>
          <p:cNvSpPr>
            <a:spLocks noGrp="1"/>
          </p:cNvSpPr>
          <p:nvPr>
            <p:ph type="body" idx="1"/>
          </p:nvPr>
        </p:nvSpPr>
        <p:spPr>
          <a:xfrm>
            <a:off x="1269999" y="3314700"/>
            <a:ext cx="9652000" cy="908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ctr">
              <a:defRPr sz="4386">
                <a:solidFill>
                  <a:srgbClr val="FFF2D2"/>
                </a:solidFill>
              </a:defRPr>
            </a:lvl1pPr>
          </a:lstStyle>
          <a:p>
            <a:pPr algn="ctr"/>
            <a:endParaRPr/>
          </a:p>
        </p:txBody>
      </p:sp>
      <p:sp>
        <p:nvSpPr>
          <p:cNvPr id="4" name="New Shape"/>
          <p:cNvSpPr>
            <a:spLocks noGrp="1"/>
          </p:cNvSpPr>
          <p:nvPr>
            <p:ph type="body" idx="2"/>
          </p:nvPr>
        </p:nvSpPr>
        <p:spPr>
          <a:xfrm>
            <a:off x="1847850" y="4248150"/>
            <a:ext cx="8496300" cy="6477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ctr"/>
            <a:endParaRP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ctr"/>
            <a:endParaRP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ctr"/>
            <a:endParaRP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lide Master">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2222500"/>
            <a:ext cx="10795000" cy="107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ctr">
              <a:defRPr sz="7280">
                <a:solidFill>
                  <a:srgbClr val="FFF2D2"/>
                </a:solidFill>
              </a:defRPr>
            </a:lvl1pPr>
          </a:lstStyle>
          <a:p>
            <a:pPr algn="ctr"/>
            <a:r>
              <a:rPr sz="7280" b="0">
                <a:solidFill>
                  <a:srgbClr val="FFF2D2"/>
                </a:solidFill>
              </a:rPr>
              <a:t>Lesson 7 Daniel 6</a:t>
            </a:r>
          </a:p>
        </p:txBody>
      </p:sp>
      <p:sp>
        <p:nvSpPr>
          <p:cNvPr id="3" name="New Shape"/>
          <p:cNvSpPr>
            <a:spLocks noGrp="1"/>
          </p:cNvSpPr>
          <p:nvPr>
            <p:ph type="body" idx="1"/>
          </p:nvPr>
        </p:nvSpPr>
        <p:spPr>
          <a:xfrm>
            <a:off x="1269999" y="3314700"/>
            <a:ext cx="9652000" cy="908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ctr">
              <a:defRPr sz="4386">
                <a:solidFill>
                  <a:srgbClr val="FFF2D2"/>
                </a:solidFill>
              </a:defRPr>
            </a:lvl1pPr>
          </a:lstStyle>
          <a:p>
            <a:pPr algn="ctr"/>
            <a:endParaRPr/>
          </a:p>
        </p:txBody>
      </p:sp>
      <p:sp>
        <p:nvSpPr>
          <p:cNvPr id="4" name="New Shape"/>
          <p:cNvSpPr>
            <a:spLocks noGrp="1"/>
          </p:cNvSpPr>
          <p:nvPr>
            <p:ph type="body" idx="2"/>
          </p:nvPr>
        </p:nvSpPr>
        <p:spPr>
          <a:xfrm>
            <a:off x="1847850" y="4248150"/>
            <a:ext cx="8496300" cy="6477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fontScale="92500" lnSpcReduction="20000"/>
          </a:bodyPr>
          <a:lstStyle>
            <a:lvl1pPr algn="ctr">
              <a:defRPr sz="4386">
                <a:solidFill>
                  <a:srgbClr val="FFF2D2"/>
                </a:solidFill>
              </a:defRPr>
            </a:lvl1pPr>
          </a:lstStyle>
          <a:p>
            <a:pPr algn="ct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3600" b="0" dirty="0">
                <a:solidFill>
                  <a:srgbClr val="FFF2D2"/>
                </a:solidFill>
              </a:rPr>
              <a:t>if they return to You with all their heart and with all their soul in the land of their enemies who have taken them captive, and pray to You toward their land which You have given to their fathers, the city which You have chosen, and the house which I have built for Your name; then hear their prayer and their supplication in heaven Your dwelling place, and maintain their cause,</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1 Kings 8:46–49</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extLst>
      <p:ext uri="{BB962C8B-B14F-4D97-AF65-F5344CB8AC3E}">
        <p14:creationId xmlns:p14="http://schemas.microsoft.com/office/powerpoint/2010/main" val="18374940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943517F-5258-CED4-459E-B57A691B0FE1}"/>
              </a:ext>
            </a:extLst>
          </p:cNvPr>
          <p:cNvSpPr>
            <a:spLocks noGrp="1"/>
          </p:cNvSpPr>
          <p:nvPr>
            <p:ph type="body"/>
          </p:nvPr>
        </p:nvSpPr>
        <p:spPr/>
        <p:txBody>
          <a:bodyPr/>
          <a:lstStyle/>
          <a:p>
            <a:endParaRPr lang="en-US"/>
          </a:p>
        </p:txBody>
      </p:sp>
      <p:sp>
        <p:nvSpPr>
          <p:cNvPr id="3" name="Text Placeholder 2">
            <a:extLst>
              <a:ext uri="{FF2B5EF4-FFF2-40B4-BE49-F238E27FC236}">
                <a16:creationId xmlns:a16="http://schemas.microsoft.com/office/drawing/2014/main" id="{FE186235-0BCA-CC74-B31D-6736534E47A6}"/>
              </a:ext>
            </a:extLst>
          </p:cNvPr>
          <p:cNvSpPr>
            <a:spLocks noGrp="1"/>
          </p:cNvSpPr>
          <p:nvPr>
            <p:ph type="body" idx="1"/>
          </p:nvPr>
        </p:nvSpPr>
        <p:spPr/>
        <p:txBody>
          <a:bodyPr>
            <a:normAutofit fontScale="92500" lnSpcReduction="10000"/>
          </a:bodyPr>
          <a:lstStyle/>
          <a:p>
            <a:endParaRPr lang="en-US"/>
          </a:p>
        </p:txBody>
      </p:sp>
      <p:sp>
        <p:nvSpPr>
          <p:cNvPr id="4" name="Text Placeholder 3">
            <a:extLst>
              <a:ext uri="{FF2B5EF4-FFF2-40B4-BE49-F238E27FC236}">
                <a16:creationId xmlns:a16="http://schemas.microsoft.com/office/drawing/2014/main" id="{AE1971B2-8C40-5742-8007-352BC0D09046}"/>
              </a:ext>
            </a:extLst>
          </p:cNvPr>
          <p:cNvSpPr>
            <a:spLocks noGrp="1"/>
          </p:cNvSpPr>
          <p:nvPr>
            <p:ph type="body" idx="2"/>
          </p:nvPr>
        </p:nvSpPr>
        <p:spPr/>
        <p:txBody>
          <a:bodyPr>
            <a:normAutofit fontScale="62500" lnSpcReduction="20000"/>
          </a:bodyPr>
          <a:lstStyle/>
          <a:p>
            <a:endParaRPr lang="en-US"/>
          </a:p>
        </p:txBody>
      </p:sp>
    </p:spTree>
    <p:extLst>
      <p:ext uri="{BB962C8B-B14F-4D97-AF65-F5344CB8AC3E}">
        <p14:creationId xmlns:p14="http://schemas.microsoft.com/office/powerpoint/2010/main" val="19489871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3600" b="0" dirty="0">
                <a:solidFill>
                  <a:srgbClr val="FFF2D2"/>
                </a:solidFill>
              </a:rPr>
              <a:t>Finally, be strong in the Lord and in the strength of His might. Put on the full armor of God, so that you will be able to stand firm against the schemes of the devil. For our struggle is not against flesh and blood, but against the rulers, against the powers, against the world forces of this darkness, against the spiritual forces of wickedness in the heavenly places.</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Ephesians 6:10–12</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4400" b="0" dirty="0">
                <a:solidFill>
                  <a:srgbClr val="FFF2D2"/>
                </a:solidFill>
              </a:rPr>
              <a:t>For many walk, of whom I often told you, and now tell you even weeping, that they are enemies of the cross of Christ, whose end is destruction, whose god is their appetite, and whose glory is in their shame, who set their minds on earthly things.</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Philippians 3:18–19</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rtl="0"/>
            <a:r>
              <a:rPr lang="en-US" sz="4000" dirty="0"/>
              <a:t>8 Be of sober spirit, be on the alert. Your adversary, the devil, prowls around like a roaring lion, seeking someone to devour. 9 </a:t>
            </a:r>
            <a:r>
              <a:rPr lang="en-US" sz="4000" u="sng" dirty="0"/>
              <a:t>But resist him, firm in your faith</a:t>
            </a:r>
            <a:r>
              <a:rPr lang="en-US" sz="4000" dirty="0"/>
              <a:t>, knowing that the same experiences of suffering are being accomplished by your brethren who are in the world. </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lang="en-US" dirty="0"/>
              <a:t>1 Peter 5:8-9</a:t>
            </a:r>
            <a:endParaRPr sz="4386" b="0" dirty="0">
              <a:solidFill>
                <a:srgbClr val="FFF2D2"/>
              </a:solidFil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extLst>
      <p:ext uri="{BB962C8B-B14F-4D97-AF65-F5344CB8AC3E}">
        <p14:creationId xmlns:p14="http://schemas.microsoft.com/office/powerpoint/2010/main" val="6678076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4400" b="0" dirty="0">
                <a:solidFill>
                  <a:srgbClr val="FFF2D2"/>
                </a:solidFill>
              </a:rPr>
              <a:t>Then Daniel spoke to the king, “O king, live forever! “My God sent His angel and shut the lions’ mouths and they have not harmed me, inasmuch as I was found innocent before Him; and also toward you, O king, I have committed no crime.”</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6:21–22</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r>
              <a:rPr lang="en-US" sz="4000" dirty="0"/>
              <a:t>24 The king then gave orders, and they brought those men who had </a:t>
            </a:r>
            <a:r>
              <a:rPr lang="en-US" sz="4000" u="sng" dirty="0"/>
              <a:t>maliciously accused</a:t>
            </a:r>
            <a:r>
              <a:rPr lang="en-US" sz="4000" dirty="0"/>
              <a:t> Daniel, and they cast them, their children and their wives into the lions’ den; and they had not reached the bottom of the den before the lions overpowered them and </a:t>
            </a:r>
            <a:r>
              <a:rPr lang="en-US" sz="4000" u="sng" dirty="0"/>
              <a:t>crushed</a:t>
            </a:r>
            <a:r>
              <a:rPr lang="en-US" sz="4000" dirty="0"/>
              <a:t> all their bones.</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dirty="0">
                <a:solidFill>
                  <a:srgbClr val="FFF2D2"/>
                </a:solidFill>
              </a:rPr>
              <a:t>Daniel 6:2</a:t>
            </a:r>
            <a:r>
              <a:rPr lang="en-US" sz="4386" b="0" dirty="0">
                <a:solidFill>
                  <a:srgbClr val="FFF2D2"/>
                </a:solidFill>
              </a:rPr>
              <a:t>4</a:t>
            </a:r>
            <a:endParaRPr sz="4386" b="0" dirty="0">
              <a:solidFill>
                <a:srgbClr val="FFF2D2"/>
              </a:solidFil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extLst>
      <p:ext uri="{BB962C8B-B14F-4D97-AF65-F5344CB8AC3E}">
        <p14:creationId xmlns:p14="http://schemas.microsoft.com/office/powerpoint/2010/main" val="15640136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rtl="0"/>
            <a:r>
              <a:rPr lang="en-US" sz="4000" dirty="0"/>
              <a:t>10 as it is written, “There is none righteous, not even one; 11 There is none who understands, There is none who seeks for God; 12 All have turned aside, together they have become useless; There is none who does good, There is not even one.” </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lang="en-US" sz="4386" b="0" dirty="0">
                <a:solidFill>
                  <a:srgbClr val="FFF2D2"/>
                </a:solidFill>
              </a:rPr>
              <a:t>Romans 3:10-12</a:t>
            </a:r>
            <a:endParaRPr sz="4386" b="0" dirty="0">
              <a:solidFill>
                <a:srgbClr val="FFF2D2"/>
              </a:solidFil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extLst>
      <p:ext uri="{BB962C8B-B14F-4D97-AF65-F5344CB8AC3E}">
        <p14:creationId xmlns:p14="http://schemas.microsoft.com/office/powerpoint/2010/main" val="9899195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2800" b="0" dirty="0">
                <a:solidFill>
                  <a:srgbClr val="FFF2D2"/>
                </a:solidFill>
              </a:rPr>
              <a:t>Alexander the coppersmith did me much harm; the Lord will repay him according to his deeds. Be on guard against him yourself, for he vigorously opposed our teaching. At my first defense no one supported me, but all deserted me; may it not be counted against them. </a:t>
            </a:r>
            <a:r>
              <a:rPr sz="2800" b="0" u="sng" dirty="0">
                <a:solidFill>
                  <a:srgbClr val="FFF2D2"/>
                </a:solidFill>
              </a:rPr>
              <a:t>But the Lord stood with me</a:t>
            </a:r>
            <a:r>
              <a:rPr sz="2800" b="0" dirty="0">
                <a:solidFill>
                  <a:srgbClr val="FFF2D2"/>
                </a:solidFill>
              </a:rPr>
              <a:t> and strengthened me, </a:t>
            </a:r>
            <a:r>
              <a:rPr sz="2800" b="0" u="sng" dirty="0">
                <a:solidFill>
                  <a:srgbClr val="FFF2D2"/>
                </a:solidFill>
              </a:rPr>
              <a:t>so that through me the proclamation might be fully accomplished, and that all the Gentiles might hear</a:t>
            </a:r>
            <a:r>
              <a:rPr sz="2800" b="0" dirty="0">
                <a:solidFill>
                  <a:srgbClr val="FFF2D2"/>
                </a:solidFill>
              </a:rPr>
              <a:t>; and </a:t>
            </a:r>
            <a:r>
              <a:rPr sz="2800" b="0" u="sng" dirty="0">
                <a:solidFill>
                  <a:srgbClr val="FFF2D2"/>
                </a:solidFill>
              </a:rPr>
              <a:t>I was rescued out of the lion’s mouth.</a:t>
            </a:r>
            <a:r>
              <a:rPr sz="2800" b="0" dirty="0">
                <a:solidFill>
                  <a:srgbClr val="FFF2D2"/>
                </a:solidFill>
              </a:rPr>
              <a:t> The </a:t>
            </a:r>
            <a:r>
              <a:rPr sz="2800" b="0" u="sng" dirty="0">
                <a:solidFill>
                  <a:srgbClr val="FFF2D2"/>
                </a:solidFill>
              </a:rPr>
              <a:t>Lord will rescue me from every evil deed</a:t>
            </a:r>
            <a:r>
              <a:rPr lang="en-US" sz="2800" b="0" u="sng" dirty="0">
                <a:solidFill>
                  <a:srgbClr val="FFF2D2"/>
                </a:solidFill>
              </a:rPr>
              <a:t>,</a:t>
            </a:r>
            <a:r>
              <a:rPr sz="2800" b="0" u="sng" dirty="0">
                <a:solidFill>
                  <a:srgbClr val="FFF2D2"/>
                </a:solidFill>
              </a:rPr>
              <a:t> and will bring me safely to His heavenly kingdom</a:t>
            </a:r>
            <a:r>
              <a:rPr sz="2800" b="0" dirty="0">
                <a:solidFill>
                  <a:srgbClr val="FFF2D2"/>
                </a:solidFill>
              </a:rPr>
              <a:t>; to Him be the glory forever and ever. Amen.</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2 Timothy 4:14–18</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dirty="0">
                <a:solidFill>
                  <a:srgbClr val="FFF2D2"/>
                </a:solidFill>
              </a:rPr>
              <a:t>So this Daniel enjoyed success in the reign of Darius </a:t>
            </a:r>
            <a:r>
              <a:rPr lang="en-US" dirty="0"/>
              <a:t>EVEN</a:t>
            </a:r>
            <a:r>
              <a:rPr sz="5086" b="0" dirty="0">
                <a:solidFill>
                  <a:srgbClr val="FFF2D2"/>
                </a:solidFill>
              </a:rPr>
              <a:t> in the reign of Cyrus the Persian.</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6:28</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dirty="0">
                <a:solidFill>
                  <a:srgbClr val="FFF2D2"/>
                </a:solidFill>
              </a:rPr>
              <a:t>“In the first year of </a:t>
            </a:r>
            <a:r>
              <a:rPr sz="5086" b="0" u="sng" dirty="0">
                <a:solidFill>
                  <a:srgbClr val="FFF2D2"/>
                </a:solidFill>
              </a:rPr>
              <a:t>Darius</a:t>
            </a:r>
            <a:r>
              <a:rPr sz="5086" b="0" dirty="0">
                <a:solidFill>
                  <a:srgbClr val="FFF2D2"/>
                </a:solidFill>
              </a:rPr>
              <a:t> the Mede, I arose to be an encouragement and a protection for him.</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11:1</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r>
              <a:rPr lang="en-US" sz="6000" dirty="0"/>
              <a:t>In the first year of King </a:t>
            </a:r>
            <a:r>
              <a:rPr lang="en-US" sz="6000" u="sng" dirty="0"/>
              <a:t>Cyrus</a:t>
            </a:r>
            <a:r>
              <a:rPr lang="en-US" sz="6000" dirty="0"/>
              <a:t>, he told me to be strong and be courageous. </a:t>
            </a:r>
          </a:p>
          <a:p>
            <a:endParaRPr lang="en-US" sz="4800" dirty="0"/>
          </a:p>
          <a:p>
            <a:pPr lvl="1"/>
            <a:r>
              <a:rPr lang="en-US" dirty="0"/>
              <a:t> Albert </a:t>
            </a:r>
            <a:r>
              <a:rPr lang="en-US" dirty="0" err="1"/>
              <a:t>Pietersma</a:t>
            </a:r>
            <a:r>
              <a:rPr lang="en-US" dirty="0"/>
              <a:t> and Benjamin G. Wright, eds.,  in A New English Translation of the Septuagint (Primary Texts), trans. R. Timothy McLay (New York; Oxford: Oxford University Press, 2007), Da 11.</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dirty="0">
                <a:solidFill>
                  <a:srgbClr val="FFF2D2"/>
                </a:solidFill>
              </a:rPr>
              <a:t>Daniel 11:1</a:t>
            </a:r>
          </a:p>
        </p:txBody>
      </p:sp>
      <p:sp>
        <p:nvSpPr>
          <p:cNvPr id="14" name="Text Placeholder 13">
            <a:extLst>
              <a:ext uri="{FF2B5EF4-FFF2-40B4-BE49-F238E27FC236}">
                <a16:creationId xmlns:a16="http://schemas.microsoft.com/office/drawing/2014/main" id="{131D4AFA-8297-34B5-AED5-5DAF62416B97}"/>
              </a:ext>
            </a:extLst>
          </p:cNvPr>
          <p:cNvSpPr>
            <a:spLocks noGrp="1"/>
          </p:cNvSpPr>
          <p:nvPr>
            <p:ph type="body" idx="2"/>
          </p:nvPr>
        </p:nvSpPr>
        <p:spPr/>
        <p:txBody>
          <a:bodyPr>
            <a:normAutofit fontScale="40000" lnSpcReduction="20000"/>
          </a:bodyPr>
          <a:lstStyle/>
          <a:p>
            <a:r>
              <a:rPr lang="en-US" dirty="0"/>
              <a:t>LXX - NET</a:t>
            </a:r>
          </a:p>
        </p:txBody>
      </p:sp>
    </p:spTree>
    <p:extLst>
      <p:ext uri="{BB962C8B-B14F-4D97-AF65-F5344CB8AC3E}">
        <p14:creationId xmlns:p14="http://schemas.microsoft.com/office/powerpoint/2010/main" val="3443714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r>
              <a:rPr lang="en-US" sz="8000" dirty="0"/>
              <a:t>¶</a:t>
            </a:r>
            <a:r>
              <a:rPr lang="en-US" sz="8000" baseline="30000" dirty="0"/>
              <a:t>(1) And king Astyages was gathered to his fathers, and </a:t>
            </a:r>
            <a:r>
              <a:rPr lang="en-US" sz="8000" u="sng" baseline="30000" dirty="0"/>
              <a:t>Cyrus</a:t>
            </a:r>
            <a:r>
              <a:rPr lang="en-US" sz="8000" baseline="30000" dirty="0"/>
              <a:t> the Persian received his kingdom</a:t>
            </a:r>
            <a:r>
              <a:rPr lang="en-US" sz="1200" baseline="30000" dirty="0"/>
              <a:t>.</a:t>
            </a:r>
          </a:p>
          <a:p>
            <a:pPr lvl="1"/>
            <a:r>
              <a:rPr lang="en-US" dirty="0"/>
              <a:t> Robert Henry Charles, ed.,  (Oxford: Clarendon Press, 1913), Bel 1.</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lang="en-US" sz="4386" b="0" dirty="0">
                <a:solidFill>
                  <a:srgbClr val="FFF2D2"/>
                </a:solidFill>
              </a:rPr>
              <a:t>Bel 1:1</a:t>
            </a:r>
            <a:endParaRPr sz="4386" b="0" dirty="0">
              <a:solidFill>
                <a:srgbClr val="FFF2D2"/>
              </a:solidFill>
            </a:endParaRPr>
          </a:p>
        </p:txBody>
      </p:sp>
      <p:sp>
        <p:nvSpPr>
          <p:cNvPr id="14" name="Text Placeholder 13">
            <a:extLst>
              <a:ext uri="{FF2B5EF4-FFF2-40B4-BE49-F238E27FC236}">
                <a16:creationId xmlns:a16="http://schemas.microsoft.com/office/drawing/2014/main" id="{131D4AFA-8297-34B5-AED5-5DAF62416B97}"/>
              </a:ext>
            </a:extLst>
          </p:cNvPr>
          <p:cNvSpPr>
            <a:spLocks noGrp="1"/>
          </p:cNvSpPr>
          <p:nvPr>
            <p:ph type="body" idx="2"/>
          </p:nvPr>
        </p:nvSpPr>
        <p:spPr>
          <a:xfrm>
            <a:off x="9388444" y="5207001"/>
            <a:ext cx="2124105" cy="831850"/>
          </a:xfrm>
        </p:spPr>
        <p:txBody>
          <a:bodyPr>
            <a:normAutofit/>
          </a:bodyPr>
          <a:lstStyle/>
          <a:p>
            <a:r>
              <a:rPr lang="en-US" sz="1400" dirty="0"/>
              <a:t>Apocrypha – Bel and the Dragon</a:t>
            </a:r>
          </a:p>
        </p:txBody>
      </p:sp>
    </p:spTree>
    <p:extLst>
      <p:ext uri="{BB962C8B-B14F-4D97-AF65-F5344CB8AC3E}">
        <p14:creationId xmlns:p14="http://schemas.microsoft.com/office/powerpoint/2010/main" val="41968322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4000" b="0" dirty="0">
                <a:solidFill>
                  <a:srgbClr val="FFF2D2"/>
                </a:solidFill>
              </a:rPr>
              <a:t>Then the commissioners and satraps began trying to find a ground of accusation against Daniel in regard to government affairs; but they could find no ground of accusation or evidence of corruption, inasmuch as he was faithful, and no negligence or corruption was to be found in him.</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6:4</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dirty="0">
                <a:solidFill>
                  <a:srgbClr val="FFF2D2"/>
                </a:solidFill>
              </a:rPr>
              <a:t>Then these men said, “We will not find any ground of accusation against this Daniel unless we find it against him with regard to the law of his God.”</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6:5</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r>
              <a:rPr lang="en-US" sz="4000" dirty="0"/>
              <a:t>10	Now when Daniel knew that the document was signed, he entered his house </a:t>
            </a:r>
            <a:r>
              <a:rPr lang="en-US" sz="4000" u="sng" dirty="0"/>
              <a:t>(now in his roof chamber he had windows open toward Jerusalem); </a:t>
            </a:r>
            <a:r>
              <a:rPr lang="en-US" sz="4000" dirty="0"/>
              <a:t>and he continued kneeling on his knees three times a day, praying and giving thanks before his God, as he had been doing previously. </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dirty="0">
                <a:solidFill>
                  <a:srgbClr val="FFF2D2"/>
                </a:solidFill>
              </a:rPr>
              <a:t>Daniel 6:</a:t>
            </a:r>
            <a:r>
              <a:rPr lang="en-US" sz="4386" b="0" dirty="0">
                <a:solidFill>
                  <a:srgbClr val="FFF2D2"/>
                </a:solidFill>
              </a:rPr>
              <a:t>10</a:t>
            </a:r>
            <a:endParaRPr sz="4386" b="0" dirty="0">
              <a:solidFill>
                <a:srgbClr val="FFF2D2"/>
              </a:solidFil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extLst>
      <p:ext uri="{BB962C8B-B14F-4D97-AF65-F5344CB8AC3E}">
        <p14:creationId xmlns:p14="http://schemas.microsoft.com/office/powerpoint/2010/main" val="40571954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3200" b="0" dirty="0">
                <a:solidFill>
                  <a:srgbClr val="FFF2D2"/>
                </a:solidFill>
              </a:rPr>
              <a:t>“When they sin against You (for there is no man who does not sin) and You are angry with them and deliver them to an enemy, so that they take them away captive to the land of the enemy, far off or near; if they take thought in the land where they have been taken captive, and repent and make supplication to You in the land of those who have taken them captive, saying, ‘We have sinned and have committed iniquity, we have acted wickedly’; </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1 Kings 8:46–49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
        <a:ea typeface=""/>
        <a:cs typeface=""/>
      </a:majorFont>
      <a:minorFont>
        <a:latin typeface=""/>
        <a:ea typeface=""/>
        <a:cs typeface=""/>
      </a:minorFont>
    </a:fontScheme>
    <a:fmtScheme name="Offic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noFill/>
        <a:pattFill/>
        <a:grpFill/>
      </a:fillStyleLst>
      <a:lnStyleLst>
        <a:ln w="9525" cap="flat" cmpd="sng" algn="ctr">
          <a:solidFill>
            <a:schemeClr val="phClr">
              <a:shade val="95000"/>
              <a:satMod val="105000"/>
            </a:schemeClr>
          </a:solidFill>
          <a:prstDash val="solid"/>
        </a:ln>
        <a:ln w="9525" cap="flat" cmpd="sng" algn="ctr">
          <a:solidFill>
            <a:schemeClr val="phClr">
              <a:shade val="95000"/>
              <a:satMod val="105000"/>
            </a:schemeClr>
          </a:solidFill>
          <a:prstDash val="solid"/>
        </a:ln>
        <a:ln w="9525" cap="flat" cmpd="sng" algn="ctr">
          <a:solidFill>
            <a:schemeClr val="phClr">
              <a:shade val="95000"/>
              <a:satMod val="105000"/>
            </a:scheme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0000" dir="5400000" rotWithShape="0">
              <a:srgbClr val="000000">
                <a:alpha val="38000"/>
              </a:srgbClr>
            </a:outerShdw>
          </a:effectLst>
        </a:effectStyle>
        <a:effectStyle>
          <a:effectLst>
            <a:outerShdw blurRad="40000" dist="20000" dir="5400000" rotWithShape="0">
              <a:srgbClr val="000000">
                <a:alpha val="38000"/>
              </a:srgbClr>
            </a:outerShdw>
          </a:effectLst>
        </a:effectStyle>
      </a:effectStyleLst>
      <a:bgFillStyleLst>
        <a:solidFill>
          <a:schemeClr val="phClr"/>
        </a:solidFill>
        <a:gradFill>
          <a:gsLst>
            <a:gs pos="0">
              <a:schemeClr val="phClr">
                <a:tint val="50000"/>
                <a:satMod val="300000"/>
              </a:schemeClr>
            </a:gs>
            <a:gs pos="0">
              <a:schemeClr val="phClr">
                <a:tint val="50000"/>
                <a:satMod val="300000"/>
              </a:schemeClr>
            </a:gs>
            <a:gs pos="0">
              <a:schemeClr val="phClr">
                <a:tint val="50000"/>
                <a:satMod val="300000"/>
              </a:schemeClr>
            </a:gs>
          </a:gsLst>
          <a:lin ang="16200000" scaled="1"/>
        </a:gradFill>
        <a:gradFill>
          <a:gsLst>
            <a:gs pos="0">
              <a:schemeClr val="phClr">
                <a:tint val="50000"/>
                <a:satMod val="300000"/>
              </a:schemeClr>
            </a:gs>
            <a:gs pos="0">
              <a:schemeClr val="phClr">
                <a:tint val="50000"/>
                <a:satMod val="300000"/>
              </a:schemeClr>
            </a:gs>
          </a:gsLst>
          <a:lin ang="16200000" scaled="1"/>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TotalTime>
  <Words>1000</Words>
  <Application>Microsoft Office PowerPoint</Application>
  <PresentationFormat>Widescreen</PresentationFormat>
  <Paragraphs>51</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brady owens</cp:lastModifiedBy>
  <cp:revision>1</cp:revision>
  <dcterms:modified xsi:type="dcterms:W3CDTF">2023-11-08T20:57:14Z</dcterms:modified>
</cp:coreProperties>
</file>