
<file path=[Content_Types].xml><?xml version="1.0" encoding="utf-8"?>
<Types xmlns="http://schemas.openxmlformats.org/package/2006/content-types">
  <Default Extension="bmp" ContentType="image/bmp"/>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257" r:id="rId2"/>
    <p:sldId id="304" r:id="rId3"/>
    <p:sldId id="259" r:id="rId4"/>
    <p:sldId id="261" r:id="rId5"/>
    <p:sldId id="262" r:id="rId6"/>
    <p:sldId id="298" r:id="rId7"/>
    <p:sldId id="299" r:id="rId8"/>
    <p:sldId id="264" r:id="rId9"/>
    <p:sldId id="265" r:id="rId10"/>
    <p:sldId id="266" r:id="rId11"/>
    <p:sldId id="267" r:id="rId12"/>
    <p:sldId id="268" r:id="rId13"/>
    <p:sldId id="270" r:id="rId14"/>
    <p:sldId id="271" r:id="rId15"/>
    <p:sldId id="272" r:id="rId16"/>
    <p:sldId id="273" r:id="rId17"/>
    <p:sldId id="274" r:id="rId18"/>
    <p:sldId id="300" r:id="rId19"/>
    <p:sldId id="301" r:id="rId20"/>
    <p:sldId id="275" r:id="rId21"/>
    <p:sldId id="276" r:id="rId22"/>
    <p:sldId id="278" r:id="rId23"/>
    <p:sldId id="280" r:id="rId24"/>
    <p:sldId id="281" r:id="rId25"/>
    <p:sldId id="283" r:id="rId26"/>
    <p:sldId id="284" r:id="rId27"/>
    <p:sldId id="286" r:id="rId28"/>
    <p:sldId id="288" r:id="rId29"/>
    <p:sldId id="289" r:id="rId30"/>
    <p:sldId id="290" r:id="rId31"/>
    <p:sldId id="292" r:id="rId32"/>
    <p:sldId id="293" r:id="rId33"/>
    <p:sldId id="294" r:id="rId34"/>
    <p:sldId id="295" r:id="rId35"/>
    <p:sldId id="302" r:id="rId36"/>
  </p:sldIdLst>
  <p:sldSz cx="12192000" cy="6858000"/>
  <p:notesSz cx="12192000" cy="6858000"/>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CE5EFBB-8A05-4884-A00D-ACE2BD1C0E5C}" v="16" dt="2023-09-05T19:26:14.8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6" d="100"/>
          <a:sy n="106" d="100"/>
        </p:scale>
        <p:origin x="756"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42" Type="http://schemas.microsoft.com/office/2016/11/relationships/changesInfo" Target="changesInfos/changesInfo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microsoft.com/office/2015/10/relationships/revisionInfo" Target="revisionInfo.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rady owens" userId="7a6fbe4f65d4933f" providerId="LiveId" clId="{ECE5EFBB-8A05-4884-A00D-ACE2BD1C0E5C}"/>
    <pc:docChg chg="undo custSel addSld delSld modSld">
      <pc:chgData name="brady owens" userId="7a6fbe4f65d4933f" providerId="LiveId" clId="{ECE5EFBB-8A05-4884-A00D-ACE2BD1C0E5C}" dt="2023-09-05T19:27:45.519" v="801" actId="1076"/>
      <pc:docMkLst>
        <pc:docMk/>
      </pc:docMkLst>
      <pc:sldChg chg="modSp mod">
        <pc:chgData name="brady owens" userId="7a6fbe4f65d4933f" providerId="LiveId" clId="{ECE5EFBB-8A05-4884-A00D-ACE2BD1C0E5C}" dt="2023-09-01T21:18:56.921" v="152" actId="27636"/>
        <pc:sldMkLst>
          <pc:docMk/>
          <pc:sldMk cId="0" sldId="257"/>
        </pc:sldMkLst>
        <pc:spChg chg="mod">
          <ac:chgData name="brady owens" userId="7a6fbe4f65d4933f" providerId="LiveId" clId="{ECE5EFBB-8A05-4884-A00D-ACE2BD1C0E5C}" dt="2023-09-01T21:18:56.921" v="152" actId="27636"/>
          <ac:spMkLst>
            <pc:docMk/>
            <pc:sldMk cId="0" sldId="257"/>
            <ac:spMk id="2" creationId="{00000000-0000-0000-0000-000000000000}"/>
          </ac:spMkLst>
        </pc:spChg>
        <pc:spChg chg="mod">
          <ac:chgData name="brady owens" userId="7a6fbe4f65d4933f" providerId="LiveId" clId="{ECE5EFBB-8A05-4884-A00D-ACE2BD1C0E5C}" dt="2023-09-01T21:18:56.921" v="151" actId="27636"/>
          <ac:spMkLst>
            <pc:docMk/>
            <pc:sldMk cId="0" sldId="257"/>
            <ac:spMk id="4" creationId="{00000000-0000-0000-0000-000000000000}"/>
          </ac:spMkLst>
        </pc:spChg>
      </pc:sldChg>
      <pc:sldChg chg="del">
        <pc:chgData name="brady owens" userId="7a6fbe4f65d4933f" providerId="LiveId" clId="{ECE5EFBB-8A05-4884-A00D-ACE2BD1C0E5C}" dt="2023-09-01T21:15:09.483" v="0" actId="47"/>
        <pc:sldMkLst>
          <pc:docMk/>
          <pc:sldMk cId="0" sldId="258"/>
        </pc:sldMkLst>
      </pc:sldChg>
      <pc:sldChg chg="delSp modSp mod">
        <pc:chgData name="brady owens" userId="7a6fbe4f65d4933f" providerId="LiveId" clId="{ECE5EFBB-8A05-4884-A00D-ACE2BD1C0E5C}" dt="2023-09-01T21:21:52.123" v="248" actId="478"/>
        <pc:sldMkLst>
          <pc:docMk/>
          <pc:sldMk cId="0" sldId="259"/>
        </pc:sldMkLst>
        <pc:spChg chg="mod">
          <ac:chgData name="brady owens" userId="7a6fbe4f65d4933f" providerId="LiveId" clId="{ECE5EFBB-8A05-4884-A00D-ACE2BD1C0E5C}" dt="2023-09-01T21:21:49.135" v="247" actId="14100"/>
          <ac:spMkLst>
            <pc:docMk/>
            <pc:sldMk cId="0" sldId="259"/>
            <ac:spMk id="2" creationId="{00000000-0000-0000-0000-000000000000}"/>
          </ac:spMkLst>
        </pc:spChg>
        <pc:spChg chg="del mod">
          <ac:chgData name="brady owens" userId="7a6fbe4f65d4933f" providerId="LiveId" clId="{ECE5EFBB-8A05-4884-A00D-ACE2BD1C0E5C}" dt="2023-09-01T21:21:52.123" v="248" actId="478"/>
          <ac:spMkLst>
            <pc:docMk/>
            <pc:sldMk cId="0" sldId="259"/>
            <ac:spMk id="3" creationId="{00000000-0000-0000-0000-000000000000}"/>
          </ac:spMkLst>
        </pc:spChg>
      </pc:sldChg>
      <pc:sldChg chg="del">
        <pc:chgData name="brady owens" userId="7a6fbe4f65d4933f" providerId="LiveId" clId="{ECE5EFBB-8A05-4884-A00D-ACE2BD1C0E5C}" dt="2023-09-01T21:15:18.065" v="1" actId="47"/>
        <pc:sldMkLst>
          <pc:docMk/>
          <pc:sldMk cId="0" sldId="260"/>
        </pc:sldMkLst>
      </pc:sldChg>
      <pc:sldChg chg="addSp modSp mod">
        <pc:chgData name="brady owens" userId="7a6fbe4f65d4933f" providerId="LiveId" clId="{ECE5EFBB-8A05-4884-A00D-ACE2BD1C0E5C}" dt="2023-09-01T21:15:57.581" v="15" actId="20577"/>
        <pc:sldMkLst>
          <pc:docMk/>
          <pc:sldMk cId="0" sldId="261"/>
        </pc:sldMkLst>
        <pc:spChg chg="mod">
          <ac:chgData name="brady owens" userId="7a6fbe4f65d4933f" providerId="LiveId" clId="{ECE5EFBB-8A05-4884-A00D-ACE2BD1C0E5C}" dt="2023-09-01T21:15:57.581" v="15" actId="20577"/>
          <ac:spMkLst>
            <pc:docMk/>
            <pc:sldMk cId="0" sldId="261"/>
            <ac:spMk id="2" creationId="{00000000-0000-0000-0000-000000000000}"/>
          </ac:spMkLst>
        </pc:spChg>
        <pc:spChg chg="add mod">
          <ac:chgData name="brady owens" userId="7a6fbe4f65d4933f" providerId="LiveId" clId="{ECE5EFBB-8A05-4884-A00D-ACE2BD1C0E5C}" dt="2023-09-01T21:15:54.304" v="12" actId="1076"/>
          <ac:spMkLst>
            <pc:docMk/>
            <pc:sldMk cId="0" sldId="261"/>
            <ac:spMk id="4" creationId="{C693F4B0-F295-77F8-49AE-5AAD1F9CF3D0}"/>
          </ac:spMkLst>
        </pc:spChg>
      </pc:sldChg>
      <pc:sldChg chg="addSp delSp modSp mod">
        <pc:chgData name="brady owens" userId="7a6fbe4f65d4933f" providerId="LiveId" clId="{ECE5EFBB-8A05-4884-A00D-ACE2BD1C0E5C}" dt="2023-09-01T21:17:03.635" v="47" actId="14100"/>
        <pc:sldMkLst>
          <pc:docMk/>
          <pc:sldMk cId="0" sldId="262"/>
        </pc:sldMkLst>
        <pc:spChg chg="mod">
          <ac:chgData name="brady owens" userId="7a6fbe4f65d4933f" providerId="LiveId" clId="{ECE5EFBB-8A05-4884-A00D-ACE2BD1C0E5C}" dt="2023-09-01T21:17:03.635" v="47" actId="14100"/>
          <ac:spMkLst>
            <pc:docMk/>
            <pc:sldMk cId="0" sldId="262"/>
            <ac:spMk id="2" creationId="{00000000-0000-0000-0000-000000000000}"/>
          </ac:spMkLst>
        </pc:spChg>
        <pc:spChg chg="mod">
          <ac:chgData name="brady owens" userId="7a6fbe4f65d4933f" providerId="LiveId" clId="{ECE5EFBB-8A05-4884-A00D-ACE2BD1C0E5C}" dt="2023-09-01T21:17:01.223" v="46" actId="27636"/>
          <ac:spMkLst>
            <pc:docMk/>
            <pc:sldMk cId="0" sldId="262"/>
            <ac:spMk id="3" creationId="{00000000-0000-0000-0000-000000000000}"/>
          </ac:spMkLst>
        </pc:spChg>
        <pc:spChg chg="del">
          <ac:chgData name="brady owens" userId="7a6fbe4f65d4933f" providerId="LiveId" clId="{ECE5EFBB-8A05-4884-A00D-ACE2BD1C0E5C}" dt="2023-09-01T21:16:53.561" v="42" actId="478"/>
          <ac:spMkLst>
            <pc:docMk/>
            <pc:sldMk cId="0" sldId="262"/>
            <ac:spMk id="4" creationId="{00000000-0000-0000-0000-000000000000}"/>
          </ac:spMkLst>
        </pc:spChg>
        <pc:spChg chg="add del mod">
          <ac:chgData name="brady owens" userId="7a6fbe4f65d4933f" providerId="LiveId" clId="{ECE5EFBB-8A05-4884-A00D-ACE2BD1C0E5C}" dt="2023-09-01T21:16:58.169" v="44" actId="478"/>
          <ac:spMkLst>
            <pc:docMk/>
            <pc:sldMk cId="0" sldId="262"/>
            <ac:spMk id="6" creationId="{32610382-69BA-6C55-075E-2167D3FA1F3D}"/>
          </ac:spMkLst>
        </pc:spChg>
      </pc:sldChg>
      <pc:sldChg chg="del">
        <pc:chgData name="brady owens" userId="7a6fbe4f65d4933f" providerId="LiveId" clId="{ECE5EFBB-8A05-4884-A00D-ACE2BD1C0E5C}" dt="2023-09-01T21:18:22.025" v="83" actId="47"/>
        <pc:sldMkLst>
          <pc:docMk/>
          <pc:sldMk cId="0" sldId="263"/>
        </pc:sldMkLst>
      </pc:sldChg>
      <pc:sldChg chg="addSp modSp mod">
        <pc:chgData name="brady owens" userId="7a6fbe4f65d4933f" providerId="LiveId" clId="{ECE5EFBB-8A05-4884-A00D-ACE2BD1C0E5C}" dt="2023-09-01T21:18:56.688" v="106"/>
        <pc:sldMkLst>
          <pc:docMk/>
          <pc:sldMk cId="0" sldId="264"/>
        </pc:sldMkLst>
        <pc:spChg chg="mod">
          <ac:chgData name="brady owens" userId="7a6fbe4f65d4933f" providerId="LiveId" clId="{ECE5EFBB-8A05-4884-A00D-ACE2BD1C0E5C}" dt="2023-09-01T21:18:47.665" v="105" actId="403"/>
          <ac:spMkLst>
            <pc:docMk/>
            <pc:sldMk cId="0" sldId="264"/>
            <ac:spMk id="2" creationId="{00000000-0000-0000-0000-000000000000}"/>
          </ac:spMkLst>
        </pc:spChg>
        <pc:spChg chg="add mod">
          <ac:chgData name="brady owens" userId="7a6fbe4f65d4933f" providerId="LiveId" clId="{ECE5EFBB-8A05-4884-A00D-ACE2BD1C0E5C}" dt="2023-09-01T21:18:56.688" v="106"/>
          <ac:spMkLst>
            <pc:docMk/>
            <pc:sldMk cId="0" sldId="264"/>
            <ac:spMk id="3" creationId="{38574919-3CBC-9D06-2547-57ACC29824BC}"/>
          </ac:spMkLst>
        </pc:spChg>
      </pc:sldChg>
      <pc:sldChg chg="modSp mod">
        <pc:chgData name="brady owens" userId="7a6fbe4f65d4933f" providerId="LiveId" clId="{ECE5EFBB-8A05-4884-A00D-ACE2BD1C0E5C}" dt="2023-09-01T21:18:56.747" v="109" actId="27636"/>
        <pc:sldMkLst>
          <pc:docMk/>
          <pc:sldMk cId="0" sldId="265"/>
        </pc:sldMkLst>
        <pc:spChg chg="mod">
          <ac:chgData name="brady owens" userId="7a6fbe4f65d4933f" providerId="LiveId" clId="{ECE5EFBB-8A05-4884-A00D-ACE2BD1C0E5C}" dt="2023-09-01T21:18:56.747" v="109" actId="27636"/>
          <ac:spMkLst>
            <pc:docMk/>
            <pc:sldMk cId="0" sldId="265"/>
            <ac:spMk id="2" creationId="{00000000-0000-0000-0000-000000000000}"/>
          </ac:spMkLst>
        </pc:spChg>
        <pc:spChg chg="mod">
          <ac:chgData name="brady owens" userId="7a6fbe4f65d4933f" providerId="LiveId" clId="{ECE5EFBB-8A05-4884-A00D-ACE2BD1C0E5C}" dt="2023-09-01T21:18:56.745" v="108" actId="27636"/>
          <ac:spMkLst>
            <pc:docMk/>
            <pc:sldMk cId="0" sldId="265"/>
            <ac:spMk id="3" creationId="{00000000-0000-0000-0000-000000000000}"/>
          </ac:spMkLst>
        </pc:spChg>
        <pc:spChg chg="mod">
          <ac:chgData name="brady owens" userId="7a6fbe4f65d4933f" providerId="LiveId" clId="{ECE5EFBB-8A05-4884-A00D-ACE2BD1C0E5C}" dt="2023-09-01T21:18:56.741" v="107" actId="27636"/>
          <ac:spMkLst>
            <pc:docMk/>
            <pc:sldMk cId="0" sldId="265"/>
            <ac:spMk id="4" creationId="{00000000-0000-0000-0000-000000000000}"/>
          </ac:spMkLst>
        </pc:spChg>
      </pc:sldChg>
      <pc:sldChg chg="modSp mod">
        <pc:chgData name="brady owens" userId="7a6fbe4f65d4933f" providerId="LiveId" clId="{ECE5EFBB-8A05-4884-A00D-ACE2BD1C0E5C}" dt="2023-09-01T21:18:56.757" v="111" actId="27636"/>
        <pc:sldMkLst>
          <pc:docMk/>
          <pc:sldMk cId="0" sldId="266"/>
        </pc:sldMkLst>
        <pc:spChg chg="mod">
          <ac:chgData name="brady owens" userId="7a6fbe4f65d4933f" providerId="LiveId" clId="{ECE5EFBB-8A05-4884-A00D-ACE2BD1C0E5C}" dt="2023-09-01T21:18:56.752" v="110" actId="27636"/>
          <ac:spMkLst>
            <pc:docMk/>
            <pc:sldMk cId="0" sldId="266"/>
            <ac:spMk id="3" creationId="{00000000-0000-0000-0000-000000000000}"/>
          </ac:spMkLst>
        </pc:spChg>
        <pc:spChg chg="mod">
          <ac:chgData name="brady owens" userId="7a6fbe4f65d4933f" providerId="LiveId" clId="{ECE5EFBB-8A05-4884-A00D-ACE2BD1C0E5C}" dt="2023-09-01T21:18:56.757" v="111" actId="27636"/>
          <ac:spMkLst>
            <pc:docMk/>
            <pc:sldMk cId="0" sldId="266"/>
            <ac:spMk id="4" creationId="{00000000-0000-0000-0000-000000000000}"/>
          </ac:spMkLst>
        </pc:spChg>
      </pc:sldChg>
      <pc:sldChg chg="modSp mod">
        <pc:chgData name="brady owens" userId="7a6fbe4f65d4933f" providerId="LiveId" clId="{ECE5EFBB-8A05-4884-A00D-ACE2BD1C0E5C}" dt="2023-09-01T21:18:56.767" v="113" actId="27636"/>
        <pc:sldMkLst>
          <pc:docMk/>
          <pc:sldMk cId="0" sldId="267"/>
        </pc:sldMkLst>
        <pc:spChg chg="mod">
          <ac:chgData name="brady owens" userId="7a6fbe4f65d4933f" providerId="LiveId" clId="{ECE5EFBB-8A05-4884-A00D-ACE2BD1C0E5C}" dt="2023-09-01T21:18:56.763" v="112" actId="27636"/>
          <ac:spMkLst>
            <pc:docMk/>
            <pc:sldMk cId="0" sldId="267"/>
            <ac:spMk id="3" creationId="{00000000-0000-0000-0000-000000000000}"/>
          </ac:spMkLst>
        </pc:spChg>
        <pc:spChg chg="mod">
          <ac:chgData name="brady owens" userId="7a6fbe4f65d4933f" providerId="LiveId" clId="{ECE5EFBB-8A05-4884-A00D-ACE2BD1C0E5C}" dt="2023-09-01T21:18:56.767" v="113" actId="27636"/>
          <ac:spMkLst>
            <pc:docMk/>
            <pc:sldMk cId="0" sldId="267"/>
            <ac:spMk id="4" creationId="{00000000-0000-0000-0000-000000000000}"/>
          </ac:spMkLst>
        </pc:spChg>
      </pc:sldChg>
      <pc:sldChg chg="modSp mod">
        <pc:chgData name="brady owens" userId="7a6fbe4f65d4933f" providerId="LiveId" clId="{ECE5EFBB-8A05-4884-A00D-ACE2BD1C0E5C}" dt="2023-09-01T21:19:05.795" v="157" actId="20577"/>
        <pc:sldMkLst>
          <pc:docMk/>
          <pc:sldMk cId="0" sldId="268"/>
        </pc:sldMkLst>
        <pc:spChg chg="mod">
          <ac:chgData name="brady owens" userId="7a6fbe4f65d4933f" providerId="LiveId" clId="{ECE5EFBB-8A05-4884-A00D-ACE2BD1C0E5C}" dt="2023-09-01T21:19:05.795" v="157" actId="20577"/>
          <ac:spMkLst>
            <pc:docMk/>
            <pc:sldMk cId="0" sldId="268"/>
            <ac:spMk id="3" creationId="{00000000-0000-0000-0000-000000000000}"/>
          </ac:spMkLst>
        </pc:spChg>
        <pc:spChg chg="mod">
          <ac:chgData name="brady owens" userId="7a6fbe4f65d4933f" providerId="LiveId" clId="{ECE5EFBB-8A05-4884-A00D-ACE2BD1C0E5C}" dt="2023-09-01T21:18:56.774" v="114" actId="27636"/>
          <ac:spMkLst>
            <pc:docMk/>
            <pc:sldMk cId="0" sldId="268"/>
            <ac:spMk id="4" creationId="{00000000-0000-0000-0000-000000000000}"/>
          </ac:spMkLst>
        </pc:spChg>
      </pc:sldChg>
      <pc:sldChg chg="del">
        <pc:chgData name="brady owens" userId="7a6fbe4f65d4933f" providerId="LiveId" clId="{ECE5EFBB-8A05-4884-A00D-ACE2BD1C0E5C}" dt="2023-09-01T21:19:09.436" v="158" actId="47"/>
        <pc:sldMkLst>
          <pc:docMk/>
          <pc:sldMk cId="0" sldId="269"/>
        </pc:sldMkLst>
      </pc:sldChg>
      <pc:sldChg chg="addSp modSp mod">
        <pc:chgData name="brady owens" userId="7a6fbe4f65d4933f" providerId="LiveId" clId="{ECE5EFBB-8A05-4884-A00D-ACE2BD1C0E5C}" dt="2023-09-01T21:19:25.214" v="175"/>
        <pc:sldMkLst>
          <pc:docMk/>
          <pc:sldMk cId="0" sldId="270"/>
        </pc:sldMkLst>
        <pc:spChg chg="mod">
          <ac:chgData name="brady owens" userId="7a6fbe4f65d4933f" providerId="LiveId" clId="{ECE5EFBB-8A05-4884-A00D-ACE2BD1C0E5C}" dt="2023-09-01T21:19:22.333" v="174" actId="403"/>
          <ac:spMkLst>
            <pc:docMk/>
            <pc:sldMk cId="0" sldId="270"/>
            <ac:spMk id="2" creationId="{00000000-0000-0000-0000-000000000000}"/>
          </ac:spMkLst>
        </pc:spChg>
        <pc:spChg chg="add mod">
          <ac:chgData name="brady owens" userId="7a6fbe4f65d4933f" providerId="LiveId" clId="{ECE5EFBB-8A05-4884-A00D-ACE2BD1C0E5C}" dt="2023-09-01T21:19:25.214" v="175"/>
          <ac:spMkLst>
            <pc:docMk/>
            <pc:sldMk cId="0" sldId="270"/>
            <ac:spMk id="3" creationId="{C2E08B66-EA6D-1CB2-E488-F144F481B906}"/>
          </ac:spMkLst>
        </pc:spChg>
      </pc:sldChg>
      <pc:sldChg chg="modSp mod">
        <pc:chgData name="brady owens" userId="7a6fbe4f65d4933f" providerId="LiveId" clId="{ECE5EFBB-8A05-4884-A00D-ACE2BD1C0E5C}" dt="2023-09-01T21:18:56.787" v="117" actId="27636"/>
        <pc:sldMkLst>
          <pc:docMk/>
          <pc:sldMk cId="0" sldId="271"/>
        </pc:sldMkLst>
        <pc:spChg chg="mod">
          <ac:chgData name="brady owens" userId="7a6fbe4f65d4933f" providerId="LiveId" clId="{ECE5EFBB-8A05-4884-A00D-ACE2BD1C0E5C}" dt="2023-09-01T21:18:56.787" v="117" actId="27636"/>
          <ac:spMkLst>
            <pc:docMk/>
            <pc:sldMk cId="0" sldId="271"/>
            <ac:spMk id="3" creationId="{00000000-0000-0000-0000-000000000000}"/>
          </ac:spMkLst>
        </pc:spChg>
        <pc:spChg chg="mod">
          <ac:chgData name="brady owens" userId="7a6fbe4f65d4933f" providerId="LiveId" clId="{ECE5EFBB-8A05-4884-A00D-ACE2BD1C0E5C}" dt="2023-09-01T21:18:56.785" v="116" actId="27636"/>
          <ac:spMkLst>
            <pc:docMk/>
            <pc:sldMk cId="0" sldId="271"/>
            <ac:spMk id="4" creationId="{00000000-0000-0000-0000-000000000000}"/>
          </ac:spMkLst>
        </pc:spChg>
      </pc:sldChg>
      <pc:sldChg chg="modSp mod">
        <pc:chgData name="brady owens" userId="7a6fbe4f65d4933f" providerId="LiveId" clId="{ECE5EFBB-8A05-4884-A00D-ACE2BD1C0E5C}" dt="2023-09-01T21:18:56.799" v="119" actId="27636"/>
        <pc:sldMkLst>
          <pc:docMk/>
          <pc:sldMk cId="0" sldId="272"/>
        </pc:sldMkLst>
        <pc:spChg chg="mod">
          <ac:chgData name="brady owens" userId="7a6fbe4f65d4933f" providerId="LiveId" clId="{ECE5EFBB-8A05-4884-A00D-ACE2BD1C0E5C}" dt="2023-09-01T21:18:56.799" v="119" actId="27636"/>
          <ac:spMkLst>
            <pc:docMk/>
            <pc:sldMk cId="0" sldId="272"/>
            <ac:spMk id="3" creationId="{00000000-0000-0000-0000-000000000000}"/>
          </ac:spMkLst>
        </pc:spChg>
        <pc:spChg chg="mod">
          <ac:chgData name="brady owens" userId="7a6fbe4f65d4933f" providerId="LiveId" clId="{ECE5EFBB-8A05-4884-A00D-ACE2BD1C0E5C}" dt="2023-09-01T21:18:56.797" v="118" actId="27636"/>
          <ac:spMkLst>
            <pc:docMk/>
            <pc:sldMk cId="0" sldId="272"/>
            <ac:spMk id="4" creationId="{00000000-0000-0000-0000-000000000000}"/>
          </ac:spMkLst>
        </pc:spChg>
      </pc:sldChg>
      <pc:sldChg chg="modSp mod">
        <pc:chgData name="brady owens" userId="7a6fbe4f65d4933f" providerId="LiveId" clId="{ECE5EFBB-8A05-4884-A00D-ACE2BD1C0E5C}" dt="2023-09-01T21:18:56.809" v="122" actId="27636"/>
        <pc:sldMkLst>
          <pc:docMk/>
          <pc:sldMk cId="0" sldId="273"/>
        </pc:sldMkLst>
        <pc:spChg chg="mod">
          <ac:chgData name="brady owens" userId="7a6fbe4f65d4933f" providerId="LiveId" clId="{ECE5EFBB-8A05-4884-A00D-ACE2BD1C0E5C}" dt="2023-09-01T21:18:56.806" v="120" actId="27636"/>
          <ac:spMkLst>
            <pc:docMk/>
            <pc:sldMk cId="0" sldId="273"/>
            <ac:spMk id="2" creationId="{00000000-0000-0000-0000-000000000000}"/>
          </ac:spMkLst>
        </pc:spChg>
        <pc:spChg chg="mod">
          <ac:chgData name="brady owens" userId="7a6fbe4f65d4933f" providerId="LiveId" clId="{ECE5EFBB-8A05-4884-A00D-ACE2BD1C0E5C}" dt="2023-09-01T21:18:56.807" v="121" actId="27636"/>
          <ac:spMkLst>
            <pc:docMk/>
            <pc:sldMk cId="0" sldId="273"/>
            <ac:spMk id="3" creationId="{00000000-0000-0000-0000-000000000000}"/>
          </ac:spMkLst>
        </pc:spChg>
        <pc:spChg chg="mod">
          <ac:chgData name="brady owens" userId="7a6fbe4f65d4933f" providerId="LiveId" clId="{ECE5EFBB-8A05-4884-A00D-ACE2BD1C0E5C}" dt="2023-09-01T21:18:56.809" v="122" actId="27636"/>
          <ac:spMkLst>
            <pc:docMk/>
            <pc:sldMk cId="0" sldId="273"/>
            <ac:spMk id="4" creationId="{00000000-0000-0000-0000-000000000000}"/>
          </ac:spMkLst>
        </pc:spChg>
      </pc:sldChg>
      <pc:sldChg chg="addSp delSp modSp mod">
        <pc:chgData name="brady owens" userId="7a6fbe4f65d4933f" providerId="LiveId" clId="{ECE5EFBB-8A05-4884-A00D-ACE2BD1C0E5C}" dt="2023-09-01T21:20:12.508" v="191" actId="1076"/>
        <pc:sldMkLst>
          <pc:docMk/>
          <pc:sldMk cId="0" sldId="274"/>
        </pc:sldMkLst>
        <pc:spChg chg="mod">
          <ac:chgData name="brady owens" userId="7a6fbe4f65d4933f" providerId="LiveId" clId="{ECE5EFBB-8A05-4884-A00D-ACE2BD1C0E5C}" dt="2023-09-01T21:20:08.380" v="190" actId="403"/>
          <ac:spMkLst>
            <pc:docMk/>
            <pc:sldMk cId="0" sldId="274"/>
            <ac:spMk id="2" creationId="{00000000-0000-0000-0000-000000000000}"/>
          </ac:spMkLst>
        </pc:spChg>
        <pc:spChg chg="mod">
          <ac:chgData name="brady owens" userId="7a6fbe4f65d4933f" providerId="LiveId" clId="{ECE5EFBB-8A05-4884-A00D-ACE2BD1C0E5C}" dt="2023-09-01T21:20:12.508" v="191" actId="1076"/>
          <ac:spMkLst>
            <pc:docMk/>
            <pc:sldMk cId="0" sldId="274"/>
            <ac:spMk id="3" creationId="{00000000-0000-0000-0000-000000000000}"/>
          </ac:spMkLst>
        </pc:spChg>
        <pc:spChg chg="del mod">
          <ac:chgData name="brady owens" userId="7a6fbe4f65d4933f" providerId="LiveId" clId="{ECE5EFBB-8A05-4884-A00D-ACE2BD1C0E5C}" dt="2023-09-01T21:19:35.826" v="176" actId="478"/>
          <ac:spMkLst>
            <pc:docMk/>
            <pc:sldMk cId="0" sldId="274"/>
            <ac:spMk id="4" creationId="{00000000-0000-0000-0000-000000000000}"/>
          </ac:spMkLst>
        </pc:spChg>
        <pc:spChg chg="add del mod">
          <ac:chgData name="brady owens" userId="7a6fbe4f65d4933f" providerId="LiveId" clId="{ECE5EFBB-8A05-4884-A00D-ACE2BD1C0E5C}" dt="2023-09-01T21:19:37.800" v="178" actId="478"/>
          <ac:spMkLst>
            <pc:docMk/>
            <pc:sldMk cId="0" sldId="274"/>
            <ac:spMk id="6" creationId="{1FA62C09-FBD8-BD0A-6781-74518AF26573}"/>
          </ac:spMkLst>
        </pc:spChg>
      </pc:sldChg>
      <pc:sldChg chg="modSp mod">
        <pc:chgData name="brady owens" userId="7a6fbe4f65d4933f" providerId="LiveId" clId="{ECE5EFBB-8A05-4884-A00D-ACE2BD1C0E5C}" dt="2023-09-01T21:18:56.839" v="128" actId="27636"/>
        <pc:sldMkLst>
          <pc:docMk/>
          <pc:sldMk cId="0" sldId="275"/>
        </pc:sldMkLst>
        <pc:spChg chg="mod">
          <ac:chgData name="brady owens" userId="7a6fbe4f65d4933f" providerId="LiveId" clId="{ECE5EFBB-8A05-4884-A00D-ACE2BD1C0E5C}" dt="2023-09-01T21:18:56.835" v="126" actId="27636"/>
          <ac:spMkLst>
            <pc:docMk/>
            <pc:sldMk cId="0" sldId="275"/>
            <ac:spMk id="2" creationId="{00000000-0000-0000-0000-000000000000}"/>
          </ac:spMkLst>
        </pc:spChg>
        <pc:spChg chg="mod">
          <ac:chgData name="brady owens" userId="7a6fbe4f65d4933f" providerId="LiveId" clId="{ECE5EFBB-8A05-4884-A00D-ACE2BD1C0E5C}" dt="2023-09-01T21:18:56.836" v="127" actId="27636"/>
          <ac:spMkLst>
            <pc:docMk/>
            <pc:sldMk cId="0" sldId="275"/>
            <ac:spMk id="3" creationId="{00000000-0000-0000-0000-000000000000}"/>
          </ac:spMkLst>
        </pc:spChg>
        <pc:spChg chg="mod">
          <ac:chgData name="brady owens" userId="7a6fbe4f65d4933f" providerId="LiveId" clId="{ECE5EFBB-8A05-4884-A00D-ACE2BD1C0E5C}" dt="2023-09-01T21:18:56.839" v="128" actId="27636"/>
          <ac:spMkLst>
            <pc:docMk/>
            <pc:sldMk cId="0" sldId="275"/>
            <ac:spMk id="4" creationId="{00000000-0000-0000-0000-000000000000}"/>
          </ac:spMkLst>
        </pc:spChg>
      </pc:sldChg>
      <pc:sldChg chg="modSp mod">
        <pc:chgData name="brady owens" userId="7a6fbe4f65d4933f" providerId="LiveId" clId="{ECE5EFBB-8A05-4884-A00D-ACE2BD1C0E5C}" dt="2023-09-01T21:21:28.502" v="236" actId="403"/>
        <pc:sldMkLst>
          <pc:docMk/>
          <pc:sldMk cId="0" sldId="276"/>
        </pc:sldMkLst>
        <pc:spChg chg="mod">
          <ac:chgData name="brady owens" userId="7a6fbe4f65d4933f" providerId="LiveId" clId="{ECE5EFBB-8A05-4884-A00D-ACE2BD1C0E5C}" dt="2023-09-01T21:21:28.502" v="236" actId="403"/>
          <ac:spMkLst>
            <pc:docMk/>
            <pc:sldMk cId="0" sldId="276"/>
            <ac:spMk id="2" creationId="{00000000-0000-0000-0000-000000000000}"/>
          </ac:spMkLst>
        </pc:spChg>
        <pc:spChg chg="mod">
          <ac:chgData name="brady owens" userId="7a6fbe4f65d4933f" providerId="LiveId" clId="{ECE5EFBB-8A05-4884-A00D-ACE2BD1C0E5C}" dt="2023-09-01T21:18:56.842" v="129" actId="27636"/>
          <ac:spMkLst>
            <pc:docMk/>
            <pc:sldMk cId="0" sldId="276"/>
            <ac:spMk id="3" creationId="{00000000-0000-0000-0000-000000000000}"/>
          </ac:spMkLst>
        </pc:spChg>
      </pc:sldChg>
      <pc:sldChg chg="del">
        <pc:chgData name="brady owens" userId="7a6fbe4f65d4933f" providerId="LiveId" clId="{ECE5EFBB-8A05-4884-A00D-ACE2BD1C0E5C}" dt="2023-09-01T21:20:55.502" v="210" actId="47"/>
        <pc:sldMkLst>
          <pc:docMk/>
          <pc:sldMk cId="0" sldId="277"/>
        </pc:sldMkLst>
      </pc:sldChg>
      <pc:sldChg chg="addSp modSp mod">
        <pc:chgData name="brady owens" userId="7a6fbe4f65d4933f" providerId="LiveId" clId="{ECE5EFBB-8A05-4884-A00D-ACE2BD1C0E5C}" dt="2023-09-01T21:22:34.680" v="263" actId="404"/>
        <pc:sldMkLst>
          <pc:docMk/>
          <pc:sldMk cId="0" sldId="278"/>
        </pc:sldMkLst>
        <pc:spChg chg="mod">
          <ac:chgData name="brady owens" userId="7a6fbe4f65d4933f" providerId="LiveId" clId="{ECE5EFBB-8A05-4884-A00D-ACE2BD1C0E5C}" dt="2023-09-01T21:21:12.326" v="226" actId="403"/>
          <ac:spMkLst>
            <pc:docMk/>
            <pc:sldMk cId="0" sldId="278"/>
            <ac:spMk id="2" creationId="{00000000-0000-0000-0000-000000000000}"/>
          </ac:spMkLst>
        </pc:spChg>
        <pc:spChg chg="add mod">
          <ac:chgData name="brady owens" userId="7a6fbe4f65d4933f" providerId="LiveId" clId="{ECE5EFBB-8A05-4884-A00D-ACE2BD1C0E5C}" dt="2023-09-01T21:22:34.680" v="263" actId="404"/>
          <ac:spMkLst>
            <pc:docMk/>
            <pc:sldMk cId="0" sldId="278"/>
            <ac:spMk id="3" creationId="{01526A8F-D7AE-58D7-89AA-A36E075BF898}"/>
          </ac:spMkLst>
        </pc:spChg>
      </pc:sldChg>
      <pc:sldChg chg="del">
        <pc:chgData name="brady owens" userId="7a6fbe4f65d4933f" providerId="LiveId" clId="{ECE5EFBB-8A05-4884-A00D-ACE2BD1C0E5C}" dt="2023-09-01T21:22:44.708" v="264" actId="47"/>
        <pc:sldMkLst>
          <pc:docMk/>
          <pc:sldMk cId="0" sldId="279"/>
        </pc:sldMkLst>
      </pc:sldChg>
      <pc:sldChg chg="addSp modSp mod">
        <pc:chgData name="brady owens" userId="7a6fbe4f65d4933f" providerId="LiveId" clId="{ECE5EFBB-8A05-4884-A00D-ACE2BD1C0E5C}" dt="2023-09-01T21:23:01.775" v="283"/>
        <pc:sldMkLst>
          <pc:docMk/>
          <pc:sldMk cId="0" sldId="280"/>
        </pc:sldMkLst>
        <pc:spChg chg="mod">
          <ac:chgData name="brady owens" userId="7a6fbe4f65d4933f" providerId="LiveId" clId="{ECE5EFBB-8A05-4884-A00D-ACE2BD1C0E5C}" dt="2023-09-01T21:22:59.396" v="282" actId="404"/>
          <ac:spMkLst>
            <pc:docMk/>
            <pc:sldMk cId="0" sldId="280"/>
            <ac:spMk id="2" creationId="{00000000-0000-0000-0000-000000000000}"/>
          </ac:spMkLst>
        </pc:spChg>
        <pc:spChg chg="add mod">
          <ac:chgData name="brady owens" userId="7a6fbe4f65d4933f" providerId="LiveId" clId="{ECE5EFBB-8A05-4884-A00D-ACE2BD1C0E5C}" dt="2023-09-01T21:23:01.775" v="283"/>
          <ac:spMkLst>
            <pc:docMk/>
            <pc:sldMk cId="0" sldId="280"/>
            <ac:spMk id="3" creationId="{EE573277-83EB-7E70-A328-19ECD82B40ED}"/>
          </ac:spMkLst>
        </pc:spChg>
      </pc:sldChg>
      <pc:sldChg chg="modSp mod">
        <pc:chgData name="brady owens" userId="7a6fbe4f65d4933f" providerId="LiveId" clId="{ECE5EFBB-8A05-4884-A00D-ACE2BD1C0E5C}" dt="2023-09-01T21:18:56.855" v="133" actId="27636"/>
        <pc:sldMkLst>
          <pc:docMk/>
          <pc:sldMk cId="0" sldId="281"/>
        </pc:sldMkLst>
        <pc:spChg chg="mod">
          <ac:chgData name="brady owens" userId="7a6fbe4f65d4933f" providerId="LiveId" clId="{ECE5EFBB-8A05-4884-A00D-ACE2BD1C0E5C}" dt="2023-09-01T21:18:56.855" v="133" actId="27636"/>
          <ac:spMkLst>
            <pc:docMk/>
            <pc:sldMk cId="0" sldId="281"/>
            <ac:spMk id="2" creationId="{00000000-0000-0000-0000-000000000000}"/>
          </ac:spMkLst>
        </pc:spChg>
        <pc:spChg chg="mod">
          <ac:chgData name="brady owens" userId="7a6fbe4f65d4933f" providerId="LiveId" clId="{ECE5EFBB-8A05-4884-A00D-ACE2BD1C0E5C}" dt="2023-09-01T21:18:56.849" v="131" actId="27636"/>
          <ac:spMkLst>
            <pc:docMk/>
            <pc:sldMk cId="0" sldId="281"/>
            <ac:spMk id="3" creationId="{00000000-0000-0000-0000-000000000000}"/>
          </ac:spMkLst>
        </pc:spChg>
        <pc:spChg chg="mod">
          <ac:chgData name="brady owens" userId="7a6fbe4f65d4933f" providerId="LiveId" clId="{ECE5EFBB-8A05-4884-A00D-ACE2BD1C0E5C}" dt="2023-09-01T21:18:56.851" v="132" actId="27636"/>
          <ac:spMkLst>
            <pc:docMk/>
            <pc:sldMk cId="0" sldId="281"/>
            <ac:spMk id="4" creationId="{00000000-0000-0000-0000-000000000000}"/>
          </ac:spMkLst>
        </pc:spChg>
      </pc:sldChg>
      <pc:sldChg chg="del">
        <pc:chgData name="brady owens" userId="7a6fbe4f65d4933f" providerId="LiveId" clId="{ECE5EFBB-8A05-4884-A00D-ACE2BD1C0E5C}" dt="2023-09-01T21:23:06.422" v="284" actId="47"/>
        <pc:sldMkLst>
          <pc:docMk/>
          <pc:sldMk cId="0" sldId="282"/>
        </pc:sldMkLst>
      </pc:sldChg>
      <pc:sldChg chg="addSp modSp mod">
        <pc:chgData name="brady owens" userId="7a6fbe4f65d4933f" providerId="LiveId" clId="{ECE5EFBB-8A05-4884-A00D-ACE2BD1C0E5C}" dt="2023-09-01T21:23:33.180" v="303"/>
        <pc:sldMkLst>
          <pc:docMk/>
          <pc:sldMk cId="0" sldId="283"/>
        </pc:sldMkLst>
        <pc:spChg chg="mod">
          <ac:chgData name="brady owens" userId="7a6fbe4f65d4933f" providerId="LiveId" clId="{ECE5EFBB-8A05-4884-A00D-ACE2BD1C0E5C}" dt="2023-09-01T21:23:29.015" v="302" actId="403"/>
          <ac:spMkLst>
            <pc:docMk/>
            <pc:sldMk cId="0" sldId="283"/>
            <ac:spMk id="2" creationId="{00000000-0000-0000-0000-000000000000}"/>
          </ac:spMkLst>
        </pc:spChg>
        <pc:spChg chg="add mod">
          <ac:chgData name="brady owens" userId="7a6fbe4f65d4933f" providerId="LiveId" clId="{ECE5EFBB-8A05-4884-A00D-ACE2BD1C0E5C}" dt="2023-09-01T21:23:33.180" v="303"/>
          <ac:spMkLst>
            <pc:docMk/>
            <pc:sldMk cId="0" sldId="283"/>
            <ac:spMk id="3" creationId="{ACEA62FE-759E-B0D7-6F31-F87FA822BE70}"/>
          </ac:spMkLst>
        </pc:spChg>
      </pc:sldChg>
      <pc:sldChg chg="modSp mod">
        <pc:chgData name="brady owens" userId="7a6fbe4f65d4933f" providerId="LiveId" clId="{ECE5EFBB-8A05-4884-A00D-ACE2BD1C0E5C}" dt="2023-09-01T21:23:56.879" v="319" actId="403"/>
        <pc:sldMkLst>
          <pc:docMk/>
          <pc:sldMk cId="0" sldId="284"/>
        </pc:sldMkLst>
        <pc:spChg chg="mod">
          <ac:chgData name="brady owens" userId="7a6fbe4f65d4933f" providerId="LiveId" clId="{ECE5EFBB-8A05-4884-A00D-ACE2BD1C0E5C}" dt="2023-09-01T21:23:56.879" v="319" actId="403"/>
          <ac:spMkLst>
            <pc:docMk/>
            <pc:sldMk cId="0" sldId="284"/>
            <ac:spMk id="2" creationId="{00000000-0000-0000-0000-000000000000}"/>
          </ac:spMkLst>
        </pc:spChg>
        <pc:spChg chg="mod">
          <ac:chgData name="brady owens" userId="7a6fbe4f65d4933f" providerId="LiveId" clId="{ECE5EFBB-8A05-4884-A00D-ACE2BD1C0E5C}" dt="2023-09-01T21:18:56.860" v="135" actId="27636"/>
          <ac:spMkLst>
            <pc:docMk/>
            <pc:sldMk cId="0" sldId="284"/>
            <ac:spMk id="3" creationId="{00000000-0000-0000-0000-000000000000}"/>
          </ac:spMkLst>
        </pc:spChg>
      </pc:sldChg>
      <pc:sldChg chg="del">
        <pc:chgData name="brady owens" userId="7a6fbe4f65d4933f" providerId="LiveId" clId="{ECE5EFBB-8A05-4884-A00D-ACE2BD1C0E5C}" dt="2023-09-01T21:24:02.274" v="320" actId="47"/>
        <pc:sldMkLst>
          <pc:docMk/>
          <pc:sldMk cId="0" sldId="285"/>
        </pc:sldMkLst>
      </pc:sldChg>
      <pc:sldChg chg="addSp modSp mod">
        <pc:chgData name="brady owens" userId="7a6fbe4f65d4933f" providerId="LiveId" clId="{ECE5EFBB-8A05-4884-A00D-ACE2BD1C0E5C}" dt="2023-09-01T21:24:40.012" v="345" actId="1076"/>
        <pc:sldMkLst>
          <pc:docMk/>
          <pc:sldMk cId="0" sldId="286"/>
        </pc:sldMkLst>
        <pc:spChg chg="mod">
          <ac:chgData name="brady owens" userId="7a6fbe4f65d4933f" providerId="LiveId" clId="{ECE5EFBB-8A05-4884-A00D-ACE2BD1C0E5C}" dt="2023-09-01T21:24:16.555" v="331" actId="403"/>
          <ac:spMkLst>
            <pc:docMk/>
            <pc:sldMk cId="0" sldId="286"/>
            <ac:spMk id="2" creationId="{00000000-0000-0000-0000-000000000000}"/>
          </ac:spMkLst>
        </pc:spChg>
        <pc:spChg chg="add mod">
          <ac:chgData name="brady owens" userId="7a6fbe4f65d4933f" providerId="LiveId" clId="{ECE5EFBB-8A05-4884-A00D-ACE2BD1C0E5C}" dt="2023-09-01T21:24:40.012" v="345" actId="1076"/>
          <ac:spMkLst>
            <pc:docMk/>
            <pc:sldMk cId="0" sldId="286"/>
            <ac:spMk id="3" creationId="{1789FCAB-E9F3-F688-1C24-D8C7B6D0113D}"/>
          </ac:spMkLst>
        </pc:spChg>
      </pc:sldChg>
      <pc:sldChg chg="del">
        <pc:chgData name="brady owens" userId="7a6fbe4f65d4933f" providerId="LiveId" clId="{ECE5EFBB-8A05-4884-A00D-ACE2BD1C0E5C}" dt="2023-09-01T21:24:46.279" v="346" actId="47"/>
        <pc:sldMkLst>
          <pc:docMk/>
          <pc:sldMk cId="0" sldId="287"/>
        </pc:sldMkLst>
      </pc:sldChg>
      <pc:sldChg chg="addSp modSp mod">
        <pc:chgData name="brady owens" userId="7a6fbe4f65d4933f" providerId="LiveId" clId="{ECE5EFBB-8A05-4884-A00D-ACE2BD1C0E5C}" dt="2023-09-01T21:25:02.531" v="363"/>
        <pc:sldMkLst>
          <pc:docMk/>
          <pc:sldMk cId="0" sldId="288"/>
        </pc:sldMkLst>
        <pc:spChg chg="mod">
          <ac:chgData name="brady owens" userId="7a6fbe4f65d4933f" providerId="LiveId" clId="{ECE5EFBB-8A05-4884-A00D-ACE2BD1C0E5C}" dt="2023-09-01T21:25:00.480" v="362" actId="403"/>
          <ac:spMkLst>
            <pc:docMk/>
            <pc:sldMk cId="0" sldId="288"/>
            <ac:spMk id="2" creationId="{00000000-0000-0000-0000-000000000000}"/>
          </ac:spMkLst>
        </pc:spChg>
        <pc:spChg chg="add mod">
          <ac:chgData name="brady owens" userId="7a6fbe4f65d4933f" providerId="LiveId" clId="{ECE5EFBB-8A05-4884-A00D-ACE2BD1C0E5C}" dt="2023-09-01T21:25:02.531" v="363"/>
          <ac:spMkLst>
            <pc:docMk/>
            <pc:sldMk cId="0" sldId="288"/>
            <ac:spMk id="3" creationId="{D3A3A9AF-6387-9829-ED0D-F61B19D5EB62}"/>
          </ac:spMkLst>
        </pc:spChg>
      </pc:sldChg>
      <pc:sldChg chg="modSp mod">
        <pc:chgData name="brady owens" userId="7a6fbe4f65d4933f" providerId="LiveId" clId="{ECE5EFBB-8A05-4884-A00D-ACE2BD1C0E5C}" dt="2023-09-01T21:18:56.870" v="138" actId="27636"/>
        <pc:sldMkLst>
          <pc:docMk/>
          <pc:sldMk cId="0" sldId="289"/>
        </pc:sldMkLst>
        <pc:spChg chg="mod">
          <ac:chgData name="brady owens" userId="7a6fbe4f65d4933f" providerId="LiveId" clId="{ECE5EFBB-8A05-4884-A00D-ACE2BD1C0E5C}" dt="2023-09-01T21:18:56.870" v="138" actId="27636"/>
          <ac:spMkLst>
            <pc:docMk/>
            <pc:sldMk cId="0" sldId="289"/>
            <ac:spMk id="2" creationId="{00000000-0000-0000-0000-000000000000}"/>
          </ac:spMkLst>
        </pc:spChg>
        <pc:spChg chg="mod">
          <ac:chgData name="brady owens" userId="7a6fbe4f65d4933f" providerId="LiveId" clId="{ECE5EFBB-8A05-4884-A00D-ACE2BD1C0E5C}" dt="2023-09-01T21:18:56.865" v="136" actId="27636"/>
          <ac:spMkLst>
            <pc:docMk/>
            <pc:sldMk cId="0" sldId="289"/>
            <ac:spMk id="3" creationId="{00000000-0000-0000-0000-000000000000}"/>
          </ac:spMkLst>
        </pc:spChg>
        <pc:spChg chg="mod">
          <ac:chgData name="brady owens" userId="7a6fbe4f65d4933f" providerId="LiveId" clId="{ECE5EFBB-8A05-4884-A00D-ACE2BD1C0E5C}" dt="2023-09-01T21:18:56.867" v="137" actId="27636"/>
          <ac:spMkLst>
            <pc:docMk/>
            <pc:sldMk cId="0" sldId="289"/>
            <ac:spMk id="4" creationId="{00000000-0000-0000-0000-000000000000}"/>
          </ac:spMkLst>
        </pc:spChg>
      </pc:sldChg>
      <pc:sldChg chg="modSp mod">
        <pc:chgData name="brady owens" userId="7a6fbe4f65d4933f" providerId="LiveId" clId="{ECE5EFBB-8A05-4884-A00D-ACE2BD1C0E5C}" dt="2023-09-01T21:18:56.884" v="141" actId="27636"/>
        <pc:sldMkLst>
          <pc:docMk/>
          <pc:sldMk cId="0" sldId="290"/>
        </pc:sldMkLst>
        <pc:spChg chg="mod">
          <ac:chgData name="brady owens" userId="7a6fbe4f65d4933f" providerId="LiveId" clId="{ECE5EFBB-8A05-4884-A00D-ACE2BD1C0E5C}" dt="2023-09-01T21:18:56.880" v="139" actId="27636"/>
          <ac:spMkLst>
            <pc:docMk/>
            <pc:sldMk cId="0" sldId="290"/>
            <ac:spMk id="2" creationId="{00000000-0000-0000-0000-000000000000}"/>
          </ac:spMkLst>
        </pc:spChg>
        <pc:spChg chg="mod">
          <ac:chgData name="brady owens" userId="7a6fbe4f65d4933f" providerId="LiveId" clId="{ECE5EFBB-8A05-4884-A00D-ACE2BD1C0E5C}" dt="2023-09-01T21:18:56.882" v="140" actId="27636"/>
          <ac:spMkLst>
            <pc:docMk/>
            <pc:sldMk cId="0" sldId="290"/>
            <ac:spMk id="3" creationId="{00000000-0000-0000-0000-000000000000}"/>
          </ac:spMkLst>
        </pc:spChg>
        <pc:spChg chg="mod">
          <ac:chgData name="brady owens" userId="7a6fbe4f65d4933f" providerId="LiveId" clId="{ECE5EFBB-8A05-4884-A00D-ACE2BD1C0E5C}" dt="2023-09-01T21:18:56.884" v="141" actId="27636"/>
          <ac:spMkLst>
            <pc:docMk/>
            <pc:sldMk cId="0" sldId="290"/>
            <ac:spMk id="4" creationId="{00000000-0000-0000-0000-000000000000}"/>
          </ac:spMkLst>
        </pc:spChg>
      </pc:sldChg>
      <pc:sldChg chg="del">
        <pc:chgData name="brady owens" userId="7a6fbe4f65d4933f" providerId="LiveId" clId="{ECE5EFBB-8A05-4884-A00D-ACE2BD1C0E5C}" dt="2023-09-01T21:25:07.942" v="364" actId="47"/>
        <pc:sldMkLst>
          <pc:docMk/>
          <pc:sldMk cId="0" sldId="291"/>
        </pc:sldMkLst>
      </pc:sldChg>
      <pc:sldChg chg="addSp modSp mod">
        <pc:chgData name="brady owens" userId="7a6fbe4f65d4933f" providerId="LiveId" clId="{ECE5EFBB-8A05-4884-A00D-ACE2BD1C0E5C}" dt="2023-09-01T21:25:25.978" v="381"/>
        <pc:sldMkLst>
          <pc:docMk/>
          <pc:sldMk cId="0" sldId="292"/>
        </pc:sldMkLst>
        <pc:spChg chg="mod">
          <ac:chgData name="brady owens" userId="7a6fbe4f65d4933f" providerId="LiveId" clId="{ECE5EFBB-8A05-4884-A00D-ACE2BD1C0E5C}" dt="2023-09-01T21:25:23.709" v="380" actId="403"/>
          <ac:spMkLst>
            <pc:docMk/>
            <pc:sldMk cId="0" sldId="292"/>
            <ac:spMk id="2" creationId="{00000000-0000-0000-0000-000000000000}"/>
          </ac:spMkLst>
        </pc:spChg>
        <pc:spChg chg="add mod">
          <ac:chgData name="brady owens" userId="7a6fbe4f65d4933f" providerId="LiveId" clId="{ECE5EFBB-8A05-4884-A00D-ACE2BD1C0E5C}" dt="2023-09-01T21:25:25.978" v="381"/>
          <ac:spMkLst>
            <pc:docMk/>
            <pc:sldMk cId="0" sldId="292"/>
            <ac:spMk id="3" creationId="{3107B025-4658-F430-D3D6-9324A83B4E50}"/>
          </ac:spMkLst>
        </pc:spChg>
      </pc:sldChg>
      <pc:sldChg chg="modSp mod">
        <pc:chgData name="brady owens" userId="7a6fbe4f65d4933f" providerId="LiveId" clId="{ECE5EFBB-8A05-4884-A00D-ACE2BD1C0E5C}" dt="2023-09-01T21:18:56.894" v="144" actId="27636"/>
        <pc:sldMkLst>
          <pc:docMk/>
          <pc:sldMk cId="0" sldId="293"/>
        </pc:sldMkLst>
        <pc:spChg chg="mod">
          <ac:chgData name="brady owens" userId="7a6fbe4f65d4933f" providerId="LiveId" clId="{ECE5EFBB-8A05-4884-A00D-ACE2BD1C0E5C}" dt="2023-09-01T21:18:56.891" v="143" actId="27636"/>
          <ac:spMkLst>
            <pc:docMk/>
            <pc:sldMk cId="0" sldId="293"/>
            <ac:spMk id="2" creationId="{00000000-0000-0000-0000-000000000000}"/>
          </ac:spMkLst>
        </pc:spChg>
        <pc:spChg chg="mod">
          <ac:chgData name="brady owens" userId="7a6fbe4f65d4933f" providerId="LiveId" clId="{ECE5EFBB-8A05-4884-A00D-ACE2BD1C0E5C}" dt="2023-09-01T21:18:56.890" v="142" actId="27636"/>
          <ac:spMkLst>
            <pc:docMk/>
            <pc:sldMk cId="0" sldId="293"/>
            <ac:spMk id="3" creationId="{00000000-0000-0000-0000-000000000000}"/>
          </ac:spMkLst>
        </pc:spChg>
        <pc:spChg chg="mod">
          <ac:chgData name="brady owens" userId="7a6fbe4f65d4933f" providerId="LiveId" clId="{ECE5EFBB-8A05-4884-A00D-ACE2BD1C0E5C}" dt="2023-09-01T21:18:56.894" v="144" actId="27636"/>
          <ac:spMkLst>
            <pc:docMk/>
            <pc:sldMk cId="0" sldId="293"/>
            <ac:spMk id="4" creationId="{00000000-0000-0000-0000-000000000000}"/>
          </ac:spMkLst>
        </pc:spChg>
      </pc:sldChg>
      <pc:sldChg chg="modSp mod">
        <pc:chgData name="brady owens" userId="7a6fbe4f65d4933f" providerId="LiveId" clId="{ECE5EFBB-8A05-4884-A00D-ACE2BD1C0E5C}" dt="2023-09-01T21:18:56.901" v="147" actId="27636"/>
        <pc:sldMkLst>
          <pc:docMk/>
          <pc:sldMk cId="0" sldId="294"/>
        </pc:sldMkLst>
        <pc:spChg chg="mod">
          <ac:chgData name="brady owens" userId="7a6fbe4f65d4933f" providerId="LiveId" clId="{ECE5EFBB-8A05-4884-A00D-ACE2BD1C0E5C}" dt="2023-09-01T21:18:56.900" v="146" actId="27636"/>
          <ac:spMkLst>
            <pc:docMk/>
            <pc:sldMk cId="0" sldId="294"/>
            <ac:spMk id="2" creationId="{00000000-0000-0000-0000-000000000000}"/>
          </ac:spMkLst>
        </pc:spChg>
        <pc:spChg chg="mod">
          <ac:chgData name="brady owens" userId="7a6fbe4f65d4933f" providerId="LiveId" clId="{ECE5EFBB-8A05-4884-A00D-ACE2BD1C0E5C}" dt="2023-09-01T21:18:56.901" v="147" actId="27636"/>
          <ac:spMkLst>
            <pc:docMk/>
            <pc:sldMk cId="0" sldId="294"/>
            <ac:spMk id="3" creationId="{00000000-0000-0000-0000-000000000000}"/>
          </ac:spMkLst>
        </pc:spChg>
        <pc:spChg chg="mod">
          <ac:chgData name="brady owens" userId="7a6fbe4f65d4933f" providerId="LiveId" clId="{ECE5EFBB-8A05-4884-A00D-ACE2BD1C0E5C}" dt="2023-09-01T21:18:56.898" v="145" actId="27636"/>
          <ac:spMkLst>
            <pc:docMk/>
            <pc:sldMk cId="0" sldId="294"/>
            <ac:spMk id="4" creationId="{00000000-0000-0000-0000-000000000000}"/>
          </ac:spMkLst>
        </pc:spChg>
      </pc:sldChg>
      <pc:sldChg chg="addSp delSp modSp mod">
        <pc:chgData name="brady owens" userId="7a6fbe4f65d4933f" providerId="LiveId" clId="{ECE5EFBB-8A05-4884-A00D-ACE2BD1C0E5C}" dt="2023-09-01T21:25:57.763" v="393" actId="27636"/>
        <pc:sldMkLst>
          <pc:docMk/>
          <pc:sldMk cId="0" sldId="295"/>
        </pc:sldMkLst>
        <pc:spChg chg="mod">
          <ac:chgData name="brady owens" userId="7a6fbe4f65d4933f" providerId="LiveId" clId="{ECE5EFBB-8A05-4884-A00D-ACE2BD1C0E5C}" dt="2023-09-01T21:25:57.763" v="393" actId="27636"/>
          <ac:spMkLst>
            <pc:docMk/>
            <pc:sldMk cId="0" sldId="295"/>
            <ac:spMk id="2" creationId="{00000000-0000-0000-0000-000000000000}"/>
          </ac:spMkLst>
        </pc:spChg>
        <pc:spChg chg="mod">
          <ac:chgData name="brady owens" userId="7a6fbe4f65d4933f" providerId="LiveId" clId="{ECE5EFBB-8A05-4884-A00D-ACE2BD1C0E5C}" dt="2023-09-01T21:25:54.954" v="391" actId="1076"/>
          <ac:spMkLst>
            <pc:docMk/>
            <pc:sldMk cId="0" sldId="295"/>
            <ac:spMk id="3" creationId="{00000000-0000-0000-0000-000000000000}"/>
          </ac:spMkLst>
        </pc:spChg>
        <pc:spChg chg="del mod">
          <ac:chgData name="brady owens" userId="7a6fbe4f65d4933f" providerId="LiveId" clId="{ECE5EFBB-8A05-4884-A00D-ACE2BD1C0E5C}" dt="2023-09-01T21:25:50.340" v="388" actId="478"/>
          <ac:spMkLst>
            <pc:docMk/>
            <pc:sldMk cId="0" sldId="295"/>
            <ac:spMk id="4" creationId="{00000000-0000-0000-0000-000000000000}"/>
          </ac:spMkLst>
        </pc:spChg>
        <pc:spChg chg="add del mod">
          <ac:chgData name="brady owens" userId="7a6fbe4f65d4933f" providerId="LiveId" clId="{ECE5EFBB-8A05-4884-A00D-ACE2BD1C0E5C}" dt="2023-09-01T21:25:52.399" v="390" actId="478"/>
          <ac:spMkLst>
            <pc:docMk/>
            <pc:sldMk cId="0" sldId="295"/>
            <ac:spMk id="6" creationId="{18CA2FF5-8BBE-F529-3701-8F34943C9168}"/>
          </ac:spMkLst>
        </pc:spChg>
      </pc:sldChg>
      <pc:sldChg chg="modSp add del mod">
        <pc:chgData name="brady owens" userId="7a6fbe4f65d4933f" providerId="LiveId" clId="{ECE5EFBB-8A05-4884-A00D-ACE2BD1C0E5C}" dt="2023-09-01T21:17:25.899" v="57" actId="47"/>
        <pc:sldMkLst>
          <pc:docMk/>
          <pc:sldMk cId="1013988696" sldId="296"/>
        </pc:sldMkLst>
        <pc:spChg chg="mod">
          <ac:chgData name="brady owens" userId="7a6fbe4f65d4933f" providerId="LiveId" clId="{ECE5EFBB-8A05-4884-A00D-ACE2BD1C0E5C}" dt="2023-09-01T21:16:29.270" v="32" actId="6549"/>
          <ac:spMkLst>
            <pc:docMk/>
            <pc:sldMk cId="1013988696" sldId="296"/>
            <ac:spMk id="2" creationId="{00000000-0000-0000-0000-000000000000}"/>
          </ac:spMkLst>
        </pc:spChg>
        <pc:spChg chg="mod">
          <ac:chgData name="brady owens" userId="7a6fbe4f65d4933f" providerId="LiveId" clId="{ECE5EFBB-8A05-4884-A00D-ACE2BD1C0E5C}" dt="2023-09-01T21:16:09.453" v="24" actId="27636"/>
          <ac:spMkLst>
            <pc:docMk/>
            <pc:sldMk cId="1013988696" sldId="296"/>
            <ac:spMk id="3" creationId="{00000000-0000-0000-0000-000000000000}"/>
          </ac:spMkLst>
        </pc:spChg>
        <pc:spChg chg="mod">
          <ac:chgData name="brady owens" userId="7a6fbe4f65d4933f" providerId="LiveId" clId="{ECE5EFBB-8A05-4884-A00D-ACE2BD1C0E5C}" dt="2023-09-01T21:16:09.453" v="23" actId="27636"/>
          <ac:spMkLst>
            <pc:docMk/>
            <pc:sldMk cId="1013988696" sldId="296"/>
            <ac:spMk id="4" creationId="{00000000-0000-0000-0000-000000000000}"/>
          </ac:spMkLst>
        </pc:spChg>
      </pc:sldChg>
      <pc:sldChg chg="modSp add del mod">
        <pc:chgData name="brady owens" userId="7a6fbe4f65d4933f" providerId="LiveId" clId="{ECE5EFBB-8A05-4884-A00D-ACE2BD1C0E5C}" dt="2023-09-01T21:17:21.494" v="56" actId="47"/>
        <pc:sldMkLst>
          <pc:docMk/>
          <pc:sldMk cId="1211706976" sldId="297"/>
        </pc:sldMkLst>
        <pc:spChg chg="mod">
          <ac:chgData name="brady owens" userId="7a6fbe4f65d4933f" providerId="LiveId" clId="{ECE5EFBB-8A05-4884-A00D-ACE2BD1C0E5C}" dt="2023-09-01T21:17:17.031" v="55" actId="403"/>
          <ac:spMkLst>
            <pc:docMk/>
            <pc:sldMk cId="1211706976" sldId="297"/>
            <ac:spMk id="2" creationId="{00000000-0000-0000-0000-000000000000}"/>
          </ac:spMkLst>
        </pc:spChg>
      </pc:sldChg>
      <pc:sldChg chg="addSp delSp modSp add del mod">
        <pc:chgData name="brady owens" userId="7a6fbe4f65d4933f" providerId="LiveId" clId="{ECE5EFBB-8A05-4884-A00D-ACE2BD1C0E5C}" dt="2023-09-01T21:18:06.413" v="76" actId="403"/>
        <pc:sldMkLst>
          <pc:docMk/>
          <pc:sldMk cId="2605696166" sldId="298"/>
        </pc:sldMkLst>
        <pc:spChg chg="mod">
          <ac:chgData name="brady owens" userId="7a6fbe4f65d4933f" providerId="LiveId" clId="{ECE5EFBB-8A05-4884-A00D-ACE2BD1C0E5C}" dt="2023-09-01T21:18:06.413" v="76" actId="403"/>
          <ac:spMkLst>
            <pc:docMk/>
            <pc:sldMk cId="2605696166" sldId="298"/>
            <ac:spMk id="2" creationId="{00000000-0000-0000-0000-000000000000}"/>
          </ac:spMkLst>
        </pc:spChg>
        <pc:spChg chg="mod">
          <ac:chgData name="brady owens" userId="7a6fbe4f65d4933f" providerId="LiveId" clId="{ECE5EFBB-8A05-4884-A00D-ACE2BD1C0E5C}" dt="2023-09-01T21:17:40.885" v="63" actId="1076"/>
          <ac:spMkLst>
            <pc:docMk/>
            <pc:sldMk cId="2605696166" sldId="298"/>
            <ac:spMk id="3" creationId="{00000000-0000-0000-0000-000000000000}"/>
          </ac:spMkLst>
        </pc:spChg>
        <pc:spChg chg="del">
          <ac:chgData name="brady owens" userId="7a6fbe4f65d4933f" providerId="LiveId" clId="{ECE5EFBB-8A05-4884-A00D-ACE2BD1C0E5C}" dt="2023-09-01T21:17:33.657" v="60" actId="478"/>
          <ac:spMkLst>
            <pc:docMk/>
            <pc:sldMk cId="2605696166" sldId="298"/>
            <ac:spMk id="4" creationId="{00000000-0000-0000-0000-000000000000}"/>
          </ac:spMkLst>
        </pc:spChg>
        <pc:spChg chg="add del mod">
          <ac:chgData name="brady owens" userId="7a6fbe4f65d4933f" providerId="LiveId" clId="{ECE5EFBB-8A05-4884-A00D-ACE2BD1C0E5C}" dt="2023-09-01T21:17:37.264" v="62" actId="478"/>
          <ac:spMkLst>
            <pc:docMk/>
            <pc:sldMk cId="2605696166" sldId="298"/>
            <ac:spMk id="6" creationId="{1B9A3F8D-13A1-CBF2-FD64-A8051F24591B}"/>
          </ac:spMkLst>
        </pc:spChg>
      </pc:sldChg>
      <pc:sldChg chg="modSp add mod">
        <pc:chgData name="brady owens" userId="7a6fbe4f65d4933f" providerId="LiveId" clId="{ECE5EFBB-8A05-4884-A00D-ACE2BD1C0E5C}" dt="2023-09-01T21:18:17.051" v="82" actId="403"/>
        <pc:sldMkLst>
          <pc:docMk/>
          <pc:sldMk cId="164768531" sldId="299"/>
        </pc:sldMkLst>
        <pc:spChg chg="mod">
          <ac:chgData name="brady owens" userId="7a6fbe4f65d4933f" providerId="LiveId" clId="{ECE5EFBB-8A05-4884-A00D-ACE2BD1C0E5C}" dt="2023-09-01T21:18:17.051" v="82" actId="403"/>
          <ac:spMkLst>
            <pc:docMk/>
            <pc:sldMk cId="164768531" sldId="299"/>
            <ac:spMk id="2" creationId="{00000000-0000-0000-0000-000000000000}"/>
          </ac:spMkLst>
        </pc:spChg>
      </pc:sldChg>
      <pc:sldChg chg="modSp add mod">
        <pc:chgData name="brady owens" userId="7a6fbe4f65d4933f" providerId="LiveId" clId="{ECE5EFBB-8A05-4884-A00D-ACE2BD1C0E5C}" dt="2023-09-01T21:20:32.153" v="201" actId="27636"/>
        <pc:sldMkLst>
          <pc:docMk/>
          <pc:sldMk cId="2101996684" sldId="300"/>
        </pc:sldMkLst>
        <pc:spChg chg="mod">
          <ac:chgData name="brady owens" userId="7a6fbe4f65d4933f" providerId="LiveId" clId="{ECE5EFBB-8A05-4884-A00D-ACE2BD1C0E5C}" dt="2023-09-01T21:20:32.153" v="201" actId="27636"/>
          <ac:spMkLst>
            <pc:docMk/>
            <pc:sldMk cId="2101996684" sldId="300"/>
            <ac:spMk id="2" creationId="{00000000-0000-0000-0000-000000000000}"/>
          </ac:spMkLst>
        </pc:spChg>
        <pc:spChg chg="mod">
          <ac:chgData name="brady owens" userId="7a6fbe4f65d4933f" providerId="LiveId" clId="{ECE5EFBB-8A05-4884-A00D-ACE2BD1C0E5C}" dt="2023-09-01T21:20:29.366" v="199" actId="1076"/>
          <ac:spMkLst>
            <pc:docMk/>
            <pc:sldMk cId="2101996684" sldId="300"/>
            <ac:spMk id="3" creationId="{00000000-0000-0000-0000-000000000000}"/>
          </ac:spMkLst>
        </pc:spChg>
      </pc:sldChg>
      <pc:sldChg chg="modSp add mod">
        <pc:chgData name="brady owens" userId="7a6fbe4f65d4933f" providerId="LiveId" clId="{ECE5EFBB-8A05-4884-A00D-ACE2BD1C0E5C}" dt="2023-09-01T21:20:45.531" v="209" actId="14100"/>
        <pc:sldMkLst>
          <pc:docMk/>
          <pc:sldMk cId="3735475430" sldId="301"/>
        </pc:sldMkLst>
        <pc:spChg chg="mod">
          <ac:chgData name="brady owens" userId="7a6fbe4f65d4933f" providerId="LiveId" clId="{ECE5EFBB-8A05-4884-A00D-ACE2BD1C0E5C}" dt="2023-09-01T21:20:45.531" v="209" actId="14100"/>
          <ac:spMkLst>
            <pc:docMk/>
            <pc:sldMk cId="3735475430" sldId="301"/>
            <ac:spMk id="2" creationId="{00000000-0000-0000-0000-000000000000}"/>
          </ac:spMkLst>
        </pc:spChg>
        <pc:spChg chg="mod">
          <ac:chgData name="brady owens" userId="7a6fbe4f65d4933f" providerId="LiveId" clId="{ECE5EFBB-8A05-4884-A00D-ACE2BD1C0E5C}" dt="2023-09-01T21:20:43.521" v="208" actId="1076"/>
          <ac:spMkLst>
            <pc:docMk/>
            <pc:sldMk cId="3735475430" sldId="301"/>
            <ac:spMk id="3" creationId="{00000000-0000-0000-0000-000000000000}"/>
          </ac:spMkLst>
        </pc:spChg>
      </pc:sldChg>
      <pc:sldChg chg="modSp add mod">
        <pc:chgData name="brady owens" userId="7a6fbe4f65d4933f" providerId="LiveId" clId="{ECE5EFBB-8A05-4884-A00D-ACE2BD1C0E5C}" dt="2023-09-01T21:26:06.559" v="397" actId="403"/>
        <pc:sldMkLst>
          <pc:docMk/>
          <pc:sldMk cId="3402348149" sldId="302"/>
        </pc:sldMkLst>
        <pc:spChg chg="mod">
          <ac:chgData name="brady owens" userId="7a6fbe4f65d4933f" providerId="LiveId" clId="{ECE5EFBB-8A05-4884-A00D-ACE2BD1C0E5C}" dt="2023-09-01T21:26:06.559" v="397" actId="403"/>
          <ac:spMkLst>
            <pc:docMk/>
            <pc:sldMk cId="3402348149" sldId="302"/>
            <ac:spMk id="2" creationId="{00000000-0000-0000-0000-000000000000}"/>
          </ac:spMkLst>
        </pc:spChg>
      </pc:sldChg>
      <pc:sldChg chg="addSp delSp modSp new del mod">
        <pc:chgData name="brady owens" userId="7a6fbe4f65d4933f" providerId="LiveId" clId="{ECE5EFBB-8A05-4884-A00D-ACE2BD1C0E5C}" dt="2023-09-05T19:25:30.177" v="781" actId="47"/>
        <pc:sldMkLst>
          <pc:docMk/>
          <pc:sldMk cId="3278604170" sldId="303"/>
        </pc:sldMkLst>
        <pc:spChg chg="del">
          <ac:chgData name="brady owens" userId="7a6fbe4f65d4933f" providerId="LiveId" clId="{ECE5EFBB-8A05-4884-A00D-ACE2BD1C0E5C}" dt="2023-09-05T19:15:53.315" v="399" actId="478"/>
          <ac:spMkLst>
            <pc:docMk/>
            <pc:sldMk cId="3278604170" sldId="303"/>
            <ac:spMk id="2" creationId="{0F43A2AE-75A4-C652-0E9D-EF8A21418202}"/>
          </ac:spMkLst>
        </pc:spChg>
        <pc:spChg chg="del">
          <ac:chgData name="brady owens" userId="7a6fbe4f65d4933f" providerId="LiveId" clId="{ECE5EFBB-8A05-4884-A00D-ACE2BD1C0E5C}" dt="2023-09-05T19:15:55.799" v="400" actId="478"/>
          <ac:spMkLst>
            <pc:docMk/>
            <pc:sldMk cId="3278604170" sldId="303"/>
            <ac:spMk id="3" creationId="{5ACAC852-62DB-86B1-2161-48E64B23BB8E}"/>
          </ac:spMkLst>
        </pc:spChg>
        <pc:picChg chg="add mod">
          <ac:chgData name="brady owens" userId="7a6fbe4f65d4933f" providerId="LiveId" clId="{ECE5EFBB-8A05-4884-A00D-ACE2BD1C0E5C}" dt="2023-09-05T19:17:29.910" v="406" actId="1076"/>
          <ac:picMkLst>
            <pc:docMk/>
            <pc:sldMk cId="3278604170" sldId="303"/>
            <ac:picMk id="5" creationId="{7478DDE8-3D07-4AB5-29C3-9FF46EE6921B}"/>
          </ac:picMkLst>
        </pc:picChg>
      </pc:sldChg>
      <pc:sldChg chg="addSp delSp modSp new mod">
        <pc:chgData name="brady owens" userId="7a6fbe4f65d4933f" providerId="LiveId" clId="{ECE5EFBB-8A05-4884-A00D-ACE2BD1C0E5C}" dt="2023-09-05T19:27:45.519" v="801" actId="1076"/>
        <pc:sldMkLst>
          <pc:docMk/>
          <pc:sldMk cId="1026623802" sldId="304"/>
        </pc:sldMkLst>
        <pc:spChg chg="del">
          <ac:chgData name="brady owens" userId="7a6fbe4f65d4933f" providerId="LiveId" clId="{ECE5EFBB-8A05-4884-A00D-ACE2BD1C0E5C}" dt="2023-09-05T19:18:09.331" v="408" actId="478"/>
          <ac:spMkLst>
            <pc:docMk/>
            <pc:sldMk cId="1026623802" sldId="304"/>
            <ac:spMk id="2" creationId="{C217478A-E146-DE8F-20F6-5F3B4DF00093}"/>
          </ac:spMkLst>
        </pc:spChg>
        <pc:spChg chg="del">
          <ac:chgData name="brady owens" userId="7a6fbe4f65d4933f" providerId="LiveId" clId="{ECE5EFBB-8A05-4884-A00D-ACE2BD1C0E5C}" dt="2023-09-05T19:18:12.257" v="409" actId="478"/>
          <ac:spMkLst>
            <pc:docMk/>
            <pc:sldMk cId="1026623802" sldId="304"/>
            <ac:spMk id="3" creationId="{C884CDF8-A2DF-71F2-A131-8CC55F3ABAE9}"/>
          </ac:spMkLst>
        </pc:spChg>
        <pc:spChg chg="add mod">
          <ac:chgData name="brady owens" userId="7a6fbe4f65d4933f" providerId="LiveId" clId="{ECE5EFBB-8A05-4884-A00D-ACE2BD1C0E5C}" dt="2023-09-05T19:20:59.553" v="526" actId="6549"/>
          <ac:spMkLst>
            <pc:docMk/>
            <pc:sldMk cId="1026623802" sldId="304"/>
            <ac:spMk id="15" creationId="{1C4A4D27-D5E7-DD69-6EBC-6BE77956D3EC}"/>
          </ac:spMkLst>
        </pc:spChg>
        <pc:spChg chg="add mod">
          <ac:chgData name="brady owens" userId="7a6fbe4f65d4933f" providerId="LiveId" clId="{ECE5EFBB-8A05-4884-A00D-ACE2BD1C0E5C}" dt="2023-09-05T19:20:56.631" v="525" actId="20577"/>
          <ac:spMkLst>
            <pc:docMk/>
            <pc:sldMk cId="1026623802" sldId="304"/>
            <ac:spMk id="16" creationId="{5C5B18C5-B5F3-4605-6FC1-E043AA0949DD}"/>
          </ac:spMkLst>
        </pc:spChg>
        <pc:spChg chg="add mod">
          <ac:chgData name="brady owens" userId="7a6fbe4f65d4933f" providerId="LiveId" clId="{ECE5EFBB-8A05-4884-A00D-ACE2BD1C0E5C}" dt="2023-09-05T19:21:36.007" v="574" actId="208"/>
          <ac:spMkLst>
            <pc:docMk/>
            <pc:sldMk cId="1026623802" sldId="304"/>
            <ac:spMk id="17" creationId="{81DC0C8F-7F8C-4F62-50C5-85DC5A8DF9E4}"/>
          </ac:spMkLst>
        </pc:spChg>
        <pc:spChg chg="add mod">
          <ac:chgData name="brady owens" userId="7a6fbe4f65d4933f" providerId="LiveId" clId="{ECE5EFBB-8A05-4884-A00D-ACE2BD1C0E5C}" dt="2023-09-05T19:22:40.681" v="641" actId="1076"/>
          <ac:spMkLst>
            <pc:docMk/>
            <pc:sldMk cId="1026623802" sldId="304"/>
            <ac:spMk id="20" creationId="{4ACE3210-518D-8724-C95C-AE4BA7789C89}"/>
          </ac:spMkLst>
        </pc:spChg>
        <pc:spChg chg="add mod">
          <ac:chgData name="brady owens" userId="7a6fbe4f65d4933f" providerId="LiveId" clId="{ECE5EFBB-8A05-4884-A00D-ACE2BD1C0E5C}" dt="2023-09-05T19:23:09.281" v="698" actId="1076"/>
          <ac:spMkLst>
            <pc:docMk/>
            <pc:sldMk cId="1026623802" sldId="304"/>
            <ac:spMk id="21" creationId="{C2CBF877-6769-B58F-C5EA-F964CBEF97A8}"/>
          </ac:spMkLst>
        </pc:spChg>
        <pc:spChg chg="add mod">
          <ac:chgData name="brady owens" userId="7a6fbe4f65d4933f" providerId="LiveId" clId="{ECE5EFBB-8A05-4884-A00D-ACE2BD1C0E5C}" dt="2023-09-05T19:24:51.889" v="780" actId="33524"/>
          <ac:spMkLst>
            <pc:docMk/>
            <pc:sldMk cId="1026623802" sldId="304"/>
            <ac:spMk id="24" creationId="{42B5968B-8AB3-3417-0180-EDB777399895}"/>
          </ac:spMkLst>
        </pc:spChg>
        <pc:spChg chg="add mod">
          <ac:chgData name="brady owens" userId="7a6fbe4f65d4933f" providerId="LiveId" clId="{ECE5EFBB-8A05-4884-A00D-ACE2BD1C0E5C}" dt="2023-09-05T19:24:16.299" v="766" actId="1076"/>
          <ac:spMkLst>
            <pc:docMk/>
            <pc:sldMk cId="1026623802" sldId="304"/>
            <ac:spMk id="27" creationId="{239BF36D-3017-6600-BA0B-5337FAF9FA14}"/>
          </ac:spMkLst>
        </pc:spChg>
        <pc:spChg chg="add mod">
          <ac:chgData name="brady owens" userId="7a6fbe4f65d4933f" providerId="LiveId" clId="{ECE5EFBB-8A05-4884-A00D-ACE2BD1C0E5C}" dt="2023-09-05T19:27:31.583" v="800" actId="1037"/>
          <ac:spMkLst>
            <pc:docMk/>
            <pc:sldMk cId="1026623802" sldId="304"/>
            <ac:spMk id="33" creationId="{D1DDE5E1-F3EC-FE8D-5794-5A57DE813A9F}"/>
          </ac:spMkLst>
        </pc:spChg>
        <pc:cxnChg chg="add mod">
          <ac:chgData name="brady owens" userId="7a6fbe4f65d4933f" providerId="LiveId" clId="{ECE5EFBB-8A05-4884-A00D-ACE2BD1C0E5C}" dt="2023-09-05T19:19:41.841" v="443" actId="1037"/>
          <ac:cxnSpMkLst>
            <pc:docMk/>
            <pc:sldMk cId="1026623802" sldId="304"/>
            <ac:cxnSpMk id="5" creationId="{F70F4DF1-DDF3-DEE8-850A-A07EB3738A48}"/>
          </ac:cxnSpMkLst>
        </pc:cxnChg>
        <pc:cxnChg chg="add mod">
          <ac:chgData name="brady owens" userId="7a6fbe4f65d4933f" providerId="LiveId" clId="{ECE5EFBB-8A05-4884-A00D-ACE2BD1C0E5C}" dt="2023-09-05T19:19:41.841" v="443" actId="1037"/>
          <ac:cxnSpMkLst>
            <pc:docMk/>
            <pc:sldMk cId="1026623802" sldId="304"/>
            <ac:cxnSpMk id="8" creationId="{E760AABD-E9A9-AA07-92CD-F899990B6407}"/>
          </ac:cxnSpMkLst>
        </pc:cxnChg>
        <pc:cxnChg chg="add mod">
          <ac:chgData name="brady owens" userId="7a6fbe4f65d4933f" providerId="LiveId" clId="{ECE5EFBB-8A05-4884-A00D-ACE2BD1C0E5C}" dt="2023-09-05T19:19:41.841" v="443" actId="1037"/>
          <ac:cxnSpMkLst>
            <pc:docMk/>
            <pc:sldMk cId="1026623802" sldId="304"/>
            <ac:cxnSpMk id="11" creationId="{E0C45B98-C4C7-52A7-70AF-2E8CB4BF6E38}"/>
          </ac:cxnSpMkLst>
        </pc:cxnChg>
        <pc:cxnChg chg="add mod">
          <ac:chgData name="brady owens" userId="7a6fbe4f65d4933f" providerId="LiveId" clId="{ECE5EFBB-8A05-4884-A00D-ACE2BD1C0E5C}" dt="2023-09-05T19:27:45.519" v="801" actId="1076"/>
          <ac:cxnSpMkLst>
            <pc:docMk/>
            <pc:sldMk cId="1026623802" sldId="304"/>
            <ac:cxnSpMk id="13" creationId="{0AE62715-2D91-8E02-AB57-E6E98F79F1B6}"/>
          </ac:cxnSpMkLst>
        </pc:cxnChg>
        <pc:cxnChg chg="add mod">
          <ac:chgData name="brady owens" userId="7a6fbe4f65d4933f" providerId="LiveId" clId="{ECE5EFBB-8A05-4884-A00D-ACE2BD1C0E5C}" dt="2023-09-05T19:21:49.028" v="577" actId="1582"/>
          <ac:cxnSpMkLst>
            <pc:docMk/>
            <pc:sldMk cId="1026623802" sldId="304"/>
            <ac:cxnSpMk id="19" creationId="{B36D9AAE-A6D7-9ACA-FF5C-9E233D01552A}"/>
          </ac:cxnSpMkLst>
        </pc:cxnChg>
        <pc:cxnChg chg="add mod">
          <ac:chgData name="brady owens" userId="7a6fbe4f65d4933f" providerId="LiveId" clId="{ECE5EFBB-8A05-4884-A00D-ACE2BD1C0E5C}" dt="2023-09-05T19:23:22.838" v="702" actId="1582"/>
          <ac:cxnSpMkLst>
            <pc:docMk/>
            <pc:sldMk cId="1026623802" sldId="304"/>
            <ac:cxnSpMk id="23" creationId="{7345EA37-8144-B6A3-A5FB-D09D8B9003B5}"/>
          </ac:cxnSpMkLst>
        </pc:cxnChg>
        <pc:cxnChg chg="add mod">
          <ac:chgData name="brady owens" userId="7a6fbe4f65d4933f" providerId="LiveId" clId="{ECE5EFBB-8A05-4884-A00D-ACE2BD1C0E5C}" dt="2023-09-05T19:23:54.826" v="738" actId="1582"/>
          <ac:cxnSpMkLst>
            <pc:docMk/>
            <pc:sldMk cId="1026623802" sldId="304"/>
            <ac:cxnSpMk id="26" creationId="{5993A72E-FFB9-DF22-1AA2-1B846DE12E8B}"/>
          </ac:cxnSpMkLst>
        </pc:cxnChg>
        <pc:cxnChg chg="add mod">
          <ac:chgData name="brady owens" userId="7a6fbe4f65d4933f" providerId="LiveId" clId="{ECE5EFBB-8A05-4884-A00D-ACE2BD1C0E5C}" dt="2023-09-05T19:24:42.411" v="779" actId="1036"/>
          <ac:cxnSpMkLst>
            <pc:docMk/>
            <pc:sldMk cId="1026623802" sldId="304"/>
            <ac:cxnSpMk id="29" creationId="{661B5055-3F46-0C8C-EF78-AD28359AD1D4}"/>
          </ac:cxnSpMkLst>
        </pc:cxn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5283200" cy="3444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6905625" y="0"/>
            <a:ext cx="5283200" cy="344488"/>
          </a:xfrm>
          <a:prstGeom prst="rect">
            <a:avLst/>
          </a:prstGeom>
        </p:spPr>
        <p:txBody>
          <a:bodyPr vert="horz" lIns="91440" tIns="45720" rIns="91440" bIns="45720" rtlCol="0"/>
          <a:lstStyle>
            <a:lvl1pPr algn="r">
              <a:defRPr sz="1200"/>
            </a:lvl1pPr>
          </a:lstStyle>
          <a:p>
            <a:fld id="{7E576562-428B-480C-9741-98BC612B70C8}" type="datetimeFigureOut">
              <a:rPr lang="en-US" smtClean="0"/>
              <a:t>9/5/2023</a:t>
            </a:fld>
            <a:endParaRPr lang="en-US"/>
          </a:p>
        </p:txBody>
      </p:sp>
      <p:sp>
        <p:nvSpPr>
          <p:cNvPr id="4" name="Slide Image Placeholder 3"/>
          <p:cNvSpPr>
            <a:spLocks noGrp="1" noRot="1" noChangeAspect="1"/>
          </p:cNvSpPr>
          <p:nvPr>
            <p:ph type="sldImg" idx="2"/>
          </p:nvPr>
        </p:nvSpPr>
        <p:spPr>
          <a:xfrm>
            <a:off x="4038600" y="857250"/>
            <a:ext cx="4114800" cy="231457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1219200" y="3300413"/>
            <a:ext cx="9753600" cy="270033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6513513"/>
            <a:ext cx="5283200" cy="3444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6905625" y="6513513"/>
            <a:ext cx="5283200" cy="344487"/>
          </a:xfrm>
          <a:prstGeom prst="rect">
            <a:avLst/>
          </a:prstGeom>
        </p:spPr>
        <p:txBody>
          <a:bodyPr vert="horz" lIns="91440" tIns="45720" rIns="91440" bIns="45720" rtlCol="0" anchor="b"/>
          <a:lstStyle>
            <a:lvl1pPr algn="r">
              <a:defRPr sz="1200"/>
            </a:lvl1pPr>
          </a:lstStyle>
          <a:p>
            <a:fld id="{0488BF71-CC71-46CA-A8FC-F40010EF917E}" type="slidenum">
              <a:rPr lang="en-US" smtClean="0"/>
              <a:t>‹#›</a:t>
            </a:fld>
            <a:endParaRPr lang="en-US"/>
          </a:p>
        </p:txBody>
      </p:sp>
    </p:spTree>
    <p:extLst>
      <p:ext uri="{BB962C8B-B14F-4D97-AF65-F5344CB8AC3E}">
        <p14:creationId xmlns:p14="http://schemas.microsoft.com/office/powerpoint/2010/main" val="10973711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488BF71-CC71-46CA-A8FC-F40010EF917E}" type="slidenum">
              <a:rPr lang="en-US" smtClean="0"/>
              <a:t>2</a:t>
            </a:fld>
            <a:endParaRPr lang="en-US"/>
          </a:p>
        </p:txBody>
      </p:sp>
    </p:spTree>
    <p:extLst>
      <p:ext uri="{BB962C8B-B14F-4D97-AF65-F5344CB8AC3E}">
        <p14:creationId xmlns:p14="http://schemas.microsoft.com/office/powerpoint/2010/main" val="35463833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280">
                <a:solidFill>
                  <a:srgbClr val="FFF2D2"/>
                </a:solidFill>
              </a:defRPr>
            </a:lvl1pPr>
          </a:lstStyle>
          <a:p>
            <a:pPr algn="ctr"/>
            <a:endParaRP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2597149"/>
            <a:ext cx="10858500" cy="11493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endParaRP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a:bodyPr>
          <a:lstStyle>
            <a:lvl1pPr algn="ctr">
              <a:defRPr sz="4386">
                <a:solidFill>
                  <a:srgbClr val="FFF2D2"/>
                </a:solidFill>
              </a:defRPr>
            </a:lvl1pPr>
          </a:lstStyle>
          <a:p>
            <a:pPr algn="ctr"/>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endParaRP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l">
              <a:defRPr sz="4386">
                <a:solidFill>
                  <a:srgbClr val="FFF2D2"/>
                </a:solidFill>
              </a:defRPr>
            </a:lvl1pPr>
          </a:lstStyle>
          <a:p>
            <a:pPr algn="l"/>
            <a:endParaRP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r">
              <a:defRPr sz="4386">
                <a:solidFill>
                  <a:srgbClr val="FFF2D2"/>
                </a:solidFill>
              </a:defRPr>
            </a:lvl1pPr>
          </a:lstStyle>
          <a:p>
            <a:pPr algn="r"/>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lide Master">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 id="2147483664" r:id="rId16"/>
    <p:sldLayoutId id="2147483665" r:id="rId17"/>
    <p:sldLayoutId id="2147483666" r:id="rId18"/>
    <p:sldLayoutId id="2147483667" r:id="rId19"/>
    <p:sldLayoutId id="2147483668" r:id="rId20"/>
    <p:sldLayoutId id="2147483669" r:id="rId21"/>
    <p:sldLayoutId id="2147483670" r:id="rId22"/>
    <p:sldLayoutId id="2147483671" r:id="rId23"/>
    <p:sldLayoutId id="2147483672" r:id="rId24"/>
    <p:sldLayoutId id="2147483673" r:id="rId25"/>
    <p:sldLayoutId id="2147483674" r:id="rId26"/>
    <p:sldLayoutId id="2147483675" r:id="rId27"/>
    <p:sldLayoutId id="2147483676" r:id="rId28"/>
    <p:sldLayoutId id="2147483677" r:id="rId29"/>
    <p:sldLayoutId id="2147483678" r:id="rId30"/>
  </p:sldLayoutIdLst>
  <p:txStyles>
    <p:titleStyle/>
    <p:bodyStyle/>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9.xml"/></Relationships>
</file>

<file path=ppt/slides/_rels/slide1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1.xml"/></Relationships>
</file>

<file path=ppt/slides/_rels/slide1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1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17.xml"/></Relationships>
</file>

<file path=ppt/slides/_rels/slide2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19.xml"/></Relationships>
</file>

<file path=ppt/slides/_rels/slide2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0.xml"/></Relationships>
</file>

<file path=ppt/slides/_rels/slide2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1.xml"/></Relationships>
</file>

<file path=ppt/slides/_rels/slide26.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22.xml"/></Relationships>
</file>

<file path=ppt/slides/_rels/slide2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3.xml"/></Relationships>
</file>

<file path=ppt/slides/_rels/slide2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5.xml"/></Relationships>
</file>

<file path=ppt/slides/_rels/slide3.xml.rels><?xml version="1.0" encoding="UTF-8" standalone="yes"?>
<Relationships xmlns="http://schemas.openxmlformats.org/package/2006/relationships"><Relationship Id="rId2" Type="http://schemas.openxmlformats.org/officeDocument/2006/relationships/image" Target="../media/image1.bmp"/><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6.xml"/></Relationships>
</file>

<file path=ppt/slides/_rels/slide3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7.xml"/></Relationships>
</file>

<file path=ppt/slides/_rels/slide32.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8.xml"/></Relationships>
</file>

<file path=ppt/slides/_rels/slide3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29.xml"/></Relationships>
</file>

<file path=ppt/slides/_rels/slide3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3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30.xml"/></Relationships>
</file>

<file path=ppt/slides/_rels/slide4.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2222500"/>
            <a:ext cx="10795000" cy="1079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ctr">
              <a:defRPr sz="7280">
                <a:solidFill>
                  <a:srgbClr val="FFF2D2"/>
                </a:solidFill>
              </a:defRPr>
            </a:lvl1pPr>
          </a:lstStyle>
          <a:p>
            <a:pPr algn="ctr"/>
            <a:r>
              <a:rPr sz="7280" b="0">
                <a:solidFill>
                  <a:srgbClr val="FFF2D2"/>
                </a:solidFill>
              </a:rPr>
              <a:t>Daniel Chapter 1</a:t>
            </a:r>
          </a:p>
        </p:txBody>
      </p:sp>
      <p:sp>
        <p:nvSpPr>
          <p:cNvPr id="3" name="New Shape"/>
          <p:cNvSpPr>
            <a:spLocks noGrp="1"/>
          </p:cNvSpPr>
          <p:nvPr>
            <p:ph type="body" idx="1"/>
          </p:nvPr>
        </p:nvSpPr>
        <p:spPr>
          <a:xfrm>
            <a:off x="1269999" y="3314700"/>
            <a:ext cx="9652000" cy="9080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ctr">
              <a:defRPr sz="4386">
                <a:solidFill>
                  <a:srgbClr val="FFF2D2"/>
                </a:solidFill>
              </a:defRPr>
            </a:lvl1pPr>
          </a:lstStyle>
          <a:p>
            <a:pPr algn="ctr"/>
            <a:endParaRPr/>
          </a:p>
        </p:txBody>
      </p:sp>
      <p:sp>
        <p:nvSpPr>
          <p:cNvPr id="4" name="New Shape"/>
          <p:cNvSpPr>
            <a:spLocks noGrp="1"/>
          </p:cNvSpPr>
          <p:nvPr>
            <p:ph type="body" idx="2"/>
          </p:nvPr>
        </p:nvSpPr>
        <p:spPr>
          <a:xfrm>
            <a:off x="1847850" y="4248150"/>
            <a:ext cx="8496300" cy="6477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20000"/>
          </a:bodyPr>
          <a:lstStyle>
            <a:lvl1pPr algn="ctr">
              <a:defRPr sz="4386">
                <a:solidFill>
                  <a:srgbClr val="FFF2D2"/>
                </a:solidFill>
              </a:defRPr>
            </a:lvl1pPr>
          </a:lstStyle>
          <a:p>
            <a:pPr algn="ctr"/>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11 also we have obtained an inheritance, having been predestined according to His purpose who works all things after the counsel of His will,</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Ephesians 1:11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7 “You shall not take the name of the Lord your God in vain, for the Lord will not leave him unpunished who takes His name in vain.</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Exodus 20:7</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1 In the third year of the reign of Jehoiakim king of Judah, Nebuchadnezzar king of Babylon came to Jerusalem and besieged it.</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1:1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u="sng" dirty="0"/>
              <a:t>3. </a:t>
            </a:r>
            <a:r>
              <a:rPr sz="6600" b="0" u="sng" dirty="0">
                <a:solidFill>
                  <a:srgbClr val="FFF2D2"/>
                </a:solidFill>
              </a:rPr>
              <a:t>Executed</a:t>
            </a:r>
            <a:r>
              <a:rPr sz="6600" b="0" dirty="0">
                <a:solidFill>
                  <a:srgbClr val="FFF2D2"/>
                </a:solidFill>
              </a:rPr>
              <a:t> Judgment (3-7)</a:t>
            </a:r>
          </a:p>
        </p:txBody>
      </p:sp>
      <p:sp>
        <p:nvSpPr>
          <p:cNvPr id="3" name="TextBox 2">
            <a:extLst>
              <a:ext uri="{FF2B5EF4-FFF2-40B4-BE49-F238E27FC236}">
                <a16:creationId xmlns:a16="http://schemas.microsoft.com/office/drawing/2014/main" id="{C2E08B66-EA6D-1CB2-E488-F144F481B906}"/>
              </a:ext>
            </a:extLst>
          </p:cNvPr>
          <p:cNvSpPr txBox="1"/>
          <p:nvPr/>
        </p:nvSpPr>
        <p:spPr>
          <a:xfrm>
            <a:off x="6851211" y="106918"/>
            <a:ext cx="6097508" cy="369332"/>
          </a:xfrm>
          <a:prstGeom prst="rect">
            <a:avLst/>
          </a:prstGeom>
          <a:noFill/>
        </p:spPr>
        <p:txBody>
          <a:bodyPr wrap="square">
            <a:spAutoFit/>
          </a:bodyPr>
          <a:lstStyle/>
          <a:p>
            <a:pPr algn="ctr"/>
            <a:r>
              <a:rPr lang="en-US" sz="1800" b="0" dirty="0">
                <a:solidFill>
                  <a:srgbClr val="FFF2D2"/>
                </a:solidFill>
              </a:rPr>
              <a:t>1. God’s Faithfulness in Judgment (1-7)</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3 Then the king ordered Ashpenaz, the chief of his officials, to bring in some of the sons of Israel, including some of the royal family and of the nobles,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5086" b="0">
                <a:solidFill>
                  <a:srgbClr val="FFF2D2"/>
                </a:solidFill>
              </a:rPr>
              <a:t>3 Then the king ordered Ashpenaz, the chief of his officials, to bring in some of the sons of Israel, including some of the royal family and of the nobles,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20000"/>
          </a:bodyPr>
          <a:lstStyle>
            <a:lvl1pPr algn="l">
              <a:defRPr sz="5086">
                <a:solidFill>
                  <a:srgbClr val="FFF2D2"/>
                </a:solidFill>
              </a:defRPr>
            </a:lvl1pPr>
          </a:lstStyle>
          <a:p>
            <a:pPr algn="l"/>
            <a:r>
              <a:rPr sz="5086" b="0">
                <a:solidFill>
                  <a:srgbClr val="FFF2D2"/>
                </a:solidFill>
              </a:rPr>
              <a:t>4 youths in whom was no defect, who were good-looking, showing intelligence in every branch of wisdom, endowed with understanding and discerning knowledge, and who had ability for serving in the king’s court; and he ordered him to teach them the literature and language of the Chaldeans.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1:4</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99176" y="162962"/>
            <a:ext cx="11860040" cy="5044038"/>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4400" b="0" dirty="0">
                <a:solidFill>
                  <a:srgbClr val="FFF2D2"/>
                </a:solidFill>
              </a:rPr>
              <a:t>4 youths in whom was no defect, who were good-looking, showing intelligence in every branch of wisdom, endowed with understanding and discerning knowledge, and who had ability for serving in the king’s court; and he ordered him to teach them the literature and language of the Chaldeans. </a:t>
            </a:r>
          </a:p>
        </p:txBody>
      </p:sp>
      <p:sp>
        <p:nvSpPr>
          <p:cNvPr id="3" name="New Shape"/>
          <p:cNvSpPr>
            <a:spLocks noGrp="1"/>
          </p:cNvSpPr>
          <p:nvPr>
            <p:ph type="body" idx="1"/>
          </p:nvPr>
        </p:nvSpPr>
        <p:spPr>
          <a:xfrm>
            <a:off x="390682" y="584463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1:4–7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99176" y="162962"/>
            <a:ext cx="11860040" cy="559114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4400" b="0" dirty="0">
                <a:solidFill>
                  <a:srgbClr val="FFF2D2"/>
                </a:solidFill>
              </a:rPr>
              <a:t>5 The king appointed for them a daily ration from the king’s choice food and from the wine which he drank, and appointed that they should be educated three years, at the end of which they were to enter the king’s personal service. 6 Now among them from the sons of Judah were Daniel, Hananiah, </a:t>
            </a:r>
            <a:r>
              <a:rPr sz="4400" b="0" dirty="0" err="1">
                <a:solidFill>
                  <a:srgbClr val="FFF2D2"/>
                </a:solidFill>
              </a:rPr>
              <a:t>Mishael</a:t>
            </a:r>
            <a:r>
              <a:rPr sz="4400" b="0" dirty="0">
                <a:solidFill>
                  <a:srgbClr val="FFF2D2"/>
                </a:solidFill>
              </a:rPr>
              <a:t> and Azariah. </a:t>
            </a:r>
          </a:p>
        </p:txBody>
      </p:sp>
      <p:sp>
        <p:nvSpPr>
          <p:cNvPr id="3" name="New Shape"/>
          <p:cNvSpPr>
            <a:spLocks noGrp="1"/>
          </p:cNvSpPr>
          <p:nvPr>
            <p:ph type="body" idx="1"/>
          </p:nvPr>
        </p:nvSpPr>
        <p:spPr>
          <a:xfrm>
            <a:off x="571752" y="5754104"/>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1:4–7</a:t>
            </a:r>
          </a:p>
        </p:txBody>
      </p:sp>
    </p:spTree>
    <p:extLst>
      <p:ext uri="{BB962C8B-B14F-4D97-AF65-F5344CB8AC3E}">
        <p14:creationId xmlns:p14="http://schemas.microsoft.com/office/powerpoint/2010/main" val="210199668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99176" y="162962"/>
            <a:ext cx="11860040" cy="54864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4800" b="0" dirty="0">
                <a:solidFill>
                  <a:srgbClr val="FFF2D2"/>
                </a:solidFill>
              </a:rPr>
              <a:t>7 Then the commander of the officials assigned new names to them; and to Daniel he assigned the name Belteshazzar, to Hananiah Shadrach, to </a:t>
            </a:r>
            <a:r>
              <a:rPr sz="4800" b="0" dirty="0" err="1">
                <a:solidFill>
                  <a:srgbClr val="FFF2D2"/>
                </a:solidFill>
              </a:rPr>
              <a:t>Mishael</a:t>
            </a:r>
            <a:r>
              <a:rPr sz="4800" b="0" dirty="0">
                <a:solidFill>
                  <a:srgbClr val="FFF2D2"/>
                </a:solidFill>
              </a:rPr>
              <a:t> Meshach and to Azariah Abed-</a:t>
            </a:r>
            <a:r>
              <a:rPr sz="4800" b="0" dirty="0" err="1">
                <a:solidFill>
                  <a:srgbClr val="FFF2D2"/>
                </a:solidFill>
              </a:rPr>
              <a:t>nego</a:t>
            </a:r>
            <a:r>
              <a:rPr sz="4800" b="0" dirty="0">
                <a:solidFill>
                  <a:srgbClr val="FFF2D2"/>
                </a:solidFill>
              </a:rPr>
              <a:t>.</a:t>
            </a:r>
          </a:p>
        </p:txBody>
      </p:sp>
      <p:sp>
        <p:nvSpPr>
          <p:cNvPr id="3" name="New Shape"/>
          <p:cNvSpPr>
            <a:spLocks noGrp="1"/>
          </p:cNvSpPr>
          <p:nvPr>
            <p:ph type="body" idx="1"/>
          </p:nvPr>
        </p:nvSpPr>
        <p:spPr>
          <a:xfrm>
            <a:off x="644179" y="5735998"/>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Daniel 1:4–7</a:t>
            </a:r>
          </a:p>
        </p:txBody>
      </p:sp>
    </p:spTree>
    <p:extLst>
      <p:ext uri="{BB962C8B-B14F-4D97-AF65-F5344CB8AC3E}">
        <p14:creationId xmlns:p14="http://schemas.microsoft.com/office/powerpoint/2010/main" val="3735475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Straight Connector 4">
            <a:extLst>
              <a:ext uri="{FF2B5EF4-FFF2-40B4-BE49-F238E27FC236}">
                <a16:creationId xmlns:a16="http://schemas.microsoft.com/office/drawing/2014/main" id="{F70F4DF1-DDF3-DEE8-850A-A07EB3738A48}"/>
              </a:ext>
            </a:extLst>
          </p:cNvPr>
          <p:cNvCxnSpPr>
            <a:cxnSpLocks/>
          </p:cNvCxnSpPr>
          <p:nvPr/>
        </p:nvCxnSpPr>
        <p:spPr>
          <a:xfrm>
            <a:off x="407410" y="3992578"/>
            <a:ext cx="7288039" cy="0"/>
          </a:xfrm>
          <a:prstGeom prst="line">
            <a:avLst/>
          </a:prstGeom>
          <a:ln w="38100">
            <a:solidFill>
              <a:srgbClr val="FFFF00"/>
            </a:solidFill>
          </a:ln>
        </p:spPr>
        <p:style>
          <a:lnRef idx="1">
            <a:schemeClr val="accent6"/>
          </a:lnRef>
          <a:fillRef idx="0">
            <a:schemeClr val="accent6"/>
          </a:fillRef>
          <a:effectRef idx="0">
            <a:schemeClr val="accent6"/>
          </a:effectRef>
          <a:fontRef idx="minor">
            <a:schemeClr val="tx1"/>
          </a:fontRef>
        </p:style>
      </p:cxnSp>
      <p:cxnSp>
        <p:nvCxnSpPr>
          <p:cNvPr id="8" name="Straight Connector 7">
            <a:extLst>
              <a:ext uri="{FF2B5EF4-FFF2-40B4-BE49-F238E27FC236}">
                <a16:creationId xmlns:a16="http://schemas.microsoft.com/office/drawing/2014/main" id="{E760AABD-E9A9-AA07-92CD-F899990B6407}"/>
              </a:ext>
            </a:extLst>
          </p:cNvPr>
          <p:cNvCxnSpPr>
            <a:cxnSpLocks/>
          </p:cNvCxnSpPr>
          <p:nvPr/>
        </p:nvCxnSpPr>
        <p:spPr>
          <a:xfrm flipV="1">
            <a:off x="2634562" y="3023857"/>
            <a:ext cx="0" cy="959668"/>
          </a:xfrm>
          <a:prstGeom prst="line">
            <a:avLst/>
          </a:prstGeom>
          <a:ln w="28575">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a:extLst>
              <a:ext uri="{FF2B5EF4-FFF2-40B4-BE49-F238E27FC236}">
                <a16:creationId xmlns:a16="http://schemas.microsoft.com/office/drawing/2014/main" id="{E0C45B98-C4C7-52A7-70AF-2E8CB4BF6E38}"/>
              </a:ext>
            </a:extLst>
          </p:cNvPr>
          <p:cNvCxnSpPr/>
          <p:nvPr/>
        </p:nvCxnSpPr>
        <p:spPr>
          <a:xfrm>
            <a:off x="2634562" y="3023857"/>
            <a:ext cx="3657600" cy="0"/>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a:extLst>
              <a:ext uri="{FF2B5EF4-FFF2-40B4-BE49-F238E27FC236}">
                <a16:creationId xmlns:a16="http://schemas.microsoft.com/office/drawing/2014/main" id="{0AE62715-2D91-8E02-AB57-E6E98F79F1B6}"/>
              </a:ext>
            </a:extLst>
          </p:cNvPr>
          <p:cNvCxnSpPr>
            <a:cxnSpLocks/>
          </p:cNvCxnSpPr>
          <p:nvPr/>
        </p:nvCxnSpPr>
        <p:spPr>
          <a:xfrm>
            <a:off x="8881453" y="3983525"/>
            <a:ext cx="2390115" cy="9053"/>
          </a:xfrm>
          <a:prstGeom prst="line">
            <a:avLst/>
          </a:prstGeom>
          <a:ln w="38100">
            <a:solidFill>
              <a:srgbClr val="FFFF00"/>
            </a:solidFill>
          </a:ln>
        </p:spPr>
        <p:style>
          <a:lnRef idx="1">
            <a:schemeClr val="accent1"/>
          </a:lnRef>
          <a:fillRef idx="0">
            <a:schemeClr val="accent1"/>
          </a:fillRef>
          <a:effectRef idx="0">
            <a:schemeClr val="accent1"/>
          </a:effectRef>
          <a:fontRef idx="minor">
            <a:schemeClr val="tx1"/>
          </a:fontRef>
        </p:style>
      </p:cxnSp>
      <p:sp>
        <p:nvSpPr>
          <p:cNvPr id="15" name="TextBox 14">
            <a:extLst>
              <a:ext uri="{FF2B5EF4-FFF2-40B4-BE49-F238E27FC236}">
                <a16:creationId xmlns:a16="http://schemas.microsoft.com/office/drawing/2014/main" id="{1C4A4D27-D5E7-DD69-6EBC-6BE77956D3EC}"/>
              </a:ext>
            </a:extLst>
          </p:cNvPr>
          <p:cNvSpPr txBox="1"/>
          <p:nvPr/>
        </p:nvSpPr>
        <p:spPr>
          <a:xfrm>
            <a:off x="2634562" y="2640944"/>
            <a:ext cx="4044697" cy="369332"/>
          </a:xfrm>
          <a:prstGeom prst="rect">
            <a:avLst/>
          </a:prstGeom>
          <a:noFill/>
        </p:spPr>
        <p:txBody>
          <a:bodyPr wrap="none" rtlCol="0">
            <a:spAutoFit/>
          </a:bodyPr>
          <a:lstStyle/>
          <a:p>
            <a:r>
              <a:rPr lang="en-US" dirty="0">
                <a:solidFill>
                  <a:srgbClr val="FFFF00"/>
                </a:solidFill>
              </a:rPr>
              <a:t>Northern Kingdom – 10 Tribes, Israel</a:t>
            </a:r>
          </a:p>
        </p:txBody>
      </p:sp>
      <p:sp>
        <p:nvSpPr>
          <p:cNvPr id="16" name="TextBox 15">
            <a:extLst>
              <a:ext uri="{FF2B5EF4-FFF2-40B4-BE49-F238E27FC236}">
                <a16:creationId xmlns:a16="http://schemas.microsoft.com/office/drawing/2014/main" id="{5C5B18C5-B5F3-4605-6FC1-E043AA0949DD}"/>
              </a:ext>
            </a:extLst>
          </p:cNvPr>
          <p:cNvSpPr txBox="1"/>
          <p:nvPr/>
        </p:nvSpPr>
        <p:spPr>
          <a:xfrm>
            <a:off x="2673259" y="3609664"/>
            <a:ext cx="3954929" cy="369332"/>
          </a:xfrm>
          <a:prstGeom prst="rect">
            <a:avLst/>
          </a:prstGeom>
          <a:noFill/>
        </p:spPr>
        <p:txBody>
          <a:bodyPr wrap="none" rtlCol="0">
            <a:spAutoFit/>
          </a:bodyPr>
          <a:lstStyle/>
          <a:p>
            <a:r>
              <a:rPr lang="en-US" dirty="0">
                <a:solidFill>
                  <a:srgbClr val="FFFF00"/>
                </a:solidFill>
              </a:rPr>
              <a:t>Southern Kingdom – 2 Tribes Judah</a:t>
            </a:r>
          </a:p>
        </p:txBody>
      </p:sp>
      <p:sp>
        <p:nvSpPr>
          <p:cNvPr id="17" name="TextBox 16">
            <a:extLst>
              <a:ext uri="{FF2B5EF4-FFF2-40B4-BE49-F238E27FC236}">
                <a16:creationId xmlns:a16="http://schemas.microsoft.com/office/drawing/2014/main" id="{81DC0C8F-7F8C-4F62-50C5-85DC5A8DF9E4}"/>
              </a:ext>
            </a:extLst>
          </p:cNvPr>
          <p:cNvSpPr txBox="1"/>
          <p:nvPr/>
        </p:nvSpPr>
        <p:spPr>
          <a:xfrm>
            <a:off x="172016" y="706171"/>
            <a:ext cx="1736373" cy="1200329"/>
          </a:xfrm>
          <a:prstGeom prst="rect">
            <a:avLst/>
          </a:prstGeom>
          <a:noFill/>
          <a:ln>
            <a:solidFill>
              <a:srgbClr val="FFFF00"/>
            </a:solidFill>
          </a:ln>
        </p:spPr>
        <p:txBody>
          <a:bodyPr wrap="none" rtlCol="0">
            <a:spAutoFit/>
          </a:bodyPr>
          <a:lstStyle/>
          <a:p>
            <a:r>
              <a:rPr lang="en-US" dirty="0">
                <a:solidFill>
                  <a:srgbClr val="FFFF00"/>
                </a:solidFill>
              </a:rPr>
              <a:t>Creation</a:t>
            </a:r>
          </a:p>
          <a:p>
            <a:r>
              <a:rPr lang="en-US" dirty="0">
                <a:solidFill>
                  <a:srgbClr val="FFFF00"/>
                </a:solidFill>
              </a:rPr>
              <a:t>Fall </a:t>
            </a:r>
          </a:p>
          <a:p>
            <a:r>
              <a:rPr lang="en-US" dirty="0">
                <a:solidFill>
                  <a:srgbClr val="FFFF00"/>
                </a:solidFill>
              </a:rPr>
              <a:t>Flood </a:t>
            </a:r>
          </a:p>
          <a:p>
            <a:r>
              <a:rPr lang="en-US" dirty="0">
                <a:solidFill>
                  <a:srgbClr val="FFFF00"/>
                </a:solidFill>
              </a:rPr>
              <a:t>Tower of Babel</a:t>
            </a:r>
          </a:p>
        </p:txBody>
      </p:sp>
      <p:cxnSp>
        <p:nvCxnSpPr>
          <p:cNvPr id="19" name="Straight Arrow Connector 18">
            <a:extLst>
              <a:ext uri="{FF2B5EF4-FFF2-40B4-BE49-F238E27FC236}">
                <a16:creationId xmlns:a16="http://schemas.microsoft.com/office/drawing/2014/main" id="{B36D9AAE-A6D7-9ACA-FF5C-9E233D01552A}"/>
              </a:ext>
            </a:extLst>
          </p:cNvPr>
          <p:cNvCxnSpPr/>
          <p:nvPr/>
        </p:nvCxnSpPr>
        <p:spPr>
          <a:xfrm flipH="1">
            <a:off x="181069" y="1973655"/>
            <a:ext cx="226341" cy="1820675"/>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4ACE3210-518D-8724-C95C-AE4BA7789C89}"/>
              </a:ext>
            </a:extLst>
          </p:cNvPr>
          <p:cNvSpPr txBox="1"/>
          <p:nvPr/>
        </p:nvSpPr>
        <p:spPr>
          <a:xfrm>
            <a:off x="1975407" y="3316761"/>
            <a:ext cx="659155" cy="369332"/>
          </a:xfrm>
          <a:prstGeom prst="rect">
            <a:avLst/>
          </a:prstGeom>
          <a:noFill/>
          <a:ln>
            <a:solidFill>
              <a:srgbClr val="FFFF00"/>
            </a:solidFill>
          </a:ln>
        </p:spPr>
        <p:txBody>
          <a:bodyPr wrap="none" rtlCol="0">
            <a:spAutoFit/>
          </a:bodyPr>
          <a:lstStyle/>
          <a:p>
            <a:r>
              <a:rPr lang="en-US" dirty="0">
                <a:solidFill>
                  <a:srgbClr val="FFFF00"/>
                </a:solidFill>
              </a:rPr>
              <a:t>SDS</a:t>
            </a:r>
          </a:p>
        </p:txBody>
      </p:sp>
      <p:sp>
        <p:nvSpPr>
          <p:cNvPr id="21" name="TextBox 20">
            <a:extLst>
              <a:ext uri="{FF2B5EF4-FFF2-40B4-BE49-F238E27FC236}">
                <a16:creationId xmlns:a16="http://schemas.microsoft.com/office/drawing/2014/main" id="{C2CBF877-6769-B58F-C5EA-F964CBEF97A8}"/>
              </a:ext>
            </a:extLst>
          </p:cNvPr>
          <p:cNvSpPr txBox="1"/>
          <p:nvPr/>
        </p:nvSpPr>
        <p:spPr>
          <a:xfrm>
            <a:off x="6961809" y="1906500"/>
            <a:ext cx="2698175" cy="369332"/>
          </a:xfrm>
          <a:prstGeom prst="rect">
            <a:avLst/>
          </a:prstGeom>
          <a:noFill/>
          <a:ln>
            <a:solidFill>
              <a:srgbClr val="FFFF00"/>
            </a:solidFill>
          </a:ln>
        </p:spPr>
        <p:txBody>
          <a:bodyPr wrap="none" rtlCol="0">
            <a:spAutoFit/>
          </a:bodyPr>
          <a:lstStyle/>
          <a:p>
            <a:r>
              <a:rPr lang="en-US" dirty="0">
                <a:solidFill>
                  <a:srgbClr val="FFFF00"/>
                </a:solidFill>
              </a:rPr>
              <a:t>70 Year Exile in Babylon</a:t>
            </a:r>
          </a:p>
        </p:txBody>
      </p:sp>
      <p:cxnSp>
        <p:nvCxnSpPr>
          <p:cNvPr id="23" name="Straight Arrow Connector 22">
            <a:extLst>
              <a:ext uri="{FF2B5EF4-FFF2-40B4-BE49-F238E27FC236}">
                <a16:creationId xmlns:a16="http://schemas.microsoft.com/office/drawing/2014/main" id="{7345EA37-8144-B6A3-A5FB-D09D8B9003B5}"/>
              </a:ext>
            </a:extLst>
          </p:cNvPr>
          <p:cNvCxnSpPr/>
          <p:nvPr/>
        </p:nvCxnSpPr>
        <p:spPr>
          <a:xfrm flipH="1">
            <a:off x="8247707" y="2272420"/>
            <a:ext cx="325925" cy="1519648"/>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4" name="TextBox 23">
            <a:extLst>
              <a:ext uri="{FF2B5EF4-FFF2-40B4-BE49-F238E27FC236}">
                <a16:creationId xmlns:a16="http://schemas.microsoft.com/office/drawing/2014/main" id="{42B5968B-8AB3-3417-0180-EDB777399895}"/>
              </a:ext>
            </a:extLst>
          </p:cNvPr>
          <p:cNvSpPr txBox="1"/>
          <p:nvPr/>
        </p:nvSpPr>
        <p:spPr>
          <a:xfrm>
            <a:off x="10592311" y="1717307"/>
            <a:ext cx="1531188" cy="369332"/>
          </a:xfrm>
          <a:prstGeom prst="rect">
            <a:avLst/>
          </a:prstGeom>
          <a:noFill/>
          <a:ln>
            <a:solidFill>
              <a:srgbClr val="FFFF00"/>
            </a:solidFill>
          </a:ln>
        </p:spPr>
        <p:txBody>
          <a:bodyPr wrap="none" rtlCol="0">
            <a:spAutoFit/>
          </a:bodyPr>
          <a:lstStyle/>
          <a:p>
            <a:r>
              <a:rPr lang="en-US" dirty="0">
                <a:solidFill>
                  <a:srgbClr val="FFFF00"/>
                </a:solidFill>
              </a:rPr>
              <a:t>400-year gap</a:t>
            </a:r>
          </a:p>
        </p:txBody>
      </p:sp>
      <p:cxnSp>
        <p:nvCxnSpPr>
          <p:cNvPr id="26" name="Straight Arrow Connector 25">
            <a:extLst>
              <a:ext uri="{FF2B5EF4-FFF2-40B4-BE49-F238E27FC236}">
                <a16:creationId xmlns:a16="http://schemas.microsoft.com/office/drawing/2014/main" id="{5993A72E-FFB9-DF22-1AA2-1B846DE12E8B}"/>
              </a:ext>
            </a:extLst>
          </p:cNvPr>
          <p:cNvCxnSpPr/>
          <p:nvPr/>
        </p:nvCxnSpPr>
        <p:spPr>
          <a:xfrm>
            <a:off x="11588436" y="2091166"/>
            <a:ext cx="108641" cy="1700902"/>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27" name="TextBox 26">
            <a:extLst>
              <a:ext uri="{FF2B5EF4-FFF2-40B4-BE49-F238E27FC236}">
                <a16:creationId xmlns:a16="http://schemas.microsoft.com/office/drawing/2014/main" id="{239BF36D-3017-6600-BA0B-5337FAF9FA14}"/>
              </a:ext>
            </a:extLst>
          </p:cNvPr>
          <p:cNvSpPr txBox="1"/>
          <p:nvPr/>
        </p:nvSpPr>
        <p:spPr>
          <a:xfrm>
            <a:off x="4519693" y="1595795"/>
            <a:ext cx="2159566" cy="369332"/>
          </a:xfrm>
          <a:prstGeom prst="rect">
            <a:avLst/>
          </a:prstGeom>
          <a:noFill/>
          <a:ln>
            <a:solidFill>
              <a:srgbClr val="FFFF00"/>
            </a:solidFill>
          </a:ln>
        </p:spPr>
        <p:txBody>
          <a:bodyPr wrap="none" rtlCol="0">
            <a:spAutoFit/>
          </a:bodyPr>
          <a:lstStyle/>
          <a:p>
            <a:r>
              <a:rPr lang="en-US" dirty="0">
                <a:solidFill>
                  <a:srgbClr val="FFFF00"/>
                </a:solidFill>
              </a:rPr>
              <a:t>Assyria Ends Israel</a:t>
            </a:r>
          </a:p>
        </p:txBody>
      </p:sp>
      <p:cxnSp>
        <p:nvCxnSpPr>
          <p:cNvPr id="29" name="Straight Arrow Connector 28">
            <a:extLst>
              <a:ext uri="{FF2B5EF4-FFF2-40B4-BE49-F238E27FC236}">
                <a16:creationId xmlns:a16="http://schemas.microsoft.com/office/drawing/2014/main" id="{661B5055-3F46-0C8C-EF78-AD28359AD1D4}"/>
              </a:ext>
            </a:extLst>
          </p:cNvPr>
          <p:cNvCxnSpPr>
            <a:cxnSpLocks/>
          </p:cNvCxnSpPr>
          <p:nvPr/>
        </p:nvCxnSpPr>
        <p:spPr>
          <a:xfrm>
            <a:off x="6292162" y="1965344"/>
            <a:ext cx="0" cy="699207"/>
          </a:xfrm>
          <a:prstGeom prst="straightConnector1">
            <a:avLst/>
          </a:prstGeom>
          <a:ln w="38100">
            <a:solidFill>
              <a:srgbClr val="FFFF0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D1DDE5E1-F3EC-FE8D-5794-5A57DE813A9F}"/>
              </a:ext>
            </a:extLst>
          </p:cNvPr>
          <p:cNvSpPr txBox="1"/>
          <p:nvPr/>
        </p:nvSpPr>
        <p:spPr>
          <a:xfrm>
            <a:off x="7205515" y="4212837"/>
            <a:ext cx="1395283" cy="369332"/>
          </a:xfrm>
          <a:prstGeom prst="rect">
            <a:avLst/>
          </a:prstGeom>
          <a:noFill/>
          <a:ln>
            <a:solidFill>
              <a:srgbClr val="FFFF00"/>
            </a:solidFill>
          </a:ln>
        </p:spPr>
        <p:txBody>
          <a:bodyPr wrap="square" rtlCol="0">
            <a:spAutoFit/>
          </a:bodyPr>
          <a:lstStyle/>
          <a:p>
            <a:r>
              <a:rPr lang="en-US" dirty="0">
                <a:solidFill>
                  <a:srgbClr val="FFFF00"/>
                </a:solidFill>
              </a:rPr>
              <a:t>Daniel</a:t>
            </a:r>
          </a:p>
        </p:txBody>
      </p:sp>
    </p:spTree>
    <p:extLst>
      <p:ext uri="{BB962C8B-B14F-4D97-AF65-F5344CB8AC3E}">
        <p14:creationId xmlns:p14="http://schemas.microsoft.com/office/powerpoint/2010/main" val="102662380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10000"/>
          </a:bodyPr>
          <a:lstStyle>
            <a:lvl1pPr algn="l">
              <a:defRPr sz="5086">
                <a:solidFill>
                  <a:srgbClr val="FFF2D2"/>
                </a:solidFill>
              </a:defRPr>
            </a:lvl1pPr>
          </a:lstStyle>
          <a:p>
            <a:pPr algn="l"/>
            <a:r>
              <a:rPr sz="5086" b="0">
                <a:solidFill>
                  <a:srgbClr val="FFF2D2"/>
                </a:solidFill>
              </a:rPr>
              <a:t>20 No, but I say that the things which the Gentiles sacrifice, they sacrifice to demons and not to God; and I do not want you to become sharers in demons. 21 You cannot drink the cup of the Lord and the cup of demons; you cannot partake of the table of the Lord and the table of demons.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1 Corinthians 10:20–21</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1584356"/>
            <a:ext cx="10858500" cy="2162143"/>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6600" b="0" dirty="0">
                <a:solidFill>
                  <a:srgbClr val="FFF2D2"/>
                </a:solidFill>
              </a:rPr>
              <a:t>2. God’s Compassion in Persecution (8-16)</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6600" b="0" dirty="0">
                <a:solidFill>
                  <a:srgbClr val="FFF2D2"/>
                </a:solidFill>
              </a:rPr>
              <a:t>1</a:t>
            </a:r>
            <a:r>
              <a:rPr lang="en-US" sz="6600" b="0" dirty="0">
                <a:solidFill>
                  <a:srgbClr val="FFF2D2"/>
                </a:solidFill>
              </a:rPr>
              <a:t>. </a:t>
            </a:r>
            <a:r>
              <a:rPr sz="6600" b="0" dirty="0">
                <a:solidFill>
                  <a:srgbClr val="FFF2D2"/>
                </a:solidFill>
              </a:rPr>
              <a:t>Daniel’s </a:t>
            </a:r>
            <a:r>
              <a:rPr sz="6600" b="0" u="sng" dirty="0">
                <a:solidFill>
                  <a:srgbClr val="FFF2D2"/>
                </a:solidFill>
              </a:rPr>
              <a:t>Commitment</a:t>
            </a:r>
            <a:r>
              <a:rPr sz="6600" b="0" dirty="0">
                <a:solidFill>
                  <a:srgbClr val="FFF2D2"/>
                </a:solidFill>
              </a:rPr>
              <a:t> (8-9)</a:t>
            </a:r>
          </a:p>
        </p:txBody>
      </p:sp>
      <p:sp>
        <p:nvSpPr>
          <p:cNvPr id="3" name="New Shape">
            <a:extLst>
              <a:ext uri="{FF2B5EF4-FFF2-40B4-BE49-F238E27FC236}">
                <a16:creationId xmlns:a16="http://schemas.microsoft.com/office/drawing/2014/main" id="{01526A8F-D7AE-58D7-89AA-A36E075BF898}"/>
              </a:ext>
            </a:extLst>
          </p:cNvPr>
          <p:cNvSpPr>
            <a:spLocks noGrp="1"/>
          </p:cNvSpPr>
          <p:nvPr>
            <p:ph type="body"/>
          </p:nvPr>
        </p:nvSpPr>
        <p:spPr>
          <a:xfrm>
            <a:off x="1264279" y="214517"/>
            <a:ext cx="10858500" cy="52346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2. God’s Compassion in Persecution (8-16)</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dirty="0"/>
              <a:t>2. </a:t>
            </a:r>
            <a:r>
              <a:rPr sz="6600" b="0" dirty="0">
                <a:solidFill>
                  <a:srgbClr val="FFF2D2"/>
                </a:solidFill>
              </a:rPr>
              <a:t>Daniel’s </a:t>
            </a:r>
            <a:r>
              <a:rPr sz="6600" b="0" u="sng" dirty="0">
                <a:solidFill>
                  <a:srgbClr val="FFF2D2"/>
                </a:solidFill>
              </a:rPr>
              <a:t>Bargain</a:t>
            </a:r>
            <a:r>
              <a:rPr sz="6600" b="0" dirty="0">
                <a:solidFill>
                  <a:srgbClr val="FFF2D2"/>
                </a:solidFill>
              </a:rPr>
              <a:t> (10-14)</a:t>
            </a:r>
          </a:p>
        </p:txBody>
      </p:sp>
      <p:sp>
        <p:nvSpPr>
          <p:cNvPr id="3" name="New Shape">
            <a:extLst>
              <a:ext uri="{FF2B5EF4-FFF2-40B4-BE49-F238E27FC236}">
                <a16:creationId xmlns:a16="http://schemas.microsoft.com/office/drawing/2014/main" id="{EE573277-83EB-7E70-A328-19ECD82B40ED}"/>
              </a:ext>
            </a:extLst>
          </p:cNvPr>
          <p:cNvSpPr>
            <a:spLocks noGrp="1"/>
          </p:cNvSpPr>
          <p:nvPr>
            <p:ph type="body"/>
          </p:nvPr>
        </p:nvSpPr>
        <p:spPr>
          <a:xfrm>
            <a:off x="1264279" y="214517"/>
            <a:ext cx="10858500" cy="52346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2. God’s Compassion in Persecution (8-16)</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10000"/>
          </a:bodyPr>
          <a:lstStyle>
            <a:lvl1pPr algn="l">
              <a:defRPr sz="5086">
                <a:solidFill>
                  <a:srgbClr val="FFF2D2"/>
                </a:solidFill>
              </a:defRPr>
            </a:lvl1pPr>
          </a:lstStyle>
          <a:p>
            <a:pPr algn="l"/>
            <a:r>
              <a:rPr sz="5086" b="0">
                <a:solidFill>
                  <a:srgbClr val="FFF2D2"/>
                </a:solidFill>
              </a:rPr>
              <a:t>12 “Please test your servants for ten days, and let us be given some vegetables to eat and water to drink. 13 “Then let our appearance be observed in your presence and the appearance of the youths who are eating the king’s choice food; and deal with your servants according to what you see.”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1:12–13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dirty="0"/>
              <a:t>3. </a:t>
            </a:r>
            <a:r>
              <a:rPr sz="6600" b="0" dirty="0">
                <a:solidFill>
                  <a:srgbClr val="FFF2D2"/>
                </a:solidFill>
              </a:rPr>
              <a:t>Daniel’s </a:t>
            </a:r>
            <a:r>
              <a:rPr lang="en-US" sz="6600" b="0" u="sng" dirty="0">
                <a:solidFill>
                  <a:srgbClr val="FFF2D2"/>
                </a:solidFill>
              </a:rPr>
              <a:t>Progress</a:t>
            </a:r>
            <a:r>
              <a:rPr sz="6600" b="0" dirty="0">
                <a:solidFill>
                  <a:srgbClr val="FFF2D2"/>
                </a:solidFill>
              </a:rPr>
              <a:t> (15-16)</a:t>
            </a:r>
          </a:p>
        </p:txBody>
      </p:sp>
      <p:sp>
        <p:nvSpPr>
          <p:cNvPr id="3" name="New Shape">
            <a:extLst>
              <a:ext uri="{FF2B5EF4-FFF2-40B4-BE49-F238E27FC236}">
                <a16:creationId xmlns:a16="http://schemas.microsoft.com/office/drawing/2014/main" id="{ACEA62FE-759E-B0D7-6F31-F87FA822BE70}"/>
              </a:ext>
            </a:extLst>
          </p:cNvPr>
          <p:cNvSpPr>
            <a:spLocks noGrp="1"/>
          </p:cNvSpPr>
          <p:nvPr>
            <p:ph type="body"/>
          </p:nvPr>
        </p:nvSpPr>
        <p:spPr>
          <a:xfrm>
            <a:off x="1264279" y="214517"/>
            <a:ext cx="10858500" cy="523465"/>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2. God’s Compassion in Persecution (8-16)</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1303699"/>
            <a:ext cx="10858500" cy="2487252"/>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6600" b="0" dirty="0">
                <a:solidFill>
                  <a:srgbClr val="FFF2D2"/>
                </a:solidFill>
              </a:rPr>
              <a:t>3. God’s Generosity in Blessing (17-21)</a:t>
            </a:r>
          </a:p>
        </p:txBody>
      </p:sp>
      <p:sp>
        <p:nvSpPr>
          <p:cNvPr id="3" name="New Shape"/>
          <p:cNvSpPr>
            <a:spLocks noGrp="1"/>
          </p:cNvSpPr>
          <p:nvPr>
            <p:ph type="body" idx="1"/>
          </p:nvPr>
        </p:nvSpPr>
        <p:spPr>
          <a:xfrm>
            <a:off x="1301750" y="3790950"/>
            <a:ext cx="95885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t">
            <a:normAutofit fontScale="92500" lnSpcReduction="10000"/>
          </a:bodyPr>
          <a:lstStyle>
            <a:lvl1pPr algn="ctr">
              <a:defRPr sz="4386">
                <a:solidFill>
                  <a:srgbClr val="FFF2D2"/>
                </a:solidFill>
              </a:defRPr>
            </a:lvl1pPr>
          </a:lstStyle>
          <a:p>
            <a:pPr algn="ct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sz="6600" b="0" dirty="0">
                <a:solidFill>
                  <a:srgbClr val="FFF2D2"/>
                </a:solidFill>
              </a:rPr>
              <a:t>1.The </a:t>
            </a:r>
            <a:r>
              <a:rPr sz="6600" b="0" u="sng" dirty="0">
                <a:solidFill>
                  <a:srgbClr val="FFF2D2"/>
                </a:solidFill>
              </a:rPr>
              <a:t>Test</a:t>
            </a:r>
            <a:r>
              <a:rPr sz="6600" b="0" dirty="0">
                <a:solidFill>
                  <a:srgbClr val="FFF2D2"/>
                </a:solidFill>
              </a:rPr>
              <a:t> before the King (18-19)</a:t>
            </a:r>
          </a:p>
        </p:txBody>
      </p:sp>
      <p:sp>
        <p:nvSpPr>
          <p:cNvPr id="3" name="New Shape">
            <a:extLst>
              <a:ext uri="{FF2B5EF4-FFF2-40B4-BE49-F238E27FC236}">
                <a16:creationId xmlns:a16="http://schemas.microsoft.com/office/drawing/2014/main" id="{1789FCAB-E9F3-F688-1C24-D8C7B6D0113D}"/>
              </a:ext>
            </a:extLst>
          </p:cNvPr>
          <p:cNvSpPr>
            <a:spLocks noGrp="1"/>
          </p:cNvSpPr>
          <p:nvPr>
            <p:ph type="body"/>
          </p:nvPr>
        </p:nvSpPr>
        <p:spPr>
          <a:xfrm>
            <a:off x="1170537" y="162961"/>
            <a:ext cx="10858500" cy="40812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3. God’s Generosity in Blessing (17-21)</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dirty="0"/>
              <a:t>2. </a:t>
            </a:r>
            <a:r>
              <a:rPr sz="6600" b="0" dirty="0">
                <a:solidFill>
                  <a:srgbClr val="FFF2D2"/>
                </a:solidFill>
              </a:rPr>
              <a:t>The </a:t>
            </a:r>
            <a:r>
              <a:rPr sz="6600" b="0" u="sng" dirty="0">
                <a:solidFill>
                  <a:srgbClr val="FFF2D2"/>
                </a:solidFill>
              </a:rPr>
              <a:t>Excellence</a:t>
            </a:r>
            <a:r>
              <a:rPr sz="6600" b="0" dirty="0">
                <a:solidFill>
                  <a:srgbClr val="FFF2D2"/>
                </a:solidFill>
              </a:rPr>
              <a:t> before the King (19-20)</a:t>
            </a:r>
          </a:p>
        </p:txBody>
      </p:sp>
      <p:sp>
        <p:nvSpPr>
          <p:cNvPr id="3" name="New Shape">
            <a:extLst>
              <a:ext uri="{FF2B5EF4-FFF2-40B4-BE49-F238E27FC236}">
                <a16:creationId xmlns:a16="http://schemas.microsoft.com/office/drawing/2014/main" id="{D3A3A9AF-6387-9829-ED0D-F61B19D5EB62}"/>
              </a:ext>
            </a:extLst>
          </p:cNvPr>
          <p:cNvSpPr>
            <a:spLocks noGrp="1"/>
          </p:cNvSpPr>
          <p:nvPr>
            <p:ph type="body"/>
          </p:nvPr>
        </p:nvSpPr>
        <p:spPr>
          <a:xfrm>
            <a:off x="1170537" y="162961"/>
            <a:ext cx="10858500" cy="40812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3. God’s Generosity in Blessing (17-21)</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11 Then Pharaoh also called for the wise men and the sorcerers, and they also, the magicians of Egypt, did the same with their secret arts. 12 For each one threw down his staff and they turned into serpents. But Aaron’s staff swallowed up their staffs.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Exodus 7:11–12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66750" y="841972"/>
            <a:ext cx="10858500" cy="3920151"/>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ctr"/>
            <a:r>
              <a:rPr sz="6600" b="0" dirty="0">
                <a:solidFill>
                  <a:srgbClr val="FFF2D2"/>
                </a:solidFill>
              </a:rPr>
              <a:t>1. God’s Faithfulness in Judgment (1-7)</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lnSpcReduction="20000"/>
          </a:bodyPr>
          <a:lstStyle>
            <a:lvl1pPr algn="l">
              <a:defRPr sz="5086">
                <a:solidFill>
                  <a:srgbClr val="FFF2D2"/>
                </a:solidFill>
              </a:defRPr>
            </a:lvl1pPr>
          </a:lstStyle>
          <a:p>
            <a:pPr algn="l"/>
            <a:r>
              <a:rPr sz="5086" b="0">
                <a:solidFill>
                  <a:srgbClr val="FFF2D2"/>
                </a:solidFill>
              </a:rPr>
              <a:t>22 But the magicians of Egypt did the same with their secret arts; and Pharaoh’s heart was hardened, and he did not listen to them, as the Lord had said. 23 Then Pharaoh turned and went into his house with no concern even for this.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Exodus 7:22–23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dirty="0"/>
              <a:t>3. </a:t>
            </a:r>
            <a:r>
              <a:rPr sz="6600" b="0" dirty="0">
                <a:solidFill>
                  <a:srgbClr val="FFF2D2"/>
                </a:solidFill>
              </a:rPr>
              <a:t>The </a:t>
            </a:r>
            <a:r>
              <a:rPr sz="6600" b="0" u="sng" dirty="0">
                <a:solidFill>
                  <a:srgbClr val="FFF2D2"/>
                </a:solidFill>
              </a:rPr>
              <a:t>Season</a:t>
            </a:r>
            <a:r>
              <a:rPr sz="6600" b="0" dirty="0">
                <a:solidFill>
                  <a:srgbClr val="FFF2D2"/>
                </a:solidFill>
              </a:rPr>
              <a:t> before the King (21)</a:t>
            </a:r>
          </a:p>
        </p:txBody>
      </p:sp>
      <p:sp>
        <p:nvSpPr>
          <p:cNvPr id="3" name="New Shape">
            <a:extLst>
              <a:ext uri="{FF2B5EF4-FFF2-40B4-BE49-F238E27FC236}">
                <a16:creationId xmlns:a16="http://schemas.microsoft.com/office/drawing/2014/main" id="{3107B025-4658-F430-D3D6-9324A83B4E50}"/>
              </a:ext>
            </a:extLst>
          </p:cNvPr>
          <p:cNvSpPr>
            <a:spLocks noGrp="1"/>
          </p:cNvSpPr>
          <p:nvPr>
            <p:ph type="body"/>
          </p:nvPr>
        </p:nvSpPr>
        <p:spPr>
          <a:xfrm>
            <a:off x="1170537" y="162961"/>
            <a:ext cx="10858500" cy="40812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a:bodyPr>
          <a:lstStyle>
            <a:lvl1pPr algn="ctr">
              <a:defRPr sz="7513">
                <a:solidFill>
                  <a:srgbClr val="FFF2D2"/>
                </a:solidFill>
              </a:defRPr>
            </a:lvl1pPr>
          </a:lstStyle>
          <a:p>
            <a:pPr algn="r"/>
            <a:r>
              <a:rPr sz="1800" b="0" dirty="0">
                <a:solidFill>
                  <a:srgbClr val="FFF2D2"/>
                </a:solidFill>
              </a:rPr>
              <a:t>3. God’s Generosity in Blessing (17-21)</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5086">
                <a:solidFill>
                  <a:srgbClr val="FFF2D2"/>
                </a:solidFill>
              </a:defRPr>
            </a:lvl1pPr>
          </a:lstStyle>
          <a:p>
            <a:pPr algn="l"/>
            <a:r>
              <a:rPr sz="5086" b="0">
                <a:solidFill>
                  <a:srgbClr val="FFF2D2"/>
                </a:solidFill>
              </a:rPr>
              <a:t>13 Now as they observed the confidence of Peter and John and understood that they were uneducated and untrained men, they were amazed, and began to recognize them as having been with Jesus.</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Acts 4:13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10000"/>
          </a:bodyPr>
          <a:lstStyle>
            <a:lvl1pPr algn="l">
              <a:defRPr sz="5086">
                <a:solidFill>
                  <a:srgbClr val="FFF2D2"/>
                </a:solidFill>
              </a:defRPr>
            </a:lvl1pPr>
          </a:lstStyle>
          <a:p>
            <a:pPr algn="l"/>
            <a:r>
              <a:rPr sz="5086" b="0">
                <a:solidFill>
                  <a:srgbClr val="FFF2D2"/>
                </a:solidFill>
              </a:rPr>
              <a:t>9 But some men from what was called the Synagogue of the Freedmen, including both Cyrenians and Alexandrians, and some from Cilicia and Asia, rose up and argued with Stephen. 10 But they were unable to cope with the wisdom and the Spirit with which he was speaking.</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Acts 6:9–10</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172015" y="181068"/>
            <a:ext cx="12019985" cy="5640309"/>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85000" lnSpcReduction="10000"/>
          </a:bodyPr>
          <a:lstStyle>
            <a:lvl1pPr algn="l">
              <a:defRPr sz="5086">
                <a:solidFill>
                  <a:srgbClr val="FFF2D2"/>
                </a:solidFill>
              </a:defRPr>
            </a:lvl1pPr>
          </a:lstStyle>
          <a:p>
            <a:pPr algn="l"/>
            <a:r>
              <a:rPr sz="5086" b="0" dirty="0">
                <a:solidFill>
                  <a:srgbClr val="FFF2D2"/>
                </a:solidFill>
              </a:rPr>
              <a:t>1 For I want you to know how great a struggle I have on your behalf and for those who are at Laodicea, and for all those who have not personally seen my face, 2 that their hearts may be encouraged, having been knit together in love, and attaining to all the wealth that comes from the full assurance of understanding, resulting in a true knowledge of God’s mystery, that is, Christ Himself, </a:t>
            </a:r>
          </a:p>
        </p:txBody>
      </p:sp>
      <p:sp>
        <p:nvSpPr>
          <p:cNvPr id="3" name="New Shape"/>
          <p:cNvSpPr>
            <a:spLocks noGrp="1"/>
          </p:cNvSpPr>
          <p:nvPr>
            <p:ph type="body" idx="1"/>
          </p:nvPr>
        </p:nvSpPr>
        <p:spPr>
          <a:xfrm>
            <a:off x="725661" y="5984781"/>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Colossians 2:1–3</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5086">
                <a:solidFill>
                  <a:srgbClr val="FFF2D2"/>
                </a:solidFill>
              </a:defRPr>
            </a:lvl1pPr>
          </a:lstStyle>
          <a:p>
            <a:pPr algn="l"/>
            <a:r>
              <a:rPr sz="6000" b="0" dirty="0">
                <a:solidFill>
                  <a:srgbClr val="FFF2D2"/>
                </a:solidFill>
              </a:rPr>
              <a:t>3 in whom are hidden all the treasures of wisdom and knowledge.</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Colossians 2:1–3</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extLst>
      <p:ext uri="{BB962C8B-B14F-4D97-AF65-F5344CB8AC3E}">
        <p14:creationId xmlns:p14="http://schemas.microsoft.com/office/powerpoint/2010/main" val="3402348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b="0" u="sng" dirty="0">
                <a:solidFill>
                  <a:srgbClr val="FFF2D2"/>
                </a:solidFill>
              </a:rPr>
              <a:t>1. Promised</a:t>
            </a:r>
            <a:r>
              <a:rPr lang="en-US" sz="6600" b="0" dirty="0">
                <a:solidFill>
                  <a:srgbClr val="FFF2D2"/>
                </a:solidFill>
              </a:rPr>
              <a:t> Judgment (1)</a:t>
            </a:r>
          </a:p>
        </p:txBody>
      </p:sp>
      <p:sp>
        <p:nvSpPr>
          <p:cNvPr id="4" name="TextBox 3">
            <a:extLst>
              <a:ext uri="{FF2B5EF4-FFF2-40B4-BE49-F238E27FC236}">
                <a16:creationId xmlns:a16="http://schemas.microsoft.com/office/drawing/2014/main" id="{C693F4B0-F295-77F8-49AE-5AAD1F9CF3D0}"/>
              </a:ext>
            </a:extLst>
          </p:cNvPr>
          <p:cNvSpPr txBox="1"/>
          <p:nvPr/>
        </p:nvSpPr>
        <p:spPr>
          <a:xfrm>
            <a:off x="6851211" y="106918"/>
            <a:ext cx="6097508" cy="369332"/>
          </a:xfrm>
          <a:prstGeom prst="rect">
            <a:avLst/>
          </a:prstGeom>
          <a:noFill/>
        </p:spPr>
        <p:txBody>
          <a:bodyPr wrap="square">
            <a:spAutoFit/>
          </a:bodyPr>
          <a:lstStyle/>
          <a:p>
            <a:pPr algn="ctr"/>
            <a:r>
              <a:rPr lang="en-US" sz="1800" b="0" dirty="0">
                <a:solidFill>
                  <a:srgbClr val="FFF2D2"/>
                </a:solidFill>
              </a:rPr>
              <a:t>1. God’s Faithfulness in Judgment (1-7)</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62550" y="244443"/>
            <a:ext cx="11230950" cy="5468293"/>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sz="4400" b="0" dirty="0">
                <a:solidFill>
                  <a:srgbClr val="FFF2D2"/>
                </a:solidFill>
              </a:rPr>
              <a:t>16 Then Isaiah said to Hezekiah, “Hear the word of the Lord. 17 ‘Behold, the days are coming when all that is in your house, and all that your fathers have laid up in store to this day will be carried to Babylon; nothing shall be left,’ says the Lord.</a:t>
            </a:r>
          </a:p>
        </p:txBody>
      </p:sp>
      <p:sp>
        <p:nvSpPr>
          <p:cNvPr id="3" name="New Shape"/>
          <p:cNvSpPr>
            <a:spLocks noGrp="1"/>
          </p:cNvSpPr>
          <p:nvPr>
            <p:ph type="body" idx="1"/>
          </p:nvPr>
        </p:nvSpPr>
        <p:spPr>
          <a:xfrm>
            <a:off x="399735" y="5921406"/>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2 Kings 20:16–19</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44444" y="199176"/>
            <a:ext cx="11805718" cy="5549774"/>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lang="en-US" sz="5400" b="0" dirty="0">
                <a:solidFill>
                  <a:srgbClr val="FFF2D2"/>
                </a:solidFill>
              </a:rPr>
              <a:t>1</a:t>
            </a:r>
            <a:r>
              <a:rPr sz="5400" b="0" dirty="0">
                <a:solidFill>
                  <a:srgbClr val="FFF2D2"/>
                </a:solidFill>
              </a:rPr>
              <a:t>8 ‘Some of your sons who shall issue from you, whom you will beget, will be taken away; and they will become officials in the palace of the king of Babylon.’ ”</a:t>
            </a:r>
          </a:p>
        </p:txBody>
      </p:sp>
      <p:sp>
        <p:nvSpPr>
          <p:cNvPr id="3" name="New Shape"/>
          <p:cNvSpPr>
            <a:spLocks noGrp="1"/>
          </p:cNvSpPr>
          <p:nvPr>
            <p:ph type="body" idx="1"/>
          </p:nvPr>
        </p:nvSpPr>
        <p:spPr>
          <a:xfrm>
            <a:off x="698500" y="581342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2 Kings 20:16–19</a:t>
            </a:r>
          </a:p>
        </p:txBody>
      </p:sp>
    </p:spTree>
    <p:extLst>
      <p:ext uri="{BB962C8B-B14F-4D97-AF65-F5344CB8AC3E}">
        <p14:creationId xmlns:p14="http://schemas.microsoft.com/office/powerpoint/2010/main" val="26056961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244444" y="199176"/>
            <a:ext cx="11805718" cy="5549774"/>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Autofit/>
          </a:bodyPr>
          <a:lstStyle>
            <a:lvl1pPr algn="l">
              <a:defRPr sz="5086">
                <a:solidFill>
                  <a:srgbClr val="FFF2D2"/>
                </a:solidFill>
              </a:defRPr>
            </a:lvl1pPr>
          </a:lstStyle>
          <a:p>
            <a:pPr algn="l"/>
            <a:r>
              <a:rPr lang="en-US" sz="6000" b="0" dirty="0">
                <a:solidFill>
                  <a:srgbClr val="FFF2D2"/>
                </a:solidFill>
              </a:rPr>
              <a:t>1</a:t>
            </a:r>
            <a:r>
              <a:rPr sz="6000" b="0" dirty="0">
                <a:solidFill>
                  <a:srgbClr val="FFF2D2"/>
                </a:solidFill>
              </a:rPr>
              <a:t>9 Then Hezekiah said to Isaiah, “The word of the Lord which you have spoken is good.” For he thought, “Is it not so, if there will be peace and truth in my days?”</a:t>
            </a:r>
          </a:p>
        </p:txBody>
      </p:sp>
      <p:sp>
        <p:nvSpPr>
          <p:cNvPr id="3" name="New Shape"/>
          <p:cNvSpPr>
            <a:spLocks noGrp="1"/>
          </p:cNvSpPr>
          <p:nvPr>
            <p:ph type="body" idx="1"/>
          </p:nvPr>
        </p:nvSpPr>
        <p:spPr>
          <a:xfrm>
            <a:off x="698500" y="5813425"/>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dirty="0">
                <a:solidFill>
                  <a:srgbClr val="FFF2D2"/>
                </a:solidFill>
              </a:rPr>
              <a:t>2 Kings 20:16–19</a:t>
            </a:r>
          </a:p>
        </p:txBody>
      </p:sp>
    </p:spTree>
    <p:extLst>
      <p:ext uri="{BB962C8B-B14F-4D97-AF65-F5344CB8AC3E}">
        <p14:creationId xmlns:p14="http://schemas.microsoft.com/office/powerpoint/2010/main" val="164768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idx="1"/>
          </p:nvPr>
        </p:nvSpPr>
        <p:spPr>
          <a:xfrm>
            <a:off x="698500" y="476250"/>
            <a:ext cx="10795000" cy="5905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a:bodyPr>
          <a:lstStyle>
            <a:lvl1pPr algn="l">
              <a:defRPr sz="4386">
                <a:solidFill>
                  <a:srgbClr val="FFF2D2"/>
                </a:solidFill>
              </a:defRPr>
            </a:lvl1pPr>
          </a:lstStyle>
          <a:p>
            <a:pPr algn="l"/>
            <a:r>
              <a:rPr lang="en-US" sz="6600" u="sng" dirty="0"/>
              <a:t>2. </a:t>
            </a:r>
            <a:r>
              <a:rPr sz="6600" b="0" u="sng" dirty="0">
                <a:solidFill>
                  <a:srgbClr val="FFF2D2"/>
                </a:solidFill>
              </a:rPr>
              <a:t>Fulfilled</a:t>
            </a:r>
            <a:r>
              <a:rPr sz="6600" b="0" dirty="0">
                <a:solidFill>
                  <a:srgbClr val="FFF2D2"/>
                </a:solidFill>
              </a:rPr>
              <a:t> Judgment (2)</a:t>
            </a:r>
          </a:p>
        </p:txBody>
      </p:sp>
      <p:sp>
        <p:nvSpPr>
          <p:cNvPr id="3" name="TextBox 2">
            <a:extLst>
              <a:ext uri="{FF2B5EF4-FFF2-40B4-BE49-F238E27FC236}">
                <a16:creationId xmlns:a16="http://schemas.microsoft.com/office/drawing/2014/main" id="{38574919-3CBC-9D06-2547-57ACC29824BC}"/>
              </a:ext>
            </a:extLst>
          </p:cNvPr>
          <p:cNvSpPr txBox="1"/>
          <p:nvPr/>
        </p:nvSpPr>
        <p:spPr>
          <a:xfrm>
            <a:off x="6851211" y="106918"/>
            <a:ext cx="6097508" cy="369332"/>
          </a:xfrm>
          <a:prstGeom prst="rect">
            <a:avLst/>
          </a:prstGeom>
          <a:noFill/>
        </p:spPr>
        <p:txBody>
          <a:bodyPr wrap="square">
            <a:spAutoFit/>
          </a:bodyPr>
          <a:lstStyle/>
          <a:p>
            <a:pPr algn="ctr"/>
            <a:r>
              <a:rPr lang="en-US" sz="1800" b="0" dirty="0">
                <a:solidFill>
                  <a:srgbClr val="FFF2D2"/>
                </a:solidFill>
              </a:rPr>
              <a:t>1. God’s Faithfulness in Judgment (1-7)</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dpi="0">
          <a:blip r:embed="rId2"/>
          <a:stretch/>
        </a:blipFill>
        <a:effectLst/>
      </p:bgPr>
    </p:bg>
    <p:spTree>
      <p:nvGrpSpPr>
        <p:cNvPr id="1" name=""/>
        <p:cNvGrpSpPr/>
        <p:nvPr/>
      </p:nvGrpSpPr>
      <p:grpSpPr>
        <a:xfrm>
          <a:off x="0" y="0"/>
          <a:ext cx="0" cy="0"/>
          <a:chOff x="0" y="0"/>
          <a:chExt cx="0" cy="0"/>
        </a:xfrm>
      </p:grpSpPr>
      <p:sp>
        <p:nvSpPr>
          <p:cNvPr id="2" name="New Shape"/>
          <p:cNvSpPr>
            <a:spLocks noGrp="1"/>
          </p:cNvSpPr>
          <p:nvPr>
            <p:ph type="body"/>
          </p:nvPr>
        </p:nvSpPr>
        <p:spPr>
          <a:xfrm>
            <a:off x="698500" y="698500"/>
            <a:ext cx="10795000" cy="45085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ctr">
            <a:normAutofit fontScale="92500"/>
          </a:bodyPr>
          <a:lstStyle>
            <a:lvl1pPr algn="l">
              <a:defRPr sz="5086">
                <a:solidFill>
                  <a:srgbClr val="FFF2D2"/>
                </a:solidFill>
              </a:defRPr>
            </a:lvl1pPr>
          </a:lstStyle>
          <a:p>
            <a:pPr algn="l"/>
            <a:r>
              <a:rPr sz="5086" b="0">
                <a:solidFill>
                  <a:srgbClr val="FFF2D2"/>
                </a:solidFill>
              </a:rPr>
              <a:t>2 The Lord gave Jehoiakim king of Judah into his hand, along with some of the vessels of the house of God; and he brought them to the land of Shinar, to the house of his god, and he brought the vessels into the treasury of his god.</a:t>
            </a:r>
          </a:p>
        </p:txBody>
      </p:sp>
      <p:sp>
        <p:nvSpPr>
          <p:cNvPr id="3" name="New Shape"/>
          <p:cNvSpPr>
            <a:spLocks noGrp="1"/>
          </p:cNvSpPr>
          <p:nvPr>
            <p:ph type="body" idx="1"/>
          </p:nvPr>
        </p:nvSpPr>
        <p:spPr>
          <a:xfrm>
            <a:off x="698500" y="5346699"/>
            <a:ext cx="9144000" cy="69215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92500" lnSpcReduction="10000"/>
          </a:bodyPr>
          <a:lstStyle>
            <a:lvl1pPr algn="l">
              <a:defRPr sz="4386">
                <a:solidFill>
                  <a:srgbClr val="FFF2D2"/>
                </a:solidFill>
              </a:defRPr>
            </a:lvl1pPr>
          </a:lstStyle>
          <a:p>
            <a:pPr algn="l"/>
            <a:r>
              <a:rPr sz="4386" b="0">
                <a:solidFill>
                  <a:srgbClr val="FFF2D2"/>
                </a:solidFill>
              </a:rPr>
              <a:t>Daniel 1:2</a:t>
            </a:r>
          </a:p>
        </p:txBody>
      </p:sp>
      <p:sp>
        <p:nvSpPr>
          <p:cNvPr id="4" name="New Shape"/>
          <p:cNvSpPr>
            <a:spLocks noGrp="1"/>
          </p:cNvSpPr>
          <p:nvPr>
            <p:ph type="body" idx="2"/>
          </p:nvPr>
        </p:nvSpPr>
        <p:spPr>
          <a:xfrm>
            <a:off x="10064749" y="5581650"/>
            <a:ext cx="1447800" cy="457200"/>
          </a:xfrm>
          <a:prstGeom prst="rect">
            <a:avLst/>
          </a:prstGeom>
          <a:noFill/>
          <a:ln cmpd="sng">
            <a:noFill/>
          </a:ln>
        </p:spPr>
        <p:style>
          <a:lnRef idx="2">
            <a:schemeClr val="accent1">
              <a:shade val="50000"/>
            </a:schemeClr>
          </a:lnRef>
          <a:fillRef idx="1">
            <a:schemeClr val="accent1">
              <a:shade val="50000"/>
            </a:schemeClr>
          </a:fillRef>
          <a:effectRef idx="0">
            <a:schemeClr val="accent1">
              <a:shade val="50000"/>
            </a:schemeClr>
          </a:effectRef>
          <a:fontRef idx="major">
            <a:schemeClr val="lt1"/>
          </a:fontRef>
        </p:style>
        <p:txBody>
          <a:bodyPr anchor="b">
            <a:normAutofit fontScale="55000" lnSpcReduction="20000"/>
          </a:bodyPr>
          <a:lstStyle>
            <a:lvl1pPr algn="r">
              <a:defRPr sz="4386">
                <a:solidFill>
                  <a:srgbClr val="FFF2D2"/>
                </a:solidFill>
              </a:defRPr>
            </a:lvl1pPr>
          </a:lstStyle>
          <a:p>
            <a:pPr algn="r"/>
            <a:r>
              <a:rPr sz="4386" b="0">
                <a:solidFill>
                  <a:srgbClr val="FFF2D2"/>
                </a:solidFill>
              </a:rPr>
              <a:t>NASB95</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
        <a:ea typeface=""/>
        <a:cs typeface=""/>
      </a:majorFont>
      <a:minorFont>
        <a:latin typeface=""/>
        <a:ea typeface=""/>
        <a:cs typeface=""/>
      </a:minorFont>
    </a:fontScheme>
    <a:fmtScheme name="Office">
      <a:fillStyleLst>
        <a:solidFill>
          <a:schemeClr val="phClr"/>
        </a:solidFill>
        <a:gradFill>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noFill/>
        <a:pattFill/>
        <a:grpFill/>
      </a:fillStyleLst>
      <a:lnStyleLst>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 w="9525" cap="flat" cmpd="sng" algn="ctr">
          <a:solidFill>
            <a:schemeClr val="phClr">
              <a:shade val="95000"/>
              <a:satMod val="105000"/>
            </a:scheme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
          <a:effectLst>
            <a:outerShdw blurRad="40000" dist="20000" dir="5400000" rotWithShape="0">
              <a:srgbClr val="000000">
                <a:alpha val="38000"/>
              </a:srgbClr>
            </a:outerShdw>
          </a:effectLst>
        </a:effectStyle>
      </a:effectStyleLst>
      <a:bgFillStyleLst>
        <a:solidFill>
          <a:schemeClr val="phClr"/>
        </a:solidFill>
        <a:gradFill>
          <a:gsLst>
            <a:gs pos="0">
              <a:schemeClr val="phClr">
                <a:tint val="50000"/>
                <a:satMod val="300000"/>
              </a:schemeClr>
            </a:gs>
            <a:gs pos="0">
              <a:schemeClr val="phClr">
                <a:tint val="50000"/>
                <a:satMod val="300000"/>
              </a:schemeClr>
            </a:gs>
            <a:gs pos="0">
              <a:schemeClr val="phClr">
                <a:tint val="50000"/>
                <a:satMod val="300000"/>
              </a:schemeClr>
            </a:gs>
          </a:gsLst>
          <a:lin ang="16200000" scaled="1"/>
        </a:gradFill>
        <a:gradFill>
          <a:gsLst>
            <a:gs pos="0">
              <a:schemeClr val="phClr">
                <a:tint val="50000"/>
                <a:satMod val="300000"/>
              </a:schemeClr>
            </a:gs>
            <a:gs pos="0">
              <a:schemeClr val="phClr">
                <a:tint val="50000"/>
                <a:satMod val="300000"/>
              </a:schemeClr>
            </a:gs>
          </a:gsLst>
          <a:lin ang="16200000" scaled="1"/>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1231</Words>
  <Application>Microsoft Office PowerPoint</Application>
  <PresentationFormat>Widescreen</PresentationFormat>
  <Paragraphs>90</Paragraphs>
  <Slides>35</Slides>
  <Notes>1</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35</vt:i4>
      </vt:variant>
    </vt:vector>
  </HeadingPairs>
  <TitlesOfParts>
    <vt:vector size="37" baseType="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brady owens</cp:lastModifiedBy>
  <cp:revision>1</cp:revision>
  <dcterms:modified xsi:type="dcterms:W3CDTF">2023-09-05T19:27:46Z</dcterms:modified>
</cp:coreProperties>
</file>