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9" r:id="rId3"/>
    <p:sldId id="260" r:id="rId4"/>
    <p:sldId id="287" r:id="rId5"/>
    <p:sldId id="262" r:id="rId6"/>
    <p:sldId id="263" r:id="rId7"/>
    <p:sldId id="264" r:id="rId8"/>
    <p:sldId id="265" r:id="rId9"/>
    <p:sldId id="266" r:id="rId10"/>
    <p:sldId id="267" r:id="rId11"/>
    <p:sldId id="268" r:id="rId12"/>
    <p:sldId id="270" r:id="rId13"/>
    <p:sldId id="271" r:id="rId14"/>
    <p:sldId id="274" r:id="rId15"/>
    <p:sldId id="275" r:id="rId16"/>
    <p:sldId id="277" r:id="rId17"/>
    <p:sldId id="278" r:id="rId18"/>
    <p:sldId id="279" r:id="rId19"/>
    <p:sldId id="280" r:id="rId20"/>
    <p:sldId id="281" r:id="rId21"/>
    <p:sldId id="282" r:id="rId22"/>
    <p:sldId id="283" r:id="rId23"/>
    <p:sldId id="284" r:id="rId24"/>
    <p:sldId id="285" r:id="rId25"/>
  </p:sldIdLst>
  <p:sldSz cx="12192000" cy="6858000"/>
  <p:notesSz cx="12192000" cy="6858000"/>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99C0DD-1089-437D-9011-14E962BAF17B}" v="43" dt="2024-05-07T20:25:00.2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10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dy owens" userId="7a6fbe4f65d4933f" providerId="LiveId" clId="{7399C0DD-1089-437D-9011-14E962BAF17B}"/>
    <pc:docChg chg="undo redo custSel addSld delSld modSld modMainMaster">
      <pc:chgData name="brady owens" userId="7a6fbe4f65d4933f" providerId="LiveId" clId="{7399C0DD-1089-437D-9011-14E962BAF17B}" dt="2024-05-07T20:25:00.225" v="364"/>
      <pc:docMkLst>
        <pc:docMk/>
      </pc:docMkLst>
      <pc:sldChg chg="delSp modSp mod setBg">
        <pc:chgData name="brady owens" userId="7a6fbe4f65d4933f" providerId="LiveId" clId="{7399C0DD-1089-437D-9011-14E962BAF17B}" dt="2024-05-07T20:25:00.225" v="364"/>
        <pc:sldMkLst>
          <pc:docMk/>
          <pc:sldMk cId="0" sldId="257"/>
        </pc:sldMkLst>
        <pc:spChg chg="mod">
          <ac:chgData name="brady owens" userId="7a6fbe4f65d4933f" providerId="LiveId" clId="{7399C0DD-1089-437D-9011-14E962BAF17B}" dt="2024-04-29T16:32:38.666" v="18"/>
          <ac:spMkLst>
            <pc:docMk/>
            <pc:sldMk cId="0" sldId="257"/>
            <ac:spMk id="2" creationId="{00000000-0000-0000-0000-000000000000}"/>
          </ac:spMkLst>
        </pc:spChg>
        <pc:spChg chg="del mod">
          <ac:chgData name="brady owens" userId="7a6fbe4f65d4933f" providerId="LiveId" clId="{7399C0DD-1089-437D-9011-14E962BAF17B}" dt="2024-05-07T20:23:16.624" v="361" actId="478"/>
          <ac:spMkLst>
            <pc:docMk/>
            <pc:sldMk cId="0" sldId="257"/>
            <ac:spMk id="3" creationId="{00000000-0000-0000-0000-000000000000}"/>
          </ac:spMkLst>
        </pc:spChg>
        <pc:spChg chg="del mod">
          <ac:chgData name="brady owens" userId="7a6fbe4f65d4933f" providerId="LiveId" clId="{7399C0DD-1089-437D-9011-14E962BAF17B}" dt="2024-05-07T20:23:15.837" v="360" actId="478"/>
          <ac:spMkLst>
            <pc:docMk/>
            <pc:sldMk cId="0" sldId="257"/>
            <ac:spMk id="4" creationId="{00000000-0000-0000-0000-000000000000}"/>
          </ac:spMkLst>
        </pc:spChg>
      </pc:sldChg>
      <pc:sldChg chg="modSp del mod setBg">
        <pc:chgData name="brady owens" userId="7a6fbe4f65d4933f" providerId="LiveId" clId="{7399C0DD-1089-437D-9011-14E962BAF17B}" dt="2024-05-07T20:20:08.679" v="351" actId="47"/>
        <pc:sldMkLst>
          <pc:docMk/>
          <pc:sldMk cId="0" sldId="258"/>
        </pc:sldMkLst>
        <pc:spChg chg="mod">
          <ac:chgData name="brady owens" userId="7a6fbe4f65d4933f" providerId="LiveId" clId="{7399C0DD-1089-437D-9011-14E962BAF17B}" dt="2024-04-29T16:32:41.382" v="19" actId="6549"/>
          <ac:spMkLst>
            <pc:docMk/>
            <pc:sldMk cId="0" sldId="258"/>
            <ac:spMk id="2" creationId="{00000000-0000-0000-0000-000000000000}"/>
          </ac:spMkLst>
        </pc:spChg>
      </pc:sldChg>
      <pc:sldChg chg="modSp mod setBg">
        <pc:chgData name="brady owens" userId="7a6fbe4f65d4933f" providerId="LiveId" clId="{7399C0DD-1089-437D-9011-14E962BAF17B}" dt="2024-05-01T20:31:50.765" v="348" actId="20577"/>
        <pc:sldMkLst>
          <pc:docMk/>
          <pc:sldMk cId="0" sldId="259"/>
        </pc:sldMkLst>
        <pc:spChg chg="mod">
          <ac:chgData name="brady owens" userId="7a6fbe4f65d4933f" providerId="LiveId" clId="{7399C0DD-1089-437D-9011-14E962BAF17B}" dt="2024-05-01T20:31:50.765" v="348" actId="20577"/>
          <ac:spMkLst>
            <pc:docMk/>
            <pc:sldMk cId="0" sldId="259"/>
            <ac:spMk id="2" creationId="{00000000-0000-0000-0000-000000000000}"/>
          </ac:spMkLst>
        </pc:spChg>
      </pc:sldChg>
      <pc:sldChg chg="modSp mod setBg">
        <pc:chgData name="brady owens" userId="7a6fbe4f65d4933f" providerId="LiveId" clId="{7399C0DD-1089-437D-9011-14E962BAF17B}" dt="2024-05-01T20:31:41.987" v="346" actId="20577"/>
        <pc:sldMkLst>
          <pc:docMk/>
          <pc:sldMk cId="0" sldId="260"/>
        </pc:sldMkLst>
        <pc:spChg chg="mod">
          <ac:chgData name="brady owens" userId="7a6fbe4f65d4933f" providerId="LiveId" clId="{7399C0DD-1089-437D-9011-14E962BAF17B}" dt="2024-05-01T20:31:41.987" v="346" actId="20577"/>
          <ac:spMkLst>
            <pc:docMk/>
            <pc:sldMk cId="0" sldId="260"/>
            <ac:spMk id="2" creationId="{00000000-0000-0000-0000-000000000000}"/>
          </ac:spMkLst>
        </pc:spChg>
      </pc:sldChg>
      <pc:sldChg chg="modSp del mod setBg">
        <pc:chgData name="brady owens" userId="7a6fbe4f65d4933f" providerId="LiveId" clId="{7399C0DD-1089-437D-9011-14E962BAF17B}" dt="2024-05-07T20:21:52.037" v="358" actId="47"/>
        <pc:sldMkLst>
          <pc:docMk/>
          <pc:sldMk cId="0" sldId="261"/>
        </pc:sldMkLst>
        <pc:spChg chg="mod">
          <ac:chgData name="brady owens" userId="7a6fbe4f65d4933f" providerId="LiveId" clId="{7399C0DD-1089-437D-9011-14E962BAF17B}" dt="2024-04-29T16:33:13.274" v="36"/>
          <ac:spMkLst>
            <pc:docMk/>
            <pc:sldMk cId="0" sldId="261"/>
            <ac:spMk id="2" creationId="{00000000-0000-0000-0000-000000000000}"/>
          </ac:spMkLst>
        </pc:spChg>
      </pc:sldChg>
      <pc:sldChg chg="modSp setBg">
        <pc:chgData name="brady owens" userId="7a6fbe4f65d4933f" providerId="LiveId" clId="{7399C0DD-1089-437D-9011-14E962BAF17B}" dt="2024-04-29T16:33:19.127" v="38"/>
        <pc:sldMkLst>
          <pc:docMk/>
          <pc:sldMk cId="0" sldId="262"/>
        </pc:sldMkLst>
        <pc:spChg chg="mod">
          <ac:chgData name="brady owens" userId="7a6fbe4f65d4933f" providerId="LiveId" clId="{7399C0DD-1089-437D-9011-14E962BAF17B}" dt="2024-04-29T16:33:16.001" v="37"/>
          <ac:spMkLst>
            <pc:docMk/>
            <pc:sldMk cId="0" sldId="262"/>
            <ac:spMk id="2" creationId="{00000000-0000-0000-0000-000000000000}"/>
          </ac:spMkLst>
        </pc:spChg>
        <pc:spChg chg="mod">
          <ac:chgData name="brady owens" userId="7a6fbe4f65d4933f" providerId="LiveId" clId="{7399C0DD-1089-437D-9011-14E962BAF17B}" dt="2024-04-29T16:33:19.127" v="38"/>
          <ac:spMkLst>
            <pc:docMk/>
            <pc:sldMk cId="0" sldId="262"/>
            <ac:spMk id="3" creationId="{00000000-0000-0000-0000-000000000000}"/>
          </ac:spMkLst>
        </pc:spChg>
      </pc:sldChg>
      <pc:sldChg chg="modSp setBg">
        <pc:chgData name="brady owens" userId="7a6fbe4f65d4933f" providerId="LiveId" clId="{7399C0DD-1089-437D-9011-14E962BAF17B}" dt="2024-04-29T16:33:22.571" v="39"/>
        <pc:sldMkLst>
          <pc:docMk/>
          <pc:sldMk cId="0" sldId="263"/>
        </pc:sldMkLst>
        <pc:spChg chg="mod">
          <ac:chgData name="brady owens" userId="7a6fbe4f65d4933f" providerId="LiveId" clId="{7399C0DD-1089-437D-9011-14E962BAF17B}" dt="2024-04-29T16:33:22.571" v="39"/>
          <ac:spMkLst>
            <pc:docMk/>
            <pc:sldMk cId="0" sldId="263"/>
            <ac:spMk id="2" creationId="{00000000-0000-0000-0000-000000000000}"/>
          </ac:spMkLst>
        </pc:spChg>
      </pc:sldChg>
      <pc:sldChg chg="modSp setBg">
        <pc:chgData name="brady owens" userId="7a6fbe4f65d4933f" providerId="LiveId" clId="{7399C0DD-1089-437D-9011-14E962BAF17B}" dt="2024-04-29T16:33:24.938" v="40"/>
        <pc:sldMkLst>
          <pc:docMk/>
          <pc:sldMk cId="0" sldId="264"/>
        </pc:sldMkLst>
        <pc:spChg chg="mod">
          <ac:chgData name="brady owens" userId="7a6fbe4f65d4933f" providerId="LiveId" clId="{7399C0DD-1089-437D-9011-14E962BAF17B}" dt="2024-04-29T16:33:24.938" v="40"/>
          <ac:spMkLst>
            <pc:docMk/>
            <pc:sldMk cId="0" sldId="264"/>
            <ac:spMk id="2" creationId="{00000000-0000-0000-0000-000000000000}"/>
          </ac:spMkLst>
        </pc:spChg>
      </pc:sldChg>
      <pc:sldChg chg="modSp setBg">
        <pc:chgData name="brady owens" userId="7a6fbe4f65d4933f" providerId="LiveId" clId="{7399C0DD-1089-437D-9011-14E962BAF17B}" dt="2024-04-29T16:33:28.103" v="41"/>
        <pc:sldMkLst>
          <pc:docMk/>
          <pc:sldMk cId="0" sldId="265"/>
        </pc:sldMkLst>
        <pc:spChg chg="mod">
          <ac:chgData name="brady owens" userId="7a6fbe4f65d4933f" providerId="LiveId" clId="{7399C0DD-1089-437D-9011-14E962BAF17B}" dt="2024-04-29T16:33:28.103" v="41"/>
          <ac:spMkLst>
            <pc:docMk/>
            <pc:sldMk cId="0" sldId="265"/>
            <ac:spMk id="2" creationId="{00000000-0000-0000-0000-000000000000}"/>
          </ac:spMkLst>
        </pc:spChg>
      </pc:sldChg>
      <pc:sldChg chg="modSp setBg">
        <pc:chgData name="brady owens" userId="7a6fbe4f65d4933f" providerId="LiveId" clId="{7399C0DD-1089-437D-9011-14E962BAF17B}" dt="2024-04-29T16:33:31.494" v="42"/>
        <pc:sldMkLst>
          <pc:docMk/>
          <pc:sldMk cId="0" sldId="266"/>
        </pc:sldMkLst>
        <pc:spChg chg="mod">
          <ac:chgData name="brady owens" userId="7a6fbe4f65d4933f" providerId="LiveId" clId="{7399C0DD-1089-437D-9011-14E962BAF17B}" dt="2024-04-29T16:33:31.494" v="42"/>
          <ac:spMkLst>
            <pc:docMk/>
            <pc:sldMk cId="0" sldId="266"/>
            <ac:spMk id="2" creationId="{00000000-0000-0000-0000-000000000000}"/>
          </ac:spMkLst>
        </pc:spChg>
      </pc:sldChg>
      <pc:sldChg chg="modSp setBg">
        <pc:chgData name="brady owens" userId="7a6fbe4f65d4933f" providerId="LiveId" clId="{7399C0DD-1089-437D-9011-14E962BAF17B}" dt="2024-04-29T16:33:35.349" v="43"/>
        <pc:sldMkLst>
          <pc:docMk/>
          <pc:sldMk cId="0" sldId="267"/>
        </pc:sldMkLst>
        <pc:spChg chg="mod">
          <ac:chgData name="brady owens" userId="7a6fbe4f65d4933f" providerId="LiveId" clId="{7399C0DD-1089-437D-9011-14E962BAF17B}" dt="2024-04-29T16:33:35.349" v="43"/>
          <ac:spMkLst>
            <pc:docMk/>
            <pc:sldMk cId="0" sldId="267"/>
            <ac:spMk id="2" creationId="{00000000-0000-0000-0000-000000000000}"/>
          </ac:spMkLst>
        </pc:spChg>
      </pc:sldChg>
      <pc:sldChg chg="modSp mod setBg">
        <pc:chgData name="brady owens" userId="7a6fbe4f65d4933f" providerId="LiveId" clId="{7399C0DD-1089-437D-9011-14E962BAF17B}" dt="2024-04-29T16:33:38.606" v="44"/>
        <pc:sldMkLst>
          <pc:docMk/>
          <pc:sldMk cId="0" sldId="268"/>
        </pc:sldMkLst>
        <pc:spChg chg="mod">
          <ac:chgData name="brady owens" userId="7a6fbe4f65d4933f" providerId="LiveId" clId="{7399C0DD-1089-437D-9011-14E962BAF17B}" dt="2024-04-29T16:33:38.606" v="44"/>
          <ac:spMkLst>
            <pc:docMk/>
            <pc:sldMk cId="0" sldId="268"/>
            <ac:spMk id="2" creationId="{00000000-0000-0000-0000-000000000000}"/>
          </ac:spMkLst>
        </pc:spChg>
      </pc:sldChg>
      <pc:sldChg chg="modSp del mod setBg">
        <pc:chgData name="brady owens" userId="7a6fbe4f65d4933f" providerId="LiveId" clId="{7399C0DD-1089-437D-9011-14E962BAF17B}" dt="2024-05-07T20:21:48.571" v="357" actId="47"/>
        <pc:sldMkLst>
          <pc:docMk/>
          <pc:sldMk cId="0" sldId="269"/>
        </pc:sldMkLst>
        <pc:spChg chg="mod">
          <ac:chgData name="brady owens" userId="7a6fbe4f65d4933f" providerId="LiveId" clId="{7399C0DD-1089-437D-9011-14E962BAF17B}" dt="2024-04-29T16:33:41.755" v="45"/>
          <ac:spMkLst>
            <pc:docMk/>
            <pc:sldMk cId="0" sldId="269"/>
            <ac:spMk id="2" creationId="{00000000-0000-0000-0000-000000000000}"/>
          </ac:spMkLst>
        </pc:spChg>
      </pc:sldChg>
      <pc:sldChg chg="addSp modSp mod setBg">
        <pc:chgData name="brady owens" userId="7a6fbe4f65d4933f" providerId="LiveId" clId="{7399C0DD-1089-437D-9011-14E962BAF17B}" dt="2024-05-07T20:25:00.225" v="364"/>
        <pc:sldMkLst>
          <pc:docMk/>
          <pc:sldMk cId="0" sldId="270"/>
        </pc:sldMkLst>
        <pc:spChg chg="add mod">
          <ac:chgData name="brady owens" userId="7a6fbe4f65d4933f" providerId="LiveId" clId="{7399C0DD-1089-437D-9011-14E962BAF17B}" dt="2024-05-01T15:29:27.786" v="343" actId="14100"/>
          <ac:spMkLst>
            <pc:docMk/>
            <pc:sldMk cId="0" sldId="270"/>
            <ac:spMk id="5" creationId="{844F65E3-EDFD-218B-B569-45334EB60C5F}"/>
          </ac:spMkLst>
        </pc:spChg>
        <pc:picChg chg="add mod modCrop">
          <ac:chgData name="brady owens" userId="7a6fbe4f65d4933f" providerId="LiveId" clId="{7399C0DD-1089-437D-9011-14E962BAF17B}" dt="2024-05-01T15:29:19.174" v="341" actId="14100"/>
          <ac:picMkLst>
            <pc:docMk/>
            <pc:sldMk cId="0" sldId="270"/>
            <ac:picMk id="4" creationId="{808E46F9-A575-D0CF-9D08-F2F11D90EFD0}"/>
          </ac:picMkLst>
        </pc:picChg>
      </pc:sldChg>
      <pc:sldChg chg="modSp mod setBg">
        <pc:chgData name="brady owens" userId="7a6fbe4f65d4933f" providerId="LiveId" clId="{7399C0DD-1089-437D-9011-14E962BAF17B}" dt="2024-04-29T16:33:45.905" v="46"/>
        <pc:sldMkLst>
          <pc:docMk/>
          <pc:sldMk cId="0" sldId="271"/>
        </pc:sldMkLst>
        <pc:spChg chg="mod">
          <ac:chgData name="brady owens" userId="7a6fbe4f65d4933f" providerId="LiveId" clId="{7399C0DD-1089-437D-9011-14E962BAF17B}" dt="2024-04-29T16:33:45.905" v="46"/>
          <ac:spMkLst>
            <pc:docMk/>
            <pc:sldMk cId="0" sldId="271"/>
            <ac:spMk id="2" creationId="{00000000-0000-0000-0000-000000000000}"/>
          </ac:spMkLst>
        </pc:spChg>
      </pc:sldChg>
      <pc:sldChg chg="modSp del mod setBg">
        <pc:chgData name="brady owens" userId="7a6fbe4f65d4933f" providerId="LiveId" clId="{7399C0DD-1089-437D-9011-14E962BAF17B}" dt="2024-05-07T20:21:45.470" v="356" actId="47"/>
        <pc:sldMkLst>
          <pc:docMk/>
          <pc:sldMk cId="0" sldId="272"/>
        </pc:sldMkLst>
        <pc:spChg chg="mod">
          <ac:chgData name="brady owens" userId="7a6fbe4f65d4933f" providerId="LiveId" clId="{7399C0DD-1089-437D-9011-14E962BAF17B}" dt="2024-04-29T16:33:49.352" v="47"/>
          <ac:spMkLst>
            <pc:docMk/>
            <pc:sldMk cId="0" sldId="272"/>
            <ac:spMk id="2" creationId="{00000000-0000-0000-0000-000000000000}"/>
          </ac:spMkLst>
        </pc:spChg>
      </pc:sldChg>
      <pc:sldChg chg="modSp del setBg">
        <pc:chgData name="brady owens" userId="7a6fbe4f65d4933f" providerId="LiveId" clId="{7399C0DD-1089-437D-9011-14E962BAF17B}" dt="2024-05-07T20:21:42.122" v="355" actId="47"/>
        <pc:sldMkLst>
          <pc:docMk/>
          <pc:sldMk cId="0" sldId="273"/>
        </pc:sldMkLst>
        <pc:spChg chg="mod">
          <ac:chgData name="brady owens" userId="7a6fbe4f65d4933f" providerId="LiveId" clId="{7399C0DD-1089-437D-9011-14E962BAF17B}" dt="2024-04-29T16:33:53.396" v="48"/>
          <ac:spMkLst>
            <pc:docMk/>
            <pc:sldMk cId="0" sldId="273"/>
            <ac:spMk id="2" creationId="{00000000-0000-0000-0000-000000000000}"/>
          </ac:spMkLst>
        </pc:spChg>
      </pc:sldChg>
      <pc:sldChg chg="modSp setBg">
        <pc:chgData name="brady owens" userId="7a6fbe4f65d4933f" providerId="LiveId" clId="{7399C0DD-1089-437D-9011-14E962BAF17B}" dt="2024-04-29T16:33:56.465" v="49"/>
        <pc:sldMkLst>
          <pc:docMk/>
          <pc:sldMk cId="0" sldId="274"/>
        </pc:sldMkLst>
        <pc:spChg chg="mod">
          <ac:chgData name="brady owens" userId="7a6fbe4f65d4933f" providerId="LiveId" clId="{7399C0DD-1089-437D-9011-14E962BAF17B}" dt="2024-04-29T16:33:56.465" v="49"/>
          <ac:spMkLst>
            <pc:docMk/>
            <pc:sldMk cId="0" sldId="274"/>
            <ac:spMk id="2" creationId="{00000000-0000-0000-0000-000000000000}"/>
          </ac:spMkLst>
        </pc:spChg>
      </pc:sldChg>
      <pc:sldChg chg="modSp setBg">
        <pc:chgData name="brady owens" userId="7a6fbe4f65d4933f" providerId="LiveId" clId="{7399C0DD-1089-437D-9011-14E962BAF17B}" dt="2024-04-29T16:33:59.535" v="50"/>
        <pc:sldMkLst>
          <pc:docMk/>
          <pc:sldMk cId="0" sldId="275"/>
        </pc:sldMkLst>
        <pc:spChg chg="mod">
          <ac:chgData name="brady owens" userId="7a6fbe4f65d4933f" providerId="LiveId" clId="{7399C0DD-1089-437D-9011-14E962BAF17B}" dt="2024-04-29T16:33:59.535" v="50"/>
          <ac:spMkLst>
            <pc:docMk/>
            <pc:sldMk cId="0" sldId="275"/>
            <ac:spMk id="2" creationId="{00000000-0000-0000-0000-000000000000}"/>
          </ac:spMkLst>
        </pc:spChg>
      </pc:sldChg>
      <pc:sldChg chg="modSp del setBg">
        <pc:chgData name="brady owens" userId="7a6fbe4f65d4933f" providerId="LiveId" clId="{7399C0DD-1089-437D-9011-14E962BAF17B}" dt="2024-05-07T20:21:39.029" v="354" actId="47"/>
        <pc:sldMkLst>
          <pc:docMk/>
          <pc:sldMk cId="0" sldId="276"/>
        </pc:sldMkLst>
        <pc:spChg chg="mod">
          <ac:chgData name="brady owens" userId="7a6fbe4f65d4933f" providerId="LiveId" clId="{7399C0DD-1089-437D-9011-14E962BAF17B}" dt="2024-04-29T16:34:02.849" v="51"/>
          <ac:spMkLst>
            <pc:docMk/>
            <pc:sldMk cId="0" sldId="276"/>
            <ac:spMk id="2" creationId="{00000000-0000-0000-0000-000000000000}"/>
          </ac:spMkLst>
        </pc:spChg>
      </pc:sldChg>
      <pc:sldChg chg="modSp setBg">
        <pc:chgData name="brady owens" userId="7a6fbe4f65d4933f" providerId="LiveId" clId="{7399C0DD-1089-437D-9011-14E962BAF17B}" dt="2024-04-29T16:34:06.014" v="52"/>
        <pc:sldMkLst>
          <pc:docMk/>
          <pc:sldMk cId="0" sldId="277"/>
        </pc:sldMkLst>
        <pc:spChg chg="mod">
          <ac:chgData name="brady owens" userId="7a6fbe4f65d4933f" providerId="LiveId" clId="{7399C0DD-1089-437D-9011-14E962BAF17B}" dt="2024-04-29T16:34:06.014" v="52"/>
          <ac:spMkLst>
            <pc:docMk/>
            <pc:sldMk cId="0" sldId="277"/>
            <ac:spMk id="2" creationId="{00000000-0000-0000-0000-000000000000}"/>
          </ac:spMkLst>
        </pc:spChg>
      </pc:sldChg>
      <pc:sldChg chg="modSp setBg">
        <pc:chgData name="brady owens" userId="7a6fbe4f65d4933f" providerId="LiveId" clId="{7399C0DD-1089-437D-9011-14E962BAF17B}" dt="2024-04-29T16:34:20.123" v="55"/>
        <pc:sldMkLst>
          <pc:docMk/>
          <pc:sldMk cId="0" sldId="278"/>
        </pc:sldMkLst>
        <pc:spChg chg="mod">
          <ac:chgData name="brady owens" userId="7a6fbe4f65d4933f" providerId="LiveId" clId="{7399C0DD-1089-437D-9011-14E962BAF17B}" dt="2024-04-29T16:34:20.123" v="55"/>
          <ac:spMkLst>
            <pc:docMk/>
            <pc:sldMk cId="0" sldId="278"/>
            <ac:spMk id="2" creationId="{00000000-0000-0000-0000-000000000000}"/>
          </ac:spMkLst>
        </pc:spChg>
      </pc:sldChg>
      <pc:sldChg chg="modSp setBg">
        <pc:chgData name="brady owens" userId="7a6fbe4f65d4933f" providerId="LiveId" clId="{7399C0DD-1089-437D-9011-14E962BAF17B}" dt="2024-04-29T16:34:09.933" v="53"/>
        <pc:sldMkLst>
          <pc:docMk/>
          <pc:sldMk cId="0" sldId="279"/>
        </pc:sldMkLst>
        <pc:spChg chg="mod">
          <ac:chgData name="brady owens" userId="7a6fbe4f65d4933f" providerId="LiveId" clId="{7399C0DD-1089-437D-9011-14E962BAF17B}" dt="2024-04-29T16:34:09.933" v="53"/>
          <ac:spMkLst>
            <pc:docMk/>
            <pc:sldMk cId="0" sldId="279"/>
            <ac:spMk id="2" creationId="{00000000-0000-0000-0000-000000000000}"/>
          </ac:spMkLst>
        </pc:spChg>
      </pc:sldChg>
      <pc:sldChg chg="modSp setBg">
        <pc:chgData name="brady owens" userId="7a6fbe4f65d4933f" providerId="LiveId" clId="{7399C0DD-1089-437D-9011-14E962BAF17B}" dt="2024-04-29T16:34:12.892" v="54"/>
        <pc:sldMkLst>
          <pc:docMk/>
          <pc:sldMk cId="0" sldId="280"/>
        </pc:sldMkLst>
        <pc:spChg chg="mod">
          <ac:chgData name="brady owens" userId="7a6fbe4f65d4933f" providerId="LiveId" clId="{7399C0DD-1089-437D-9011-14E962BAF17B}" dt="2024-04-29T16:34:12.892" v="54"/>
          <ac:spMkLst>
            <pc:docMk/>
            <pc:sldMk cId="0" sldId="280"/>
            <ac:spMk id="2" creationId="{00000000-0000-0000-0000-000000000000}"/>
          </ac:spMkLst>
        </pc:spChg>
      </pc:sldChg>
      <pc:sldChg chg="modSp setBg">
        <pc:chgData name="brady owens" userId="7a6fbe4f65d4933f" providerId="LiveId" clId="{7399C0DD-1089-437D-9011-14E962BAF17B}" dt="2024-04-29T16:34:25.480" v="56"/>
        <pc:sldMkLst>
          <pc:docMk/>
          <pc:sldMk cId="0" sldId="281"/>
        </pc:sldMkLst>
        <pc:spChg chg="mod">
          <ac:chgData name="brady owens" userId="7a6fbe4f65d4933f" providerId="LiveId" clId="{7399C0DD-1089-437D-9011-14E962BAF17B}" dt="2024-04-29T16:34:25.480" v="56"/>
          <ac:spMkLst>
            <pc:docMk/>
            <pc:sldMk cId="0" sldId="281"/>
            <ac:spMk id="2" creationId="{00000000-0000-0000-0000-000000000000}"/>
          </ac:spMkLst>
        </pc:spChg>
      </pc:sldChg>
      <pc:sldChg chg="modSp setBg">
        <pc:chgData name="brady owens" userId="7a6fbe4f65d4933f" providerId="LiveId" clId="{7399C0DD-1089-437D-9011-14E962BAF17B}" dt="2024-04-29T16:34:29.759" v="57"/>
        <pc:sldMkLst>
          <pc:docMk/>
          <pc:sldMk cId="0" sldId="282"/>
        </pc:sldMkLst>
        <pc:spChg chg="mod">
          <ac:chgData name="brady owens" userId="7a6fbe4f65d4933f" providerId="LiveId" clId="{7399C0DD-1089-437D-9011-14E962BAF17B}" dt="2024-04-29T16:34:29.759" v="57"/>
          <ac:spMkLst>
            <pc:docMk/>
            <pc:sldMk cId="0" sldId="282"/>
            <ac:spMk id="2" creationId="{00000000-0000-0000-0000-000000000000}"/>
          </ac:spMkLst>
        </pc:spChg>
      </pc:sldChg>
      <pc:sldChg chg="modSp setBg">
        <pc:chgData name="brady owens" userId="7a6fbe4f65d4933f" providerId="LiveId" clId="{7399C0DD-1089-437D-9011-14E962BAF17B}" dt="2024-04-29T16:34:32.719" v="58"/>
        <pc:sldMkLst>
          <pc:docMk/>
          <pc:sldMk cId="0" sldId="283"/>
        </pc:sldMkLst>
        <pc:spChg chg="mod">
          <ac:chgData name="brady owens" userId="7a6fbe4f65d4933f" providerId="LiveId" clId="{7399C0DD-1089-437D-9011-14E962BAF17B}" dt="2024-04-29T16:34:32.719" v="58"/>
          <ac:spMkLst>
            <pc:docMk/>
            <pc:sldMk cId="0" sldId="283"/>
            <ac:spMk id="2" creationId="{00000000-0000-0000-0000-000000000000}"/>
          </ac:spMkLst>
        </pc:spChg>
      </pc:sldChg>
      <pc:sldChg chg="modSp mod setBg">
        <pc:chgData name="brady owens" userId="7a6fbe4f65d4933f" providerId="LiveId" clId="{7399C0DD-1089-437D-9011-14E962BAF17B}" dt="2024-04-29T16:34:35.851" v="59"/>
        <pc:sldMkLst>
          <pc:docMk/>
          <pc:sldMk cId="0" sldId="284"/>
        </pc:sldMkLst>
        <pc:spChg chg="mod">
          <ac:chgData name="brady owens" userId="7a6fbe4f65d4933f" providerId="LiveId" clId="{7399C0DD-1089-437D-9011-14E962BAF17B}" dt="2024-04-29T16:34:35.851" v="59"/>
          <ac:spMkLst>
            <pc:docMk/>
            <pc:sldMk cId="0" sldId="284"/>
            <ac:spMk id="2" creationId="{00000000-0000-0000-0000-000000000000}"/>
          </ac:spMkLst>
        </pc:spChg>
      </pc:sldChg>
      <pc:sldChg chg="modSp setBg">
        <pc:chgData name="brady owens" userId="7a6fbe4f65d4933f" providerId="LiveId" clId="{7399C0DD-1089-437D-9011-14E962BAF17B}" dt="2024-04-29T16:34:38.893" v="60"/>
        <pc:sldMkLst>
          <pc:docMk/>
          <pc:sldMk cId="0" sldId="285"/>
        </pc:sldMkLst>
        <pc:spChg chg="mod">
          <ac:chgData name="brady owens" userId="7a6fbe4f65d4933f" providerId="LiveId" clId="{7399C0DD-1089-437D-9011-14E962BAF17B}" dt="2024-04-29T16:34:38.893" v="60"/>
          <ac:spMkLst>
            <pc:docMk/>
            <pc:sldMk cId="0" sldId="285"/>
            <ac:spMk id="2" creationId="{00000000-0000-0000-0000-000000000000}"/>
          </ac:spMkLst>
        </pc:spChg>
      </pc:sldChg>
      <pc:sldChg chg="new del">
        <pc:chgData name="brady owens" userId="7a6fbe4f65d4933f" providerId="LiveId" clId="{7399C0DD-1089-437D-9011-14E962BAF17B}" dt="2024-05-07T20:20:03.375" v="350" actId="47"/>
        <pc:sldMkLst>
          <pc:docMk/>
          <pc:sldMk cId="4101556031" sldId="286"/>
        </pc:sldMkLst>
      </pc:sldChg>
      <pc:sldChg chg="add">
        <pc:chgData name="brady owens" userId="7a6fbe4f65d4933f" providerId="LiveId" clId="{7399C0DD-1089-437D-9011-14E962BAF17B}" dt="2024-05-01T20:33:09.141" v="349"/>
        <pc:sldMkLst>
          <pc:docMk/>
          <pc:sldMk cId="514851500" sldId="287"/>
        </pc:sldMkLst>
      </pc:sldChg>
      <pc:sldChg chg="delSp modSp new del mod">
        <pc:chgData name="brady owens" userId="7a6fbe4f65d4933f" providerId="LiveId" clId="{7399C0DD-1089-437D-9011-14E962BAF17B}" dt="2024-04-29T16:39:22.365" v="317" actId="2696"/>
        <pc:sldMkLst>
          <pc:docMk/>
          <pc:sldMk cId="704982016" sldId="287"/>
        </pc:sldMkLst>
        <pc:spChg chg="mod">
          <ac:chgData name="brady owens" userId="7a6fbe4f65d4933f" providerId="LiveId" clId="{7399C0DD-1089-437D-9011-14E962BAF17B}" dt="2024-04-29T16:39:04.835" v="316" actId="6549"/>
          <ac:spMkLst>
            <pc:docMk/>
            <pc:sldMk cId="704982016" sldId="287"/>
            <ac:spMk id="2" creationId="{C02C47F0-4842-CEB6-4DB9-ED1BA29F9120}"/>
          </ac:spMkLst>
        </pc:spChg>
        <pc:spChg chg="del">
          <ac:chgData name="brady owens" userId="7a6fbe4f65d4933f" providerId="LiveId" clId="{7399C0DD-1089-437D-9011-14E962BAF17B}" dt="2024-04-29T16:35:29.152" v="129" actId="478"/>
          <ac:spMkLst>
            <pc:docMk/>
            <pc:sldMk cId="704982016" sldId="287"/>
            <ac:spMk id="3" creationId="{5D461851-3CDB-0505-A078-905F07A14593}"/>
          </ac:spMkLst>
        </pc:spChg>
      </pc:sldChg>
      <pc:sldChg chg="modSp add del mod">
        <pc:chgData name="brady owens" userId="7a6fbe4f65d4933f" providerId="LiveId" clId="{7399C0DD-1089-437D-9011-14E962BAF17B}" dt="2024-04-29T16:39:24.533" v="318" actId="2696"/>
        <pc:sldMkLst>
          <pc:docMk/>
          <pc:sldMk cId="68768689" sldId="288"/>
        </pc:sldMkLst>
        <pc:spChg chg="mod">
          <ac:chgData name="brady owens" userId="7a6fbe4f65d4933f" providerId="LiveId" clId="{7399C0DD-1089-437D-9011-14E962BAF17B}" dt="2024-04-29T16:37:12.776" v="247" actId="242"/>
          <ac:spMkLst>
            <pc:docMk/>
            <pc:sldMk cId="68768689" sldId="288"/>
            <ac:spMk id="2" creationId="{C02C47F0-4842-CEB6-4DB9-ED1BA29F9120}"/>
          </ac:spMkLst>
        </pc:spChg>
      </pc:sldChg>
      <pc:sldMasterChg chg="setBg modSldLayout">
        <pc:chgData name="brady owens" userId="7a6fbe4f65d4933f" providerId="LiveId" clId="{7399C0DD-1089-437D-9011-14E962BAF17B}" dt="2024-05-07T20:25:00.225" v="364"/>
        <pc:sldMasterMkLst>
          <pc:docMk/>
          <pc:sldMasterMk cId="0" sldId="2147483648"/>
        </pc:sldMasterMkLst>
        <pc:sldLayoutChg chg="setBg">
          <pc:chgData name="brady owens" userId="7a6fbe4f65d4933f" providerId="LiveId" clId="{7399C0DD-1089-437D-9011-14E962BAF17B}" dt="2024-05-07T20:25:00.225" v="364"/>
          <pc:sldLayoutMkLst>
            <pc:docMk/>
            <pc:sldMasterMk cId="0" sldId="2147483648"/>
            <pc:sldLayoutMk cId="0" sldId="2147483649"/>
          </pc:sldLayoutMkLst>
        </pc:sldLayoutChg>
        <pc:sldLayoutChg chg="setBg">
          <pc:chgData name="brady owens" userId="7a6fbe4f65d4933f" providerId="LiveId" clId="{7399C0DD-1089-437D-9011-14E962BAF17B}" dt="2024-05-07T20:25:00.225" v="364"/>
          <pc:sldLayoutMkLst>
            <pc:docMk/>
            <pc:sldMasterMk cId="0" sldId="2147483648"/>
            <pc:sldLayoutMk cId="0" sldId="2147483650"/>
          </pc:sldLayoutMkLst>
        </pc:sldLayoutChg>
        <pc:sldLayoutChg chg="setBg">
          <pc:chgData name="brady owens" userId="7a6fbe4f65d4933f" providerId="LiveId" clId="{7399C0DD-1089-437D-9011-14E962BAF17B}" dt="2024-05-07T20:25:00.225" v="364"/>
          <pc:sldLayoutMkLst>
            <pc:docMk/>
            <pc:sldMasterMk cId="0" sldId="2147483648"/>
            <pc:sldLayoutMk cId="0" sldId="2147483651"/>
          </pc:sldLayoutMkLst>
        </pc:sldLayoutChg>
        <pc:sldLayoutChg chg="setBg">
          <pc:chgData name="brady owens" userId="7a6fbe4f65d4933f" providerId="LiveId" clId="{7399C0DD-1089-437D-9011-14E962BAF17B}" dt="2024-05-07T20:25:00.225" v="364"/>
          <pc:sldLayoutMkLst>
            <pc:docMk/>
            <pc:sldMasterMk cId="0" sldId="2147483648"/>
            <pc:sldLayoutMk cId="0" sldId="2147483652"/>
          </pc:sldLayoutMkLst>
        </pc:sldLayoutChg>
        <pc:sldLayoutChg chg="setBg">
          <pc:chgData name="brady owens" userId="7a6fbe4f65d4933f" providerId="LiveId" clId="{7399C0DD-1089-437D-9011-14E962BAF17B}" dt="2024-05-07T20:25:00.225" v="364"/>
          <pc:sldLayoutMkLst>
            <pc:docMk/>
            <pc:sldMasterMk cId="0" sldId="2147483648"/>
            <pc:sldLayoutMk cId="0" sldId="2147483653"/>
          </pc:sldLayoutMkLst>
        </pc:sldLayoutChg>
        <pc:sldLayoutChg chg="setBg">
          <pc:chgData name="brady owens" userId="7a6fbe4f65d4933f" providerId="LiveId" clId="{7399C0DD-1089-437D-9011-14E962BAF17B}" dt="2024-05-07T20:25:00.225" v="364"/>
          <pc:sldLayoutMkLst>
            <pc:docMk/>
            <pc:sldMasterMk cId="0" sldId="2147483648"/>
            <pc:sldLayoutMk cId="0" sldId="2147483654"/>
          </pc:sldLayoutMkLst>
        </pc:sldLayoutChg>
        <pc:sldLayoutChg chg="setBg">
          <pc:chgData name="brady owens" userId="7a6fbe4f65d4933f" providerId="LiveId" clId="{7399C0DD-1089-437D-9011-14E962BAF17B}" dt="2024-05-07T20:25:00.225" v="364"/>
          <pc:sldLayoutMkLst>
            <pc:docMk/>
            <pc:sldMasterMk cId="0" sldId="2147483648"/>
            <pc:sldLayoutMk cId="0" sldId="2147483655"/>
          </pc:sldLayoutMkLst>
        </pc:sldLayoutChg>
        <pc:sldLayoutChg chg="setBg">
          <pc:chgData name="brady owens" userId="7a6fbe4f65d4933f" providerId="LiveId" clId="{7399C0DD-1089-437D-9011-14E962BAF17B}" dt="2024-05-07T20:25:00.225" v="364"/>
          <pc:sldLayoutMkLst>
            <pc:docMk/>
            <pc:sldMasterMk cId="0" sldId="2147483648"/>
            <pc:sldLayoutMk cId="0" sldId="2147483656"/>
          </pc:sldLayoutMkLst>
        </pc:sldLayoutChg>
        <pc:sldLayoutChg chg="setBg">
          <pc:chgData name="brady owens" userId="7a6fbe4f65d4933f" providerId="LiveId" clId="{7399C0DD-1089-437D-9011-14E962BAF17B}" dt="2024-05-07T20:25:00.225" v="364"/>
          <pc:sldLayoutMkLst>
            <pc:docMk/>
            <pc:sldMasterMk cId="0" sldId="2147483648"/>
            <pc:sldLayoutMk cId="0" sldId="2147483657"/>
          </pc:sldLayoutMkLst>
        </pc:sldLayoutChg>
        <pc:sldLayoutChg chg="setBg">
          <pc:chgData name="brady owens" userId="7a6fbe4f65d4933f" providerId="LiveId" clId="{7399C0DD-1089-437D-9011-14E962BAF17B}" dt="2024-05-07T20:25:00.225" v="364"/>
          <pc:sldLayoutMkLst>
            <pc:docMk/>
            <pc:sldMasterMk cId="0" sldId="2147483648"/>
            <pc:sldLayoutMk cId="0" sldId="2147483658"/>
          </pc:sldLayoutMkLst>
        </pc:sldLayoutChg>
        <pc:sldLayoutChg chg="setBg">
          <pc:chgData name="brady owens" userId="7a6fbe4f65d4933f" providerId="LiveId" clId="{7399C0DD-1089-437D-9011-14E962BAF17B}" dt="2024-05-07T20:25:00.225" v="364"/>
          <pc:sldLayoutMkLst>
            <pc:docMk/>
            <pc:sldMasterMk cId="0" sldId="2147483648"/>
            <pc:sldLayoutMk cId="0" sldId="2147483659"/>
          </pc:sldLayoutMkLst>
        </pc:sldLayoutChg>
        <pc:sldLayoutChg chg="setBg">
          <pc:chgData name="brady owens" userId="7a6fbe4f65d4933f" providerId="LiveId" clId="{7399C0DD-1089-437D-9011-14E962BAF17B}" dt="2024-05-07T20:25:00.225" v="364"/>
          <pc:sldLayoutMkLst>
            <pc:docMk/>
            <pc:sldMasterMk cId="0" sldId="2147483648"/>
            <pc:sldLayoutMk cId="0" sldId="2147483660"/>
          </pc:sldLayoutMkLst>
        </pc:sldLayoutChg>
        <pc:sldLayoutChg chg="setBg">
          <pc:chgData name="brady owens" userId="7a6fbe4f65d4933f" providerId="LiveId" clId="{7399C0DD-1089-437D-9011-14E962BAF17B}" dt="2024-05-07T20:25:00.225" v="364"/>
          <pc:sldLayoutMkLst>
            <pc:docMk/>
            <pc:sldMasterMk cId="0" sldId="2147483648"/>
            <pc:sldLayoutMk cId="0" sldId="2147483661"/>
          </pc:sldLayoutMkLst>
        </pc:sldLayoutChg>
        <pc:sldLayoutChg chg="setBg">
          <pc:chgData name="brady owens" userId="7a6fbe4f65d4933f" providerId="LiveId" clId="{7399C0DD-1089-437D-9011-14E962BAF17B}" dt="2024-05-07T20:25:00.225" v="364"/>
          <pc:sldLayoutMkLst>
            <pc:docMk/>
            <pc:sldMasterMk cId="0" sldId="2147483648"/>
            <pc:sldLayoutMk cId="0" sldId="2147483662"/>
          </pc:sldLayoutMkLst>
        </pc:sldLayoutChg>
        <pc:sldLayoutChg chg="setBg">
          <pc:chgData name="brady owens" userId="7a6fbe4f65d4933f" providerId="LiveId" clId="{7399C0DD-1089-437D-9011-14E962BAF17B}" dt="2024-05-07T20:25:00.225" v="364"/>
          <pc:sldLayoutMkLst>
            <pc:docMk/>
            <pc:sldMasterMk cId="0" sldId="2147483648"/>
            <pc:sldLayoutMk cId="0" sldId="2147483663"/>
          </pc:sldLayoutMkLst>
        </pc:sldLayoutChg>
        <pc:sldLayoutChg chg="setBg">
          <pc:chgData name="brady owens" userId="7a6fbe4f65d4933f" providerId="LiveId" clId="{7399C0DD-1089-437D-9011-14E962BAF17B}" dt="2024-05-07T20:25:00.225" v="364"/>
          <pc:sldLayoutMkLst>
            <pc:docMk/>
            <pc:sldMasterMk cId="0" sldId="2147483648"/>
            <pc:sldLayoutMk cId="0" sldId="2147483664"/>
          </pc:sldLayoutMkLst>
        </pc:sldLayoutChg>
        <pc:sldLayoutChg chg="setBg">
          <pc:chgData name="brady owens" userId="7a6fbe4f65d4933f" providerId="LiveId" clId="{7399C0DD-1089-437D-9011-14E962BAF17B}" dt="2024-05-07T20:25:00.225" v="364"/>
          <pc:sldLayoutMkLst>
            <pc:docMk/>
            <pc:sldMasterMk cId="0" sldId="2147483648"/>
            <pc:sldLayoutMk cId="0" sldId="2147483665"/>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1949450"/>
            <a:ext cx="10795000" cy="1333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8306">
                <a:solidFill>
                  <a:srgbClr val="FFFFFF"/>
                </a:solidFill>
              </a:defRPr>
            </a:lvl1pPr>
          </a:lstStyle>
          <a:p>
            <a:pPr algn="ctr"/>
            <a:endParaRPr/>
          </a:p>
        </p:txBody>
      </p:sp>
      <p:sp>
        <p:nvSpPr>
          <p:cNvPr id="3" name="New Shape"/>
          <p:cNvSpPr>
            <a:spLocks noGrp="1"/>
          </p:cNvSpPr>
          <p:nvPr>
            <p:ph type="body" idx="1"/>
          </p:nvPr>
        </p:nvSpPr>
        <p:spPr>
          <a:xfrm>
            <a:off x="1269999" y="3282949"/>
            <a:ext cx="9652000" cy="889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6580">
                <a:solidFill>
                  <a:srgbClr val="FFFFFF"/>
                </a:solidFill>
              </a:defRPr>
            </a:lvl1pPr>
          </a:lstStyle>
          <a:p>
            <a:pPr algn="ctr"/>
            <a:endParaRPr/>
          </a:p>
        </p:txBody>
      </p:sp>
      <p:sp>
        <p:nvSpPr>
          <p:cNvPr id="4" name="New Shape"/>
          <p:cNvSpPr>
            <a:spLocks noGrp="1"/>
          </p:cNvSpPr>
          <p:nvPr>
            <p:ph type="body" idx="2"/>
          </p:nvPr>
        </p:nvSpPr>
        <p:spPr>
          <a:xfrm>
            <a:off x="1847850" y="4178299"/>
            <a:ext cx="8496300" cy="69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806">
                <a:solidFill>
                  <a:srgbClr val="FFFFFF"/>
                </a:solidFill>
              </a:defRPr>
            </a:lvl1pP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482600" y="647700"/>
            <a:ext cx="11226800" cy="5562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733">
                <a:solidFill>
                  <a:srgbClr val="000000"/>
                </a:solidFill>
              </a:defRPr>
            </a:lvl1pPr>
          </a:lstStyle>
          <a:p>
            <a:pPr algn="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ide Master">
    <p:bg>
      <p:bgPr>
        <a:blipFill dpi="0" rotWithShape="1">
          <a:blip r:embed="rId19">
            <a:extLst>
              <a:ext uri="{BEBA8EAE-BF5A-486C-A8C5-ECC9F3942E4B}">
                <a14:imgProps xmlns:a14="http://schemas.microsoft.com/office/drawing/2010/main">
                  <a14:imgLayer r:embed="rId20">
                    <a14:imgEffect>
                      <a14:brightnessContrast bright="-53000"/>
                    </a14:imgEffect>
                  </a14:imgLayer>
                </a14:imgProps>
              </a:ext>
            </a:extLst>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1949450"/>
            <a:ext cx="10795000" cy="1333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0000" lnSpcReduction="20000"/>
          </a:bodyPr>
          <a:lstStyle>
            <a:lvl1pPr algn="ctr">
              <a:defRPr sz="8306">
                <a:solidFill>
                  <a:srgbClr val="FFFFFF"/>
                </a:solidFill>
              </a:defRPr>
            </a:lvl1pPr>
          </a:lstStyle>
          <a:p>
            <a:pPr algn="ctr"/>
            <a:r>
              <a:rPr sz="8306" b="0" dirty="0">
                <a:solidFill>
                  <a:srgbClr val="FFFFFF"/>
                </a:solidFill>
                <a:effectLst>
                  <a:outerShdw blurRad="38100" dist="38100" dir="2700000" algn="tl">
                    <a:srgbClr val="000000">
                      <a:alpha val="43137"/>
                    </a:srgbClr>
                  </a:outerShdw>
                </a:effectLst>
              </a:rPr>
              <a:t>Lesson 11 Commandment 10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15"/>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24 “No one can serve two masters, for either he will hate the one and love the other, or he will be devoted to the one and despise the other. You cannot serve God and money.</a:t>
            </a:r>
          </a:p>
        </p:txBody>
      </p:sp>
      <p:sp>
        <p:nvSpPr>
          <p:cNvPr id="3" name="New Shape"/>
          <p:cNvSpPr>
            <a:spLocks noGrp="1"/>
          </p:cNvSpPr>
          <p:nvPr>
            <p:ph type="body" idx="16"/>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Matthew 6:19–24</a:t>
            </a:r>
          </a:p>
        </p:txBody>
      </p:sp>
      <p:sp>
        <p:nvSpPr>
          <p:cNvPr id="4" name="New Shape"/>
          <p:cNvSpPr>
            <a:spLocks noGrp="1"/>
          </p:cNvSpPr>
          <p:nvPr>
            <p:ph type="body" idx="17"/>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17 “You shall not covet your neighbor’s house; you shall not covet your neighbor’s wife, or his male servant, or his female servant, or his ox, or his donkey, or anything that is your neighbor’s.”</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Exodus 20:17</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482600" y="647700"/>
            <a:ext cx="11226800" cy="5562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733">
                <a:solidFill>
                  <a:srgbClr val="000000"/>
                </a:solidFill>
              </a:defRPr>
            </a:lvl1pPr>
          </a:lstStyle>
          <a:p>
            <a:pPr algn="l"/>
            <a:endParaRPr dirty="0"/>
          </a:p>
        </p:txBody>
      </p:sp>
      <p:pic>
        <p:nvPicPr>
          <p:cNvPr id="4" name="Picture 3">
            <a:extLst>
              <a:ext uri="{FF2B5EF4-FFF2-40B4-BE49-F238E27FC236}">
                <a16:creationId xmlns:a16="http://schemas.microsoft.com/office/drawing/2014/main" id="{808E46F9-A575-D0CF-9D08-F2F11D90EFD0}"/>
              </a:ext>
            </a:extLst>
          </p:cNvPr>
          <p:cNvPicPr>
            <a:picLocks noChangeAspect="1"/>
          </p:cNvPicPr>
          <p:nvPr/>
        </p:nvPicPr>
        <p:blipFill rotWithShape="1">
          <a:blip r:embed="rId2"/>
          <a:srcRect t="9445" b="9445"/>
          <a:stretch/>
        </p:blipFill>
        <p:spPr>
          <a:xfrm>
            <a:off x="2928025" y="22989"/>
            <a:ext cx="6313251" cy="6836601"/>
          </a:xfrm>
          <a:prstGeom prst="rect">
            <a:avLst/>
          </a:prstGeom>
        </p:spPr>
      </p:pic>
      <p:sp>
        <p:nvSpPr>
          <p:cNvPr id="5" name="Oval 4">
            <a:extLst>
              <a:ext uri="{FF2B5EF4-FFF2-40B4-BE49-F238E27FC236}">
                <a16:creationId xmlns:a16="http://schemas.microsoft.com/office/drawing/2014/main" id="{844F65E3-EDFD-218B-B569-45334EB60C5F}"/>
              </a:ext>
            </a:extLst>
          </p:cNvPr>
          <p:cNvSpPr/>
          <p:nvPr/>
        </p:nvSpPr>
        <p:spPr>
          <a:xfrm>
            <a:off x="5554493" y="4085617"/>
            <a:ext cx="651754" cy="321013"/>
          </a:xfrm>
          <a:prstGeom prst="ellipse">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92500" lnSpcReduction="20000"/>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4 And Ahab went into his house vexed and sullen because of what Naboth the </a:t>
            </a:r>
            <a:r>
              <a:rPr sz="5226" b="0" dirty="0" err="1">
                <a:solidFill>
                  <a:srgbClr val="FFFFFF"/>
                </a:solidFill>
                <a:effectLst>
                  <a:outerShdw blurRad="38100" dist="38100" dir="2700000" algn="tl">
                    <a:srgbClr val="000000">
                      <a:alpha val="43137"/>
                    </a:srgbClr>
                  </a:outerShdw>
                </a:effectLst>
              </a:rPr>
              <a:t>Jezreelite</a:t>
            </a:r>
            <a:r>
              <a:rPr sz="5226" b="0" dirty="0">
                <a:solidFill>
                  <a:srgbClr val="FFFFFF"/>
                </a:solidFill>
                <a:effectLst>
                  <a:outerShdw blurRad="38100" dist="38100" dir="2700000" algn="tl">
                    <a:srgbClr val="000000">
                      <a:alpha val="43137"/>
                    </a:srgbClr>
                  </a:outerShdw>
                </a:effectLst>
              </a:rPr>
              <a:t> had said to him, for he had said, “I will not give you the inheritance of my fathers.” And he lay down on his bed and turned away his face and would eat no food.</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1 Kings 21:4</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14 But each person is tempted when he is lured and enticed by his own desire.</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James 1:14–15</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3"/>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15 Then desire when it has conceived gives birth to sin, and sin when it is fully grown brings forth death.</a:t>
            </a:r>
          </a:p>
        </p:txBody>
      </p:sp>
      <p:sp>
        <p:nvSpPr>
          <p:cNvPr id="3" name="New Shape"/>
          <p:cNvSpPr>
            <a:spLocks noGrp="1"/>
          </p:cNvSpPr>
          <p:nvPr>
            <p:ph type="body" idx="4"/>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James 1:14–15</a:t>
            </a:r>
          </a:p>
        </p:txBody>
      </p:sp>
      <p:sp>
        <p:nvSpPr>
          <p:cNvPr id="4" name="New Shape"/>
          <p:cNvSpPr>
            <a:spLocks noGrp="1"/>
          </p:cNvSpPr>
          <p:nvPr>
            <p:ph type="body" idx="5"/>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8 I am the Lord; that is my name; my glory I give to no other, nor my praise to carved idols.</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Isaiah 42:8</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2 Look out for the dogs, look out for the evildoers, look out for those who mutilate the flesh.</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Philippians 3:2–8</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3"/>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3 For we are the circumcision, who worship by the Spirit of God and glory in Christ Jesus and put no confidence in the flesh—</a:t>
            </a:r>
          </a:p>
        </p:txBody>
      </p:sp>
      <p:sp>
        <p:nvSpPr>
          <p:cNvPr id="3" name="New Shape"/>
          <p:cNvSpPr>
            <a:spLocks noGrp="1"/>
          </p:cNvSpPr>
          <p:nvPr>
            <p:ph type="body" idx="4"/>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Philippians 3:2–8</a:t>
            </a:r>
          </a:p>
        </p:txBody>
      </p:sp>
      <p:sp>
        <p:nvSpPr>
          <p:cNvPr id="4" name="New Shape"/>
          <p:cNvSpPr>
            <a:spLocks noGrp="1"/>
          </p:cNvSpPr>
          <p:nvPr>
            <p:ph type="body" idx="5"/>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6"/>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4 though I myself have reason for confidence in the flesh also. If anyone else thinks he has reason for confidence in the flesh, I have more:</a:t>
            </a:r>
          </a:p>
        </p:txBody>
      </p:sp>
      <p:sp>
        <p:nvSpPr>
          <p:cNvPr id="3" name="New Shape"/>
          <p:cNvSpPr>
            <a:spLocks noGrp="1"/>
          </p:cNvSpPr>
          <p:nvPr>
            <p:ph type="body" idx="7"/>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Philippians 3:2–8</a:t>
            </a:r>
          </a:p>
        </p:txBody>
      </p:sp>
      <p:sp>
        <p:nvSpPr>
          <p:cNvPr id="4" name="New Shape"/>
          <p:cNvSpPr>
            <a:spLocks noGrp="1"/>
          </p:cNvSpPr>
          <p:nvPr>
            <p:ph type="body" idx="8"/>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ctr"/>
            <a:r>
              <a:rPr sz="6600" b="0" dirty="0">
                <a:solidFill>
                  <a:srgbClr val="FFFFFF"/>
                </a:solidFill>
                <a:effectLst>
                  <a:outerShdw blurRad="38100" dist="38100" dir="2700000" algn="tl">
                    <a:srgbClr val="000000">
                      <a:alpha val="43137"/>
                    </a:srgbClr>
                  </a:outerShdw>
                </a:effectLst>
              </a:rPr>
              <a:t>Backward things get</a:t>
            </a:r>
            <a:r>
              <a:rPr lang="en-US" sz="6600" b="0" dirty="0">
                <a:solidFill>
                  <a:srgbClr val="FFFFFF"/>
                </a:solidFill>
                <a:effectLst>
                  <a:outerShdw blurRad="38100" dist="38100" dir="2700000" algn="tl">
                    <a:srgbClr val="000000">
                      <a:alpha val="43137"/>
                    </a:srgbClr>
                  </a:outerShdw>
                </a:effectLst>
              </a:rPr>
              <a:t>s</a:t>
            </a:r>
            <a:r>
              <a:rPr sz="6600" b="0" dirty="0">
                <a:solidFill>
                  <a:srgbClr val="FFFFFF"/>
                </a:solidFill>
                <a:effectLst>
                  <a:outerShdw blurRad="38100" dist="38100" dir="2700000" algn="tl">
                    <a:srgbClr val="000000">
                      <a:alpha val="43137"/>
                    </a:srgbClr>
                  </a:outerShdw>
                </a:effectLst>
              </a:rPr>
              <a:t> darkened heart our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9"/>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5 circumcised on the eighth day, of the people of Israel, of the tribe of Benjamin, a Hebrew of Hebrews; as to the law, a Pharisee;</a:t>
            </a:r>
          </a:p>
        </p:txBody>
      </p:sp>
      <p:sp>
        <p:nvSpPr>
          <p:cNvPr id="3" name="New Shape"/>
          <p:cNvSpPr>
            <a:spLocks noGrp="1"/>
          </p:cNvSpPr>
          <p:nvPr>
            <p:ph type="body" idx="10"/>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Philippians 3:2–8</a:t>
            </a:r>
          </a:p>
        </p:txBody>
      </p:sp>
      <p:sp>
        <p:nvSpPr>
          <p:cNvPr id="4" name="New Shape"/>
          <p:cNvSpPr>
            <a:spLocks noGrp="1"/>
          </p:cNvSpPr>
          <p:nvPr>
            <p:ph type="body" idx="11"/>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12"/>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6 as to zeal, a persecutor of the church; as to righteousness under the law, blameless.</a:t>
            </a:r>
          </a:p>
        </p:txBody>
      </p:sp>
      <p:sp>
        <p:nvSpPr>
          <p:cNvPr id="3" name="New Shape"/>
          <p:cNvSpPr>
            <a:spLocks noGrp="1"/>
          </p:cNvSpPr>
          <p:nvPr>
            <p:ph type="body" idx="13"/>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Philippians 3:2–8</a:t>
            </a:r>
          </a:p>
        </p:txBody>
      </p:sp>
      <p:sp>
        <p:nvSpPr>
          <p:cNvPr id="4" name="New Shape"/>
          <p:cNvSpPr>
            <a:spLocks noGrp="1"/>
          </p:cNvSpPr>
          <p:nvPr>
            <p:ph type="body" idx="14"/>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15"/>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7 But whatever gain I had, I counted as loss for the sake of Christ.</a:t>
            </a:r>
          </a:p>
        </p:txBody>
      </p:sp>
      <p:sp>
        <p:nvSpPr>
          <p:cNvPr id="3" name="New Shape"/>
          <p:cNvSpPr>
            <a:spLocks noGrp="1"/>
          </p:cNvSpPr>
          <p:nvPr>
            <p:ph type="body" idx="16"/>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Philippians 3:2–8</a:t>
            </a:r>
          </a:p>
        </p:txBody>
      </p:sp>
      <p:sp>
        <p:nvSpPr>
          <p:cNvPr id="4" name="New Shape"/>
          <p:cNvSpPr>
            <a:spLocks noGrp="1"/>
          </p:cNvSpPr>
          <p:nvPr>
            <p:ph type="body" idx="17"/>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18"/>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92500"/>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8 Indeed, I count everything as loss because of the surpassing worth of knowing Christ Jesus my Lord. For his sake I have suffered the loss of all things and count them as rubbish, in order that I may gain Christ</a:t>
            </a:r>
          </a:p>
        </p:txBody>
      </p:sp>
      <p:sp>
        <p:nvSpPr>
          <p:cNvPr id="3" name="New Shape"/>
          <p:cNvSpPr>
            <a:spLocks noGrp="1"/>
          </p:cNvSpPr>
          <p:nvPr>
            <p:ph type="body" idx="19"/>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Philippians 3:2–8</a:t>
            </a:r>
          </a:p>
        </p:txBody>
      </p:sp>
      <p:sp>
        <p:nvSpPr>
          <p:cNvPr id="4" name="New Shape"/>
          <p:cNvSpPr>
            <a:spLocks noGrp="1"/>
          </p:cNvSpPr>
          <p:nvPr>
            <p:ph type="body" idx="20"/>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5 Keep your life free from love of money, and be content with what you have, for he has said, “I will never leave you nor forsake you.”</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Hebrews 13:5</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ctr"/>
            <a:r>
              <a:rPr sz="6600" b="0" dirty="0">
                <a:solidFill>
                  <a:srgbClr val="FFFFFF"/>
                </a:solidFill>
                <a:effectLst>
                  <a:outerShdw blurRad="38100" dist="38100" dir="2700000" algn="tl">
                    <a:srgbClr val="000000">
                      <a:alpha val="43137"/>
                    </a:srgbClr>
                  </a:outerShdw>
                </a:effectLst>
              </a:rPr>
              <a:t>Our darkened heart get</a:t>
            </a:r>
            <a:r>
              <a:rPr lang="en-US" sz="6600" b="0" dirty="0">
                <a:solidFill>
                  <a:srgbClr val="FFFFFF"/>
                </a:solidFill>
                <a:effectLst>
                  <a:outerShdw blurRad="38100" dist="38100" dir="2700000" algn="tl">
                    <a:srgbClr val="000000">
                      <a:alpha val="43137"/>
                    </a:srgbClr>
                  </a:outerShdw>
                </a:effectLst>
              </a:rPr>
              <a:t>s</a:t>
            </a:r>
            <a:r>
              <a:rPr sz="6600" b="0" dirty="0">
                <a:solidFill>
                  <a:srgbClr val="FFFFFF"/>
                </a:solidFill>
                <a:effectLst>
                  <a:outerShdw blurRad="38100" dist="38100" dir="2700000" algn="tl">
                    <a:srgbClr val="000000">
                      <a:alpha val="43137"/>
                    </a:srgbClr>
                  </a:outerShdw>
                </a:effectLst>
              </a:rPr>
              <a:t> things backwards.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17 “You shall not covet your neighbor’s house; you shall not covet your neighbor’s wife, or his male servant, or his female servant, or his ox, or his donkey, or anything that is your neighbor’s.”</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Exodus 20:17</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extLst>
      <p:ext uri="{BB962C8B-B14F-4D97-AF65-F5344CB8AC3E}">
        <p14:creationId xmlns:p14="http://schemas.microsoft.com/office/powerpoint/2010/main" val="514851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19 “Do not lay up for yourselves treasures on earth, where moth and rust destroy and where thieves break in and steal,</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dirty="0">
                <a:solidFill>
                  <a:srgbClr val="FFFFFF"/>
                </a:solidFill>
                <a:effectLst>
                  <a:outerShdw blurRad="38100" dist="38100" dir="2700000" algn="tl">
                    <a:srgbClr val="000000">
                      <a:alpha val="43137"/>
                    </a:srgbClr>
                  </a:outerShdw>
                </a:effectLst>
              </a:rPr>
              <a:t>Matthew 6:19–24</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3"/>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20 but lay up for yourselves treasures in heaven, where neither moth nor rust destroys and where thieves do not break in and steal.</a:t>
            </a:r>
          </a:p>
        </p:txBody>
      </p:sp>
      <p:sp>
        <p:nvSpPr>
          <p:cNvPr id="3" name="New Shape"/>
          <p:cNvSpPr>
            <a:spLocks noGrp="1"/>
          </p:cNvSpPr>
          <p:nvPr>
            <p:ph type="body" idx="4"/>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Matthew 6:19–24</a:t>
            </a:r>
          </a:p>
        </p:txBody>
      </p:sp>
      <p:sp>
        <p:nvSpPr>
          <p:cNvPr id="4" name="New Shape"/>
          <p:cNvSpPr>
            <a:spLocks noGrp="1"/>
          </p:cNvSpPr>
          <p:nvPr>
            <p:ph type="body" idx="5"/>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6"/>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21 For where your treasure is, there your heart will be also.</a:t>
            </a:r>
          </a:p>
        </p:txBody>
      </p:sp>
      <p:sp>
        <p:nvSpPr>
          <p:cNvPr id="3" name="New Shape"/>
          <p:cNvSpPr>
            <a:spLocks noGrp="1"/>
          </p:cNvSpPr>
          <p:nvPr>
            <p:ph type="body" idx="7"/>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Matthew 6:19–24</a:t>
            </a:r>
          </a:p>
        </p:txBody>
      </p:sp>
      <p:sp>
        <p:nvSpPr>
          <p:cNvPr id="4" name="New Shape"/>
          <p:cNvSpPr>
            <a:spLocks noGrp="1"/>
          </p:cNvSpPr>
          <p:nvPr>
            <p:ph type="body" idx="8"/>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9"/>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22 “The eye is the lamp of the body. So, if your eye is healthy, your whole body will be full of light,</a:t>
            </a:r>
          </a:p>
        </p:txBody>
      </p:sp>
      <p:sp>
        <p:nvSpPr>
          <p:cNvPr id="3" name="New Shape"/>
          <p:cNvSpPr>
            <a:spLocks noGrp="1"/>
          </p:cNvSpPr>
          <p:nvPr>
            <p:ph type="body" idx="10"/>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Matthew 6:19–24</a:t>
            </a:r>
          </a:p>
        </p:txBody>
      </p:sp>
      <p:sp>
        <p:nvSpPr>
          <p:cNvPr id="4" name="New Shape"/>
          <p:cNvSpPr>
            <a:spLocks noGrp="1"/>
          </p:cNvSpPr>
          <p:nvPr>
            <p:ph type="body" idx="11"/>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12"/>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23 but if your eye is bad, your whole body will be full of darkness. If then the light in you is darkness, how great is the darkness!</a:t>
            </a:r>
          </a:p>
        </p:txBody>
      </p:sp>
      <p:sp>
        <p:nvSpPr>
          <p:cNvPr id="3" name="New Shape"/>
          <p:cNvSpPr>
            <a:spLocks noGrp="1"/>
          </p:cNvSpPr>
          <p:nvPr>
            <p:ph type="body" idx="13"/>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Matthew 6:19–24</a:t>
            </a:r>
          </a:p>
        </p:txBody>
      </p:sp>
      <p:sp>
        <p:nvSpPr>
          <p:cNvPr id="4" name="New Shape"/>
          <p:cNvSpPr>
            <a:spLocks noGrp="1"/>
          </p:cNvSpPr>
          <p:nvPr>
            <p:ph type="body" idx="14"/>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
        <a:ea typeface=""/>
        <a:cs typeface=""/>
      </a:majorFont>
      <a:minorFont>
        <a:latin typeface=""/>
        <a:ea typeface=""/>
        <a:cs typeface=""/>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679</Words>
  <Application>Microsoft Office PowerPoint</Application>
  <PresentationFormat>Widescreen</PresentationFormat>
  <Paragraphs>63</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brady owens</cp:lastModifiedBy>
  <cp:revision>1</cp:revision>
  <dcterms:modified xsi:type="dcterms:W3CDTF">2024-05-07T20:25:09Z</dcterms:modified>
</cp:coreProperties>
</file>