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2"/>
    <p:sldId id="259" r:id="rId3"/>
    <p:sldId id="261" r:id="rId4"/>
    <p:sldId id="263" r:id="rId5"/>
    <p:sldId id="265" r:id="rId6"/>
    <p:sldId id="266" r:id="rId7"/>
    <p:sldId id="267" r:id="rId8"/>
    <p:sldId id="268" r:id="rId9"/>
    <p:sldId id="269" r:id="rId10"/>
    <p:sldId id="300" r:id="rId11"/>
    <p:sldId id="302" r:id="rId12"/>
    <p:sldId id="301" r:id="rId13"/>
    <p:sldId id="270" r:id="rId14"/>
    <p:sldId id="271" r:id="rId15"/>
    <p:sldId id="272" r:id="rId16"/>
    <p:sldId id="273" r:id="rId17"/>
    <p:sldId id="274" r:id="rId18"/>
    <p:sldId id="276" r:id="rId19"/>
    <p:sldId id="277" r:id="rId20"/>
    <p:sldId id="278" r:id="rId21"/>
    <p:sldId id="279" r:id="rId22"/>
    <p:sldId id="280" r:id="rId23"/>
    <p:sldId id="281" r:id="rId24"/>
    <p:sldId id="282" r:id="rId25"/>
    <p:sldId id="284" r:id="rId26"/>
    <p:sldId id="285" r:id="rId27"/>
    <p:sldId id="303" r:id="rId28"/>
    <p:sldId id="286" r:id="rId29"/>
    <p:sldId id="304" r:id="rId30"/>
    <p:sldId id="305" r:id="rId31"/>
    <p:sldId id="287" r:id="rId32"/>
    <p:sldId id="306" r:id="rId33"/>
    <p:sldId id="288" r:id="rId34"/>
    <p:sldId id="307" r:id="rId35"/>
    <p:sldId id="291" r:id="rId36"/>
    <p:sldId id="292" r:id="rId37"/>
    <p:sldId id="308" r:id="rId38"/>
    <p:sldId id="293" r:id="rId39"/>
    <p:sldId id="294" r:id="rId40"/>
    <p:sldId id="295" r:id="rId41"/>
    <p:sldId id="297" r:id="rId42"/>
    <p:sldId id="298" r:id="rId43"/>
    <p:sldId id="309" r:id="rId44"/>
    <p:sldId id="310" r:id="rId45"/>
    <p:sldId id="311" r:id="rId46"/>
    <p:sldId id="312" r:id="rId47"/>
    <p:sldId id="299" r:id="rId48"/>
    <p:sldId id="313" r:id="rId49"/>
    <p:sldId id="314" r:id="rId50"/>
  </p:sldIdLst>
  <p:sldSz cx="12192000" cy="6858000"/>
  <p:notesSz cx="12192000" cy="6858000"/>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0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owens" userId="7a6fbe4f65d4933f" providerId="LiveId" clId="{0F20337F-D75F-410F-8DC0-C5E2DFAFE240}"/>
    <pc:docChg chg="undo custSel addSld delSld modSld">
      <pc:chgData name="brady owens" userId="7a6fbe4f65d4933f" providerId="LiveId" clId="{0F20337F-D75F-410F-8DC0-C5E2DFAFE240}" dt="2023-09-13T17:24:39.194" v="309" actId="255"/>
      <pc:docMkLst>
        <pc:docMk/>
      </pc:docMkLst>
      <pc:sldChg chg="del">
        <pc:chgData name="brady owens" userId="7a6fbe4f65d4933f" providerId="LiveId" clId="{0F20337F-D75F-410F-8DC0-C5E2DFAFE240}" dt="2023-09-13T17:07:11.569" v="0" actId="47"/>
        <pc:sldMkLst>
          <pc:docMk/>
          <pc:sldMk cId="0" sldId="258"/>
        </pc:sldMkLst>
      </pc:sldChg>
      <pc:sldChg chg="del">
        <pc:chgData name="brady owens" userId="7a6fbe4f65d4933f" providerId="LiveId" clId="{0F20337F-D75F-410F-8DC0-C5E2DFAFE240}" dt="2023-09-13T17:07:14.363" v="1" actId="47"/>
        <pc:sldMkLst>
          <pc:docMk/>
          <pc:sldMk cId="0" sldId="260"/>
        </pc:sldMkLst>
      </pc:sldChg>
      <pc:sldChg chg="modSp mod">
        <pc:chgData name="brady owens" userId="7a6fbe4f65d4933f" providerId="LiveId" clId="{0F20337F-D75F-410F-8DC0-C5E2DFAFE240}" dt="2023-09-13T17:13:05.203" v="92" actId="20577"/>
        <pc:sldMkLst>
          <pc:docMk/>
          <pc:sldMk cId="0" sldId="261"/>
        </pc:sldMkLst>
        <pc:spChg chg="mod">
          <ac:chgData name="brady owens" userId="7a6fbe4f65d4933f" providerId="LiveId" clId="{0F20337F-D75F-410F-8DC0-C5E2DFAFE240}" dt="2023-09-13T17:13:05.203" v="92" actId="20577"/>
          <ac:spMkLst>
            <pc:docMk/>
            <pc:sldMk cId="0" sldId="261"/>
            <ac:spMk id="2" creationId="{00000000-0000-0000-0000-000000000000}"/>
          </ac:spMkLst>
        </pc:spChg>
      </pc:sldChg>
      <pc:sldChg chg="del">
        <pc:chgData name="brady owens" userId="7a6fbe4f65d4933f" providerId="LiveId" clId="{0F20337F-D75F-410F-8DC0-C5E2DFAFE240}" dt="2023-09-13T17:07:20.762" v="3" actId="47"/>
        <pc:sldMkLst>
          <pc:docMk/>
          <pc:sldMk cId="0" sldId="262"/>
        </pc:sldMkLst>
      </pc:sldChg>
      <pc:sldChg chg="modSp mod">
        <pc:chgData name="brady owens" userId="7a6fbe4f65d4933f" providerId="LiveId" clId="{0F20337F-D75F-410F-8DC0-C5E2DFAFE240}" dt="2023-09-13T17:13:10.437" v="99" actId="20577"/>
        <pc:sldMkLst>
          <pc:docMk/>
          <pc:sldMk cId="0" sldId="263"/>
        </pc:sldMkLst>
        <pc:spChg chg="mod">
          <ac:chgData name="brady owens" userId="7a6fbe4f65d4933f" providerId="LiveId" clId="{0F20337F-D75F-410F-8DC0-C5E2DFAFE240}" dt="2023-09-13T17:13:10.437" v="99" actId="20577"/>
          <ac:spMkLst>
            <pc:docMk/>
            <pc:sldMk cId="0" sldId="263"/>
            <ac:spMk id="2" creationId="{00000000-0000-0000-0000-000000000000}"/>
          </ac:spMkLst>
        </pc:spChg>
      </pc:sldChg>
      <pc:sldChg chg="add del">
        <pc:chgData name="brady owens" userId="7a6fbe4f65d4933f" providerId="LiveId" clId="{0F20337F-D75F-410F-8DC0-C5E2DFAFE240}" dt="2023-09-13T17:07:34.592" v="7" actId="47"/>
        <pc:sldMkLst>
          <pc:docMk/>
          <pc:sldMk cId="0" sldId="264"/>
        </pc:sldMkLst>
      </pc:sldChg>
      <pc:sldChg chg="modSp mod">
        <pc:chgData name="brady owens" userId="7a6fbe4f65d4933f" providerId="LiveId" clId="{0F20337F-D75F-410F-8DC0-C5E2DFAFE240}" dt="2023-09-13T17:13:15.087" v="106" actId="20577"/>
        <pc:sldMkLst>
          <pc:docMk/>
          <pc:sldMk cId="0" sldId="265"/>
        </pc:sldMkLst>
        <pc:spChg chg="mod">
          <ac:chgData name="brady owens" userId="7a6fbe4f65d4933f" providerId="LiveId" clId="{0F20337F-D75F-410F-8DC0-C5E2DFAFE240}" dt="2023-09-13T17:13:15.087" v="106" actId="20577"/>
          <ac:spMkLst>
            <pc:docMk/>
            <pc:sldMk cId="0" sldId="265"/>
            <ac:spMk id="2" creationId="{00000000-0000-0000-0000-000000000000}"/>
          </ac:spMkLst>
        </pc:spChg>
      </pc:sldChg>
      <pc:sldChg chg="addSp delSp modSp mod">
        <pc:chgData name="brady owens" userId="7a6fbe4f65d4933f" providerId="LiveId" clId="{0F20337F-D75F-410F-8DC0-C5E2DFAFE240}" dt="2023-09-13T17:08:45.575" v="28" actId="1076"/>
        <pc:sldMkLst>
          <pc:docMk/>
          <pc:sldMk cId="0" sldId="266"/>
        </pc:sldMkLst>
        <pc:spChg chg="mod">
          <ac:chgData name="brady owens" userId="7a6fbe4f65d4933f" providerId="LiveId" clId="{0F20337F-D75F-410F-8DC0-C5E2DFAFE240}" dt="2023-09-13T17:08:41.737" v="27" actId="27636"/>
          <ac:spMkLst>
            <pc:docMk/>
            <pc:sldMk cId="0" sldId="266"/>
            <ac:spMk id="2" creationId="{00000000-0000-0000-0000-000000000000}"/>
          </ac:spMkLst>
        </pc:spChg>
        <pc:spChg chg="mod">
          <ac:chgData name="brady owens" userId="7a6fbe4f65d4933f" providerId="LiveId" clId="{0F20337F-D75F-410F-8DC0-C5E2DFAFE240}" dt="2023-09-13T17:08:45.575" v="28" actId="1076"/>
          <ac:spMkLst>
            <pc:docMk/>
            <pc:sldMk cId="0" sldId="266"/>
            <ac:spMk id="3" creationId="{00000000-0000-0000-0000-000000000000}"/>
          </ac:spMkLst>
        </pc:spChg>
        <pc:spChg chg="del">
          <ac:chgData name="brady owens" userId="7a6fbe4f65d4933f" providerId="LiveId" clId="{0F20337F-D75F-410F-8DC0-C5E2DFAFE240}" dt="2023-09-13T17:07:58.670" v="11" actId="478"/>
          <ac:spMkLst>
            <pc:docMk/>
            <pc:sldMk cId="0" sldId="266"/>
            <ac:spMk id="4" creationId="{00000000-0000-0000-0000-000000000000}"/>
          </ac:spMkLst>
        </pc:spChg>
        <pc:spChg chg="add del mod">
          <ac:chgData name="brady owens" userId="7a6fbe4f65d4933f" providerId="LiveId" clId="{0F20337F-D75F-410F-8DC0-C5E2DFAFE240}" dt="2023-09-13T17:08:02.495" v="13" actId="478"/>
          <ac:spMkLst>
            <pc:docMk/>
            <pc:sldMk cId="0" sldId="266"/>
            <ac:spMk id="6" creationId="{955FC0AD-14BC-B076-0769-49C6452051D6}"/>
          </ac:spMkLst>
        </pc:spChg>
      </pc:sldChg>
      <pc:sldChg chg="modSp mod">
        <pc:chgData name="brady owens" userId="7a6fbe4f65d4933f" providerId="LiveId" clId="{0F20337F-D75F-410F-8DC0-C5E2DFAFE240}" dt="2023-09-13T17:09:00.995" v="30" actId="255"/>
        <pc:sldMkLst>
          <pc:docMk/>
          <pc:sldMk cId="0" sldId="267"/>
        </pc:sldMkLst>
        <pc:spChg chg="mod">
          <ac:chgData name="brady owens" userId="7a6fbe4f65d4933f" providerId="LiveId" clId="{0F20337F-D75F-410F-8DC0-C5E2DFAFE240}" dt="2023-09-13T17:09:00.995" v="30" actId="255"/>
          <ac:spMkLst>
            <pc:docMk/>
            <pc:sldMk cId="0" sldId="267"/>
            <ac:spMk id="2" creationId="{00000000-0000-0000-0000-000000000000}"/>
          </ac:spMkLst>
        </pc:spChg>
      </pc:sldChg>
      <pc:sldChg chg="modSp mod">
        <pc:chgData name="brady owens" userId="7a6fbe4f65d4933f" providerId="LiveId" clId="{0F20337F-D75F-410F-8DC0-C5E2DFAFE240}" dt="2023-09-13T17:09:08.531" v="31" actId="255"/>
        <pc:sldMkLst>
          <pc:docMk/>
          <pc:sldMk cId="0" sldId="268"/>
        </pc:sldMkLst>
        <pc:spChg chg="mod">
          <ac:chgData name="brady owens" userId="7a6fbe4f65d4933f" providerId="LiveId" clId="{0F20337F-D75F-410F-8DC0-C5E2DFAFE240}" dt="2023-09-13T17:09:08.531" v="31" actId="255"/>
          <ac:spMkLst>
            <pc:docMk/>
            <pc:sldMk cId="0" sldId="268"/>
            <ac:spMk id="2" creationId="{00000000-0000-0000-0000-000000000000}"/>
          </ac:spMkLst>
        </pc:spChg>
      </pc:sldChg>
      <pc:sldChg chg="addSp delSp modSp mod">
        <pc:chgData name="brady owens" userId="7a6fbe4f65d4933f" providerId="LiveId" clId="{0F20337F-D75F-410F-8DC0-C5E2DFAFE240}" dt="2023-09-13T17:10:07.151" v="52" actId="1076"/>
        <pc:sldMkLst>
          <pc:docMk/>
          <pc:sldMk cId="0" sldId="269"/>
        </pc:sldMkLst>
        <pc:spChg chg="mod">
          <ac:chgData name="brady owens" userId="7a6fbe4f65d4933f" providerId="LiveId" clId="{0F20337F-D75F-410F-8DC0-C5E2DFAFE240}" dt="2023-09-13T17:10:07.151" v="52" actId="1076"/>
          <ac:spMkLst>
            <pc:docMk/>
            <pc:sldMk cId="0" sldId="269"/>
            <ac:spMk id="2" creationId="{00000000-0000-0000-0000-000000000000}"/>
          </ac:spMkLst>
        </pc:spChg>
        <pc:spChg chg="mod">
          <ac:chgData name="brady owens" userId="7a6fbe4f65d4933f" providerId="LiveId" clId="{0F20337F-D75F-410F-8DC0-C5E2DFAFE240}" dt="2023-09-13T17:10:04.167" v="51" actId="1076"/>
          <ac:spMkLst>
            <pc:docMk/>
            <pc:sldMk cId="0" sldId="269"/>
            <ac:spMk id="3" creationId="{00000000-0000-0000-0000-000000000000}"/>
          </ac:spMkLst>
        </pc:spChg>
        <pc:spChg chg="del">
          <ac:chgData name="brady owens" userId="7a6fbe4f65d4933f" providerId="LiveId" clId="{0F20337F-D75F-410F-8DC0-C5E2DFAFE240}" dt="2023-09-13T17:09:56.595" v="46" actId="478"/>
          <ac:spMkLst>
            <pc:docMk/>
            <pc:sldMk cId="0" sldId="269"/>
            <ac:spMk id="4" creationId="{00000000-0000-0000-0000-000000000000}"/>
          </ac:spMkLst>
        </pc:spChg>
        <pc:spChg chg="add del mod">
          <ac:chgData name="brady owens" userId="7a6fbe4f65d4933f" providerId="LiveId" clId="{0F20337F-D75F-410F-8DC0-C5E2DFAFE240}" dt="2023-09-13T17:09:58.189" v="48" actId="478"/>
          <ac:spMkLst>
            <pc:docMk/>
            <pc:sldMk cId="0" sldId="269"/>
            <ac:spMk id="6" creationId="{6DA8AFBC-4040-540C-79A9-33988AB66A34}"/>
          </ac:spMkLst>
        </pc:spChg>
      </pc:sldChg>
      <pc:sldChg chg="modSp mod">
        <pc:chgData name="brady owens" userId="7a6fbe4f65d4933f" providerId="LiveId" clId="{0F20337F-D75F-410F-8DC0-C5E2DFAFE240}" dt="2023-09-13T17:11:36.349" v="69" actId="255"/>
        <pc:sldMkLst>
          <pc:docMk/>
          <pc:sldMk cId="0" sldId="270"/>
        </pc:sldMkLst>
        <pc:spChg chg="mod">
          <ac:chgData name="brady owens" userId="7a6fbe4f65d4933f" providerId="LiveId" clId="{0F20337F-D75F-410F-8DC0-C5E2DFAFE240}" dt="2023-09-13T17:11:36.349" v="69" actId="255"/>
          <ac:spMkLst>
            <pc:docMk/>
            <pc:sldMk cId="0" sldId="270"/>
            <ac:spMk id="2" creationId="{00000000-0000-0000-0000-000000000000}"/>
          </ac:spMkLst>
        </pc:spChg>
      </pc:sldChg>
      <pc:sldChg chg="addSp delSp modSp mod">
        <pc:chgData name="brady owens" userId="7a6fbe4f65d4933f" providerId="LiveId" clId="{0F20337F-D75F-410F-8DC0-C5E2DFAFE240}" dt="2023-09-13T17:11:54.697" v="75" actId="478"/>
        <pc:sldMkLst>
          <pc:docMk/>
          <pc:sldMk cId="0" sldId="271"/>
        </pc:sldMkLst>
        <pc:spChg chg="mod">
          <ac:chgData name="brady owens" userId="7a6fbe4f65d4933f" providerId="LiveId" clId="{0F20337F-D75F-410F-8DC0-C5E2DFAFE240}" dt="2023-09-13T17:11:44.325" v="70" actId="255"/>
          <ac:spMkLst>
            <pc:docMk/>
            <pc:sldMk cId="0" sldId="271"/>
            <ac:spMk id="2" creationId="{00000000-0000-0000-0000-000000000000}"/>
          </ac:spMkLst>
        </pc:spChg>
        <pc:spChg chg="mod">
          <ac:chgData name="brady owens" userId="7a6fbe4f65d4933f" providerId="LiveId" clId="{0F20337F-D75F-410F-8DC0-C5E2DFAFE240}" dt="2023-09-13T17:11:48.652" v="72" actId="27636"/>
          <ac:spMkLst>
            <pc:docMk/>
            <pc:sldMk cId="0" sldId="271"/>
            <ac:spMk id="3" creationId="{00000000-0000-0000-0000-000000000000}"/>
          </ac:spMkLst>
        </pc:spChg>
        <pc:spChg chg="del">
          <ac:chgData name="brady owens" userId="7a6fbe4f65d4933f" providerId="LiveId" clId="{0F20337F-D75F-410F-8DC0-C5E2DFAFE240}" dt="2023-09-13T17:11:52.372" v="73" actId="478"/>
          <ac:spMkLst>
            <pc:docMk/>
            <pc:sldMk cId="0" sldId="271"/>
            <ac:spMk id="4" creationId="{00000000-0000-0000-0000-000000000000}"/>
          </ac:spMkLst>
        </pc:spChg>
        <pc:spChg chg="add del mod">
          <ac:chgData name="brady owens" userId="7a6fbe4f65d4933f" providerId="LiveId" clId="{0F20337F-D75F-410F-8DC0-C5E2DFAFE240}" dt="2023-09-13T17:11:54.697" v="75" actId="478"/>
          <ac:spMkLst>
            <pc:docMk/>
            <pc:sldMk cId="0" sldId="271"/>
            <ac:spMk id="6" creationId="{D260BF6A-D5D5-1324-A3DC-4EE53E84225B}"/>
          </ac:spMkLst>
        </pc:spChg>
      </pc:sldChg>
      <pc:sldChg chg="modSp mod">
        <pc:chgData name="brady owens" userId="7a6fbe4f65d4933f" providerId="LiveId" clId="{0F20337F-D75F-410F-8DC0-C5E2DFAFE240}" dt="2023-09-13T17:12:18.494" v="76" actId="404"/>
        <pc:sldMkLst>
          <pc:docMk/>
          <pc:sldMk cId="0" sldId="274"/>
        </pc:sldMkLst>
        <pc:spChg chg="mod">
          <ac:chgData name="brady owens" userId="7a6fbe4f65d4933f" providerId="LiveId" clId="{0F20337F-D75F-410F-8DC0-C5E2DFAFE240}" dt="2023-09-13T17:12:18.494" v="76" actId="404"/>
          <ac:spMkLst>
            <pc:docMk/>
            <pc:sldMk cId="0" sldId="274"/>
            <ac:spMk id="2" creationId="{00000000-0000-0000-0000-000000000000}"/>
          </ac:spMkLst>
        </pc:spChg>
      </pc:sldChg>
      <pc:sldChg chg="del">
        <pc:chgData name="brady owens" userId="7a6fbe4f65d4933f" providerId="LiveId" clId="{0F20337F-D75F-410F-8DC0-C5E2DFAFE240}" dt="2023-09-13T17:12:21.997" v="77" actId="47"/>
        <pc:sldMkLst>
          <pc:docMk/>
          <pc:sldMk cId="0" sldId="275"/>
        </pc:sldMkLst>
      </pc:sldChg>
      <pc:sldChg chg="modSp mod">
        <pc:chgData name="brady owens" userId="7a6fbe4f65d4933f" providerId="LiveId" clId="{0F20337F-D75F-410F-8DC0-C5E2DFAFE240}" dt="2023-09-13T17:12:33.945" v="85" actId="20577"/>
        <pc:sldMkLst>
          <pc:docMk/>
          <pc:sldMk cId="0" sldId="276"/>
        </pc:sldMkLst>
        <pc:spChg chg="mod">
          <ac:chgData name="brady owens" userId="7a6fbe4f65d4933f" providerId="LiveId" clId="{0F20337F-D75F-410F-8DC0-C5E2DFAFE240}" dt="2023-09-13T17:12:33.945" v="85" actId="20577"/>
          <ac:spMkLst>
            <pc:docMk/>
            <pc:sldMk cId="0" sldId="276"/>
            <ac:spMk id="2" creationId="{00000000-0000-0000-0000-000000000000}"/>
          </ac:spMkLst>
        </pc:spChg>
      </pc:sldChg>
      <pc:sldChg chg="modSp mod">
        <pc:chgData name="brady owens" userId="7a6fbe4f65d4933f" providerId="LiveId" clId="{0F20337F-D75F-410F-8DC0-C5E2DFAFE240}" dt="2023-09-13T17:13:32.216" v="107" actId="255"/>
        <pc:sldMkLst>
          <pc:docMk/>
          <pc:sldMk cId="0" sldId="277"/>
        </pc:sldMkLst>
        <pc:spChg chg="mod">
          <ac:chgData name="brady owens" userId="7a6fbe4f65d4933f" providerId="LiveId" clId="{0F20337F-D75F-410F-8DC0-C5E2DFAFE240}" dt="2023-09-13T17:13:32.216" v="107" actId="255"/>
          <ac:spMkLst>
            <pc:docMk/>
            <pc:sldMk cId="0" sldId="277"/>
            <ac:spMk id="2" creationId="{00000000-0000-0000-0000-000000000000}"/>
          </ac:spMkLst>
        </pc:spChg>
      </pc:sldChg>
      <pc:sldChg chg="modSp mod">
        <pc:chgData name="brady owens" userId="7a6fbe4f65d4933f" providerId="LiveId" clId="{0F20337F-D75F-410F-8DC0-C5E2DFAFE240}" dt="2023-09-13T17:13:41.747" v="108" actId="255"/>
        <pc:sldMkLst>
          <pc:docMk/>
          <pc:sldMk cId="0" sldId="278"/>
        </pc:sldMkLst>
        <pc:spChg chg="mod">
          <ac:chgData name="brady owens" userId="7a6fbe4f65d4933f" providerId="LiveId" clId="{0F20337F-D75F-410F-8DC0-C5E2DFAFE240}" dt="2023-09-13T17:13:41.747" v="108" actId="255"/>
          <ac:spMkLst>
            <pc:docMk/>
            <pc:sldMk cId="0" sldId="278"/>
            <ac:spMk id="2" creationId="{00000000-0000-0000-0000-000000000000}"/>
          </ac:spMkLst>
        </pc:spChg>
      </pc:sldChg>
      <pc:sldChg chg="modSp mod">
        <pc:chgData name="brady owens" userId="7a6fbe4f65d4933f" providerId="LiveId" clId="{0F20337F-D75F-410F-8DC0-C5E2DFAFE240}" dt="2023-09-13T17:13:48.341" v="109" actId="255"/>
        <pc:sldMkLst>
          <pc:docMk/>
          <pc:sldMk cId="0" sldId="279"/>
        </pc:sldMkLst>
        <pc:spChg chg="mod">
          <ac:chgData name="brady owens" userId="7a6fbe4f65d4933f" providerId="LiveId" clId="{0F20337F-D75F-410F-8DC0-C5E2DFAFE240}" dt="2023-09-13T17:13:48.341" v="109" actId="255"/>
          <ac:spMkLst>
            <pc:docMk/>
            <pc:sldMk cId="0" sldId="279"/>
            <ac:spMk id="2" creationId="{00000000-0000-0000-0000-000000000000}"/>
          </ac:spMkLst>
        </pc:spChg>
      </pc:sldChg>
      <pc:sldChg chg="modSp mod">
        <pc:chgData name="brady owens" userId="7a6fbe4f65d4933f" providerId="LiveId" clId="{0F20337F-D75F-410F-8DC0-C5E2DFAFE240}" dt="2023-09-13T17:13:55.363" v="110" actId="255"/>
        <pc:sldMkLst>
          <pc:docMk/>
          <pc:sldMk cId="0" sldId="280"/>
        </pc:sldMkLst>
        <pc:spChg chg="mod">
          <ac:chgData name="brady owens" userId="7a6fbe4f65d4933f" providerId="LiveId" clId="{0F20337F-D75F-410F-8DC0-C5E2DFAFE240}" dt="2023-09-13T17:13:55.363" v="110" actId="255"/>
          <ac:spMkLst>
            <pc:docMk/>
            <pc:sldMk cId="0" sldId="280"/>
            <ac:spMk id="2" creationId="{00000000-0000-0000-0000-000000000000}"/>
          </ac:spMkLst>
        </pc:spChg>
      </pc:sldChg>
      <pc:sldChg chg="modSp mod">
        <pc:chgData name="brady owens" userId="7a6fbe4f65d4933f" providerId="LiveId" clId="{0F20337F-D75F-410F-8DC0-C5E2DFAFE240}" dt="2023-09-13T17:14:01.274" v="111" actId="255"/>
        <pc:sldMkLst>
          <pc:docMk/>
          <pc:sldMk cId="0" sldId="281"/>
        </pc:sldMkLst>
        <pc:spChg chg="mod">
          <ac:chgData name="brady owens" userId="7a6fbe4f65d4933f" providerId="LiveId" clId="{0F20337F-D75F-410F-8DC0-C5E2DFAFE240}" dt="2023-09-13T17:14:01.274" v="111" actId="255"/>
          <ac:spMkLst>
            <pc:docMk/>
            <pc:sldMk cId="0" sldId="281"/>
            <ac:spMk id="2" creationId="{00000000-0000-0000-0000-000000000000}"/>
          </ac:spMkLst>
        </pc:spChg>
      </pc:sldChg>
      <pc:sldChg chg="modSp mod">
        <pc:chgData name="brady owens" userId="7a6fbe4f65d4933f" providerId="LiveId" clId="{0F20337F-D75F-410F-8DC0-C5E2DFAFE240}" dt="2023-09-13T17:14:10.217" v="112" actId="255"/>
        <pc:sldMkLst>
          <pc:docMk/>
          <pc:sldMk cId="0" sldId="282"/>
        </pc:sldMkLst>
        <pc:spChg chg="mod">
          <ac:chgData name="brady owens" userId="7a6fbe4f65d4933f" providerId="LiveId" clId="{0F20337F-D75F-410F-8DC0-C5E2DFAFE240}" dt="2023-09-13T17:14:10.217" v="112" actId="255"/>
          <ac:spMkLst>
            <pc:docMk/>
            <pc:sldMk cId="0" sldId="282"/>
            <ac:spMk id="2" creationId="{00000000-0000-0000-0000-000000000000}"/>
          </ac:spMkLst>
        </pc:spChg>
      </pc:sldChg>
      <pc:sldChg chg="del">
        <pc:chgData name="brady owens" userId="7a6fbe4f65d4933f" providerId="LiveId" clId="{0F20337F-D75F-410F-8DC0-C5E2DFAFE240}" dt="2023-09-13T17:14:13.446" v="113" actId="47"/>
        <pc:sldMkLst>
          <pc:docMk/>
          <pc:sldMk cId="0" sldId="283"/>
        </pc:sldMkLst>
      </pc:sldChg>
      <pc:sldChg chg="modSp mod">
        <pc:chgData name="brady owens" userId="7a6fbe4f65d4933f" providerId="LiveId" clId="{0F20337F-D75F-410F-8DC0-C5E2DFAFE240}" dt="2023-09-13T17:21:01.190" v="245" actId="20577"/>
        <pc:sldMkLst>
          <pc:docMk/>
          <pc:sldMk cId="0" sldId="284"/>
        </pc:sldMkLst>
        <pc:spChg chg="mod">
          <ac:chgData name="brady owens" userId="7a6fbe4f65d4933f" providerId="LiveId" clId="{0F20337F-D75F-410F-8DC0-C5E2DFAFE240}" dt="2023-09-13T17:21:01.190" v="245" actId="20577"/>
          <ac:spMkLst>
            <pc:docMk/>
            <pc:sldMk cId="0" sldId="284"/>
            <ac:spMk id="2" creationId="{00000000-0000-0000-0000-000000000000}"/>
          </ac:spMkLst>
        </pc:spChg>
      </pc:sldChg>
      <pc:sldChg chg="addSp delSp modSp mod">
        <pc:chgData name="brady owens" userId="7a6fbe4f65d4933f" providerId="LiveId" clId="{0F20337F-D75F-410F-8DC0-C5E2DFAFE240}" dt="2023-09-13T17:14:58.922" v="127" actId="255"/>
        <pc:sldMkLst>
          <pc:docMk/>
          <pc:sldMk cId="0" sldId="285"/>
        </pc:sldMkLst>
        <pc:spChg chg="mod">
          <ac:chgData name="brady owens" userId="7a6fbe4f65d4933f" providerId="LiveId" clId="{0F20337F-D75F-410F-8DC0-C5E2DFAFE240}" dt="2023-09-13T17:14:58.922" v="127" actId="255"/>
          <ac:spMkLst>
            <pc:docMk/>
            <pc:sldMk cId="0" sldId="285"/>
            <ac:spMk id="2" creationId="{00000000-0000-0000-0000-000000000000}"/>
          </ac:spMkLst>
        </pc:spChg>
        <pc:spChg chg="del">
          <ac:chgData name="brady owens" userId="7a6fbe4f65d4933f" providerId="LiveId" clId="{0F20337F-D75F-410F-8DC0-C5E2DFAFE240}" dt="2023-09-13T17:14:28.680" v="116" actId="478"/>
          <ac:spMkLst>
            <pc:docMk/>
            <pc:sldMk cId="0" sldId="285"/>
            <ac:spMk id="4" creationId="{00000000-0000-0000-0000-000000000000}"/>
          </ac:spMkLst>
        </pc:spChg>
        <pc:spChg chg="add del mod">
          <ac:chgData name="brady owens" userId="7a6fbe4f65d4933f" providerId="LiveId" clId="{0F20337F-D75F-410F-8DC0-C5E2DFAFE240}" dt="2023-09-13T17:14:31.794" v="118" actId="478"/>
          <ac:spMkLst>
            <pc:docMk/>
            <pc:sldMk cId="0" sldId="285"/>
            <ac:spMk id="6" creationId="{552E36BB-1CC5-C8B0-84FC-578B5416892E}"/>
          </ac:spMkLst>
        </pc:spChg>
      </pc:sldChg>
      <pc:sldChg chg="modSp mod">
        <pc:chgData name="brady owens" userId="7a6fbe4f65d4933f" providerId="LiveId" clId="{0F20337F-D75F-410F-8DC0-C5E2DFAFE240}" dt="2023-09-13T17:15:43.884" v="139" actId="255"/>
        <pc:sldMkLst>
          <pc:docMk/>
          <pc:sldMk cId="0" sldId="286"/>
        </pc:sldMkLst>
        <pc:spChg chg="mod">
          <ac:chgData name="brady owens" userId="7a6fbe4f65d4933f" providerId="LiveId" clId="{0F20337F-D75F-410F-8DC0-C5E2DFAFE240}" dt="2023-09-13T17:15:43.884" v="139" actId="255"/>
          <ac:spMkLst>
            <pc:docMk/>
            <pc:sldMk cId="0" sldId="286"/>
            <ac:spMk id="2" creationId="{00000000-0000-0000-0000-000000000000}"/>
          </ac:spMkLst>
        </pc:spChg>
      </pc:sldChg>
      <pc:sldChg chg="addSp delSp modSp mod">
        <pc:chgData name="brady owens" userId="7a6fbe4f65d4933f" providerId="LiveId" clId="{0F20337F-D75F-410F-8DC0-C5E2DFAFE240}" dt="2023-09-13T17:16:43.215" v="156" actId="27636"/>
        <pc:sldMkLst>
          <pc:docMk/>
          <pc:sldMk cId="0" sldId="287"/>
        </pc:sldMkLst>
        <pc:spChg chg="mod">
          <ac:chgData name="brady owens" userId="7a6fbe4f65d4933f" providerId="LiveId" clId="{0F20337F-D75F-410F-8DC0-C5E2DFAFE240}" dt="2023-09-13T17:16:37.195" v="152" actId="255"/>
          <ac:spMkLst>
            <pc:docMk/>
            <pc:sldMk cId="0" sldId="287"/>
            <ac:spMk id="2" creationId="{00000000-0000-0000-0000-000000000000}"/>
          </ac:spMkLst>
        </pc:spChg>
        <pc:spChg chg="mod">
          <ac:chgData name="brady owens" userId="7a6fbe4f65d4933f" providerId="LiveId" clId="{0F20337F-D75F-410F-8DC0-C5E2DFAFE240}" dt="2023-09-13T17:16:40.515" v="154" actId="27636"/>
          <ac:spMkLst>
            <pc:docMk/>
            <pc:sldMk cId="0" sldId="287"/>
            <ac:spMk id="3" creationId="{00000000-0000-0000-0000-000000000000}"/>
          </ac:spMkLst>
        </pc:spChg>
        <pc:spChg chg="del">
          <ac:chgData name="brady owens" userId="7a6fbe4f65d4933f" providerId="LiveId" clId="{0F20337F-D75F-410F-8DC0-C5E2DFAFE240}" dt="2023-09-13T17:16:43.211" v="155" actId="478"/>
          <ac:spMkLst>
            <pc:docMk/>
            <pc:sldMk cId="0" sldId="287"/>
            <ac:spMk id="4" creationId="{00000000-0000-0000-0000-000000000000}"/>
          </ac:spMkLst>
        </pc:spChg>
        <pc:spChg chg="add mod">
          <ac:chgData name="brady owens" userId="7a6fbe4f65d4933f" providerId="LiveId" clId="{0F20337F-D75F-410F-8DC0-C5E2DFAFE240}" dt="2023-09-13T17:16:43.215" v="156" actId="27636"/>
          <ac:spMkLst>
            <pc:docMk/>
            <pc:sldMk cId="0" sldId="287"/>
            <ac:spMk id="6" creationId="{F1D3F7E9-9A14-6B3B-2791-92B0D51259CC}"/>
          </ac:spMkLst>
        </pc:spChg>
      </pc:sldChg>
      <pc:sldChg chg="modSp mod">
        <pc:chgData name="brady owens" userId="7a6fbe4f65d4933f" providerId="LiveId" clId="{0F20337F-D75F-410F-8DC0-C5E2DFAFE240}" dt="2023-09-13T17:17:17.965" v="170" actId="255"/>
        <pc:sldMkLst>
          <pc:docMk/>
          <pc:sldMk cId="0" sldId="288"/>
        </pc:sldMkLst>
        <pc:spChg chg="mod">
          <ac:chgData name="brady owens" userId="7a6fbe4f65d4933f" providerId="LiveId" clId="{0F20337F-D75F-410F-8DC0-C5E2DFAFE240}" dt="2023-09-13T17:17:17.965" v="170" actId="255"/>
          <ac:spMkLst>
            <pc:docMk/>
            <pc:sldMk cId="0" sldId="288"/>
            <ac:spMk id="2" creationId="{00000000-0000-0000-0000-000000000000}"/>
          </ac:spMkLst>
        </pc:spChg>
      </pc:sldChg>
      <pc:sldChg chg="modSp del mod">
        <pc:chgData name="brady owens" userId="7a6fbe4f65d4933f" providerId="LiveId" clId="{0F20337F-D75F-410F-8DC0-C5E2DFAFE240}" dt="2023-09-13T17:18:55.788" v="192" actId="47"/>
        <pc:sldMkLst>
          <pc:docMk/>
          <pc:sldMk cId="0" sldId="289"/>
        </pc:sldMkLst>
        <pc:spChg chg="mod">
          <ac:chgData name="brady owens" userId="7a6fbe4f65d4933f" providerId="LiveId" clId="{0F20337F-D75F-410F-8DC0-C5E2DFAFE240}" dt="2023-09-13T17:18:32.610" v="190" actId="27636"/>
          <ac:spMkLst>
            <pc:docMk/>
            <pc:sldMk cId="0" sldId="289"/>
            <ac:spMk id="2" creationId="{00000000-0000-0000-0000-000000000000}"/>
          </ac:spMkLst>
        </pc:spChg>
      </pc:sldChg>
      <pc:sldChg chg="del">
        <pc:chgData name="brady owens" userId="7a6fbe4f65d4933f" providerId="LiveId" clId="{0F20337F-D75F-410F-8DC0-C5E2DFAFE240}" dt="2023-09-13T17:18:51.188" v="191" actId="47"/>
        <pc:sldMkLst>
          <pc:docMk/>
          <pc:sldMk cId="0" sldId="290"/>
        </pc:sldMkLst>
      </pc:sldChg>
      <pc:sldChg chg="modSp mod">
        <pc:chgData name="brady owens" userId="7a6fbe4f65d4933f" providerId="LiveId" clId="{0F20337F-D75F-410F-8DC0-C5E2DFAFE240}" dt="2023-09-13T17:20:53.417" v="238" actId="20577"/>
        <pc:sldMkLst>
          <pc:docMk/>
          <pc:sldMk cId="0" sldId="291"/>
        </pc:sldMkLst>
        <pc:spChg chg="mod">
          <ac:chgData name="brady owens" userId="7a6fbe4f65d4933f" providerId="LiveId" clId="{0F20337F-D75F-410F-8DC0-C5E2DFAFE240}" dt="2023-09-13T17:20:53.417" v="238" actId="20577"/>
          <ac:spMkLst>
            <pc:docMk/>
            <pc:sldMk cId="0" sldId="291"/>
            <ac:spMk id="2" creationId="{00000000-0000-0000-0000-000000000000}"/>
          </ac:spMkLst>
        </pc:spChg>
      </pc:sldChg>
      <pc:sldChg chg="addSp delSp modSp mod">
        <pc:chgData name="brady owens" userId="7a6fbe4f65d4933f" providerId="LiveId" clId="{0F20337F-D75F-410F-8DC0-C5E2DFAFE240}" dt="2023-09-13T17:19:45.054" v="209" actId="478"/>
        <pc:sldMkLst>
          <pc:docMk/>
          <pc:sldMk cId="0" sldId="292"/>
        </pc:sldMkLst>
        <pc:spChg chg="mod">
          <ac:chgData name="brady owens" userId="7a6fbe4f65d4933f" providerId="LiveId" clId="{0F20337F-D75F-410F-8DC0-C5E2DFAFE240}" dt="2023-09-13T17:19:35.454" v="204" actId="255"/>
          <ac:spMkLst>
            <pc:docMk/>
            <pc:sldMk cId="0" sldId="292"/>
            <ac:spMk id="2" creationId="{00000000-0000-0000-0000-000000000000}"/>
          </ac:spMkLst>
        </pc:spChg>
        <pc:spChg chg="mod">
          <ac:chgData name="brady owens" userId="7a6fbe4f65d4933f" providerId="LiveId" clId="{0F20337F-D75F-410F-8DC0-C5E2DFAFE240}" dt="2023-09-13T17:19:40.060" v="206" actId="27636"/>
          <ac:spMkLst>
            <pc:docMk/>
            <pc:sldMk cId="0" sldId="292"/>
            <ac:spMk id="3" creationId="{00000000-0000-0000-0000-000000000000}"/>
          </ac:spMkLst>
        </pc:spChg>
        <pc:spChg chg="del">
          <ac:chgData name="brady owens" userId="7a6fbe4f65d4933f" providerId="LiveId" clId="{0F20337F-D75F-410F-8DC0-C5E2DFAFE240}" dt="2023-09-13T17:19:42.697" v="207" actId="478"/>
          <ac:spMkLst>
            <pc:docMk/>
            <pc:sldMk cId="0" sldId="292"/>
            <ac:spMk id="4" creationId="{00000000-0000-0000-0000-000000000000}"/>
          </ac:spMkLst>
        </pc:spChg>
        <pc:spChg chg="add del mod">
          <ac:chgData name="brady owens" userId="7a6fbe4f65d4933f" providerId="LiveId" clId="{0F20337F-D75F-410F-8DC0-C5E2DFAFE240}" dt="2023-09-13T17:19:45.054" v="209" actId="478"/>
          <ac:spMkLst>
            <pc:docMk/>
            <pc:sldMk cId="0" sldId="292"/>
            <ac:spMk id="6" creationId="{6C00B12E-3955-28D3-7C0A-51CFC65BD8C5}"/>
          </ac:spMkLst>
        </pc:spChg>
      </pc:sldChg>
      <pc:sldChg chg="modSp mod">
        <pc:chgData name="brady owens" userId="7a6fbe4f65d4933f" providerId="LiveId" clId="{0F20337F-D75F-410F-8DC0-C5E2DFAFE240}" dt="2023-09-13T17:20:24.890" v="220" actId="255"/>
        <pc:sldMkLst>
          <pc:docMk/>
          <pc:sldMk cId="0" sldId="293"/>
        </pc:sldMkLst>
        <pc:spChg chg="mod">
          <ac:chgData name="brady owens" userId="7a6fbe4f65d4933f" providerId="LiveId" clId="{0F20337F-D75F-410F-8DC0-C5E2DFAFE240}" dt="2023-09-13T17:20:24.890" v="220" actId="255"/>
          <ac:spMkLst>
            <pc:docMk/>
            <pc:sldMk cId="0" sldId="293"/>
            <ac:spMk id="2" creationId="{00000000-0000-0000-0000-000000000000}"/>
          </ac:spMkLst>
        </pc:spChg>
      </pc:sldChg>
      <pc:sldChg chg="modSp mod">
        <pc:chgData name="brady owens" userId="7a6fbe4f65d4933f" providerId="LiveId" clId="{0F20337F-D75F-410F-8DC0-C5E2DFAFE240}" dt="2023-09-13T17:20:30.973" v="221" actId="255"/>
        <pc:sldMkLst>
          <pc:docMk/>
          <pc:sldMk cId="0" sldId="294"/>
        </pc:sldMkLst>
        <pc:spChg chg="mod">
          <ac:chgData name="brady owens" userId="7a6fbe4f65d4933f" providerId="LiveId" clId="{0F20337F-D75F-410F-8DC0-C5E2DFAFE240}" dt="2023-09-13T17:20:30.973" v="221" actId="255"/>
          <ac:spMkLst>
            <pc:docMk/>
            <pc:sldMk cId="0" sldId="294"/>
            <ac:spMk id="2" creationId="{00000000-0000-0000-0000-000000000000}"/>
          </ac:spMkLst>
        </pc:spChg>
      </pc:sldChg>
      <pc:sldChg chg="modSp mod">
        <pc:chgData name="brady owens" userId="7a6fbe4f65d4933f" providerId="LiveId" clId="{0F20337F-D75F-410F-8DC0-C5E2DFAFE240}" dt="2023-09-13T17:20:36.584" v="222" actId="255"/>
        <pc:sldMkLst>
          <pc:docMk/>
          <pc:sldMk cId="0" sldId="295"/>
        </pc:sldMkLst>
        <pc:spChg chg="mod">
          <ac:chgData name="brady owens" userId="7a6fbe4f65d4933f" providerId="LiveId" clId="{0F20337F-D75F-410F-8DC0-C5E2DFAFE240}" dt="2023-09-13T17:20:36.584" v="222" actId="255"/>
          <ac:spMkLst>
            <pc:docMk/>
            <pc:sldMk cId="0" sldId="295"/>
            <ac:spMk id="2" creationId="{00000000-0000-0000-0000-000000000000}"/>
          </ac:spMkLst>
        </pc:spChg>
      </pc:sldChg>
      <pc:sldChg chg="del">
        <pc:chgData name="brady owens" userId="7a6fbe4f65d4933f" providerId="LiveId" clId="{0F20337F-D75F-410F-8DC0-C5E2DFAFE240}" dt="2023-09-13T17:20:40.878" v="223" actId="47"/>
        <pc:sldMkLst>
          <pc:docMk/>
          <pc:sldMk cId="0" sldId="296"/>
        </pc:sldMkLst>
      </pc:sldChg>
      <pc:sldChg chg="modSp mod">
        <pc:chgData name="brady owens" userId="7a6fbe4f65d4933f" providerId="LiveId" clId="{0F20337F-D75F-410F-8DC0-C5E2DFAFE240}" dt="2023-09-13T17:20:48.259" v="231" actId="20577"/>
        <pc:sldMkLst>
          <pc:docMk/>
          <pc:sldMk cId="0" sldId="297"/>
        </pc:sldMkLst>
        <pc:spChg chg="mod">
          <ac:chgData name="brady owens" userId="7a6fbe4f65d4933f" providerId="LiveId" clId="{0F20337F-D75F-410F-8DC0-C5E2DFAFE240}" dt="2023-09-13T17:20:48.259" v="231" actId="20577"/>
          <ac:spMkLst>
            <pc:docMk/>
            <pc:sldMk cId="0" sldId="297"/>
            <ac:spMk id="2" creationId="{00000000-0000-0000-0000-000000000000}"/>
          </ac:spMkLst>
        </pc:spChg>
      </pc:sldChg>
      <pc:sldChg chg="addSp delSp modSp mod">
        <pc:chgData name="brady owens" userId="7a6fbe4f65d4933f" providerId="LiveId" clId="{0F20337F-D75F-410F-8DC0-C5E2DFAFE240}" dt="2023-09-13T17:21:58.120" v="265" actId="1076"/>
        <pc:sldMkLst>
          <pc:docMk/>
          <pc:sldMk cId="0" sldId="298"/>
        </pc:sldMkLst>
        <pc:spChg chg="mod">
          <ac:chgData name="brady owens" userId="7a6fbe4f65d4933f" providerId="LiveId" clId="{0F20337F-D75F-410F-8DC0-C5E2DFAFE240}" dt="2023-09-13T17:21:45.076" v="259" actId="255"/>
          <ac:spMkLst>
            <pc:docMk/>
            <pc:sldMk cId="0" sldId="298"/>
            <ac:spMk id="2" creationId="{00000000-0000-0000-0000-000000000000}"/>
          </ac:spMkLst>
        </pc:spChg>
        <pc:spChg chg="mod">
          <ac:chgData name="brady owens" userId="7a6fbe4f65d4933f" providerId="LiveId" clId="{0F20337F-D75F-410F-8DC0-C5E2DFAFE240}" dt="2023-09-13T17:21:58.120" v="265" actId="1076"/>
          <ac:spMkLst>
            <pc:docMk/>
            <pc:sldMk cId="0" sldId="298"/>
            <ac:spMk id="3" creationId="{00000000-0000-0000-0000-000000000000}"/>
          </ac:spMkLst>
        </pc:spChg>
        <pc:spChg chg="del">
          <ac:chgData name="brady owens" userId="7a6fbe4f65d4933f" providerId="LiveId" clId="{0F20337F-D75F-410F-8DC0-C5E2DFAFE240}" dt="2023-09-13T17:21:50.357" v="260" actId="478"/>
          <ac:spMkLst>
            <pc:docMk/>
            <pc:sldMk cId="0" sldId="298"/>
            <ac:spMk id="4" creationId="{00000000-0000-0000-0000-000000000000}"/>
          </ac:spMkLst>
        </pc:spChg>
        <pc:spChg chg="add del mod">
          <ac:chgData name="brady owens" userId="7a6fbe4f65d4933f" providerId="LiveId" clId="{0F20337F-D75F-410F-8DC0-C5E2DFAFE240}" dt="2023-09-13T17:21:52.497" v="262" actId="478"/>
          <ac:spMkLst>
            <pc:docMk/>
            <pc:sldMk cId="0" sldId="298"/>
            <ac:spMk id="6" creationId="{7DA49CFE-D166-7707-095F-016BA631ECA9}"/>
          </ac:spMkLst>
        </pc:spChg>
      </pc:sldChg>
      <pc:sldChg chg="addSp delSp modSp mod">
        <pc:chgData name="brady owens" userId="7a6fbe4f65d4933f" providerId="LiveId" clId="{0F20337F-D75F-410F-8DC0-C5E2DFAFE240}" dt="2023-09-13T17:24:15.760" v="304" actId="478"/>
        <pc:sldMkLst>
          <pc:docMk/>
          <pc:sldMk cId="0" sldId="299"/>
        </pc:sldMkLst>
        <pc:spChg chg="mod">
          <ac:chgData name="brady owens" userId="7a6fbe4f65d4933f" providerId="LiveId" clId="{0F20337F-D75F-410F-8DC0-C5E2DFAFE240}" dt="2023-09-13T17:24:07.068" v="299" actId="255"/>
          <ac:spMkLst>
            <pc:docMk/>
            <pc:sldMk cId="0" sldId="299"/>
            <ac:spMk id="2" creationId="{00000000-0000-0000-0000-000000000000}"/>
          </ac:spMkLst>
        </pc:spChg>
        <pc:spChg chg="mod">
          <ac:chgData name="brady owens" userId="7a6fbe4f65d4933f" providerId="LiveId" clId="{0F20337F-D75F-410F-8DC0-C5E2DFAFE240}" dt="2023-09-13T17:24:10.861" v="301" actId="27636"/>
          <ac:spMkLst>
            <pc:docMk/>
            <pc:sldMk cId="0" sldId="299"/>
            <ac:spMk id="3" creationId="{00000000-0000-0000-0000-000000000000}"/>
          </ac:spMkLst>
        </pc:spChg>
        <pc:spChg chg="del">
          <ac:chgData name="brady owens" userId="7a6fbe4f65d4933f" providerId="LiveId" clId="{0F20337F-D75F-410F-8DC0-C5E2DFAFE240}" dt="2023-09-13T17:24:13.828" v="302" actId="478"/>
          <ac:spMkLst>
            <pc:docMk/>
            <pc:sldMk cId="0" sldId="299"/>
            <ac:spMk id="4" creationId="{00000000-0000-0000-0000-000000000000}"/>
          </ac:spMkLst>
        </pc:spChg>
        <pc:spChg chg="add del mod">
          <ac:chgData name="brady owens" userId="7a6fbe4f65d4933f" providerId="LiveId" clId="{0F20337F-D75F-410F-8DC0-C5E2DFAFE240}" dt="2023-09-13T17:24:15.760" v="304" actId="478"/>
          <ac:spMkLst>
            <pc:docMk/>
            <pc:sldMk cId="0" sldId="299"/>
            <ac:spMk id="6" creationId="{DD0569EF-362D-428F-0DAC-A8A25F908792}"/>
          </ac:spMkLst>
        </pc:spChg>
      </pc:sldChg>
      <pc:sldChg chg="modSp add mod">
        <pc:chgData name="brady owens" userId="7a6fbe4f65d4933f" providerId="LiveId" clId="{0F20337F-D75F-410F-8DC0-C5E2DFAFE240}" dt="2023-09-13T17:10:49.609" v="60" actId="255"/>
        <pc:sldMkLst>
          <pc:docMk/>
          <pc:sldMk cId="3829351873" sldId="300"/>
        </pc:sldMkLst>
        <pc:spChg chg="mod">
          <ac:chgData name="brady owens" userId="7a6fbe4f65d4933f" providerId="LiveId" clId="{0F20337F-D75F-410F-8DC0-C5E2DFAFE240}" dt="2023-09-13T17:10:49.609" v="60" actId="255"/>
          <ac:spMkLst>
            <pc:docMk/>
            <pc:sldMk cId="3829351873" sldId="300"/>
            <ac:spMk id="2" creationId="{00000000-0000-0000-0000-000000000000}"/>
          </ac:spMkLst>
        </pc:spChg>
        <pc:spChg chg="mod">
          <ac:chgData name="brady owens" userId="7a6fbe4f65d4933f" providerId="LiveId" clId="{0F20337F-D75F-410F-8DC0-C5E2DFAFE240}" dt="2023-09-13T17:09:38.779" v="39" actId="27636"/>
          <ac:spMkLst>
            <pc:docMk/>
            <pc:sldMk cId="3829351873" sldId="300"/>
            <ac:spMk id="3" creationId="{00000000-0000-0000-0000-000000000000}"/>
          </ac:spMkLst>
        </pc:spChg>
        <pc:spChg chg="mod">
          <ac:chgData name="brady owens" userId="7a6fbe4f65d4933f" providerId="LiveId" clId="{0F20337F-D75F-410F-8DC0-C5E2DFAFE240}" dt="2023-09-13T17:09:38.783" v="40" actId="27636"/>
          <ac:spMkLst>
            <pc:docMk/>
            <pc:sldMk cId="3829351873" sldId="300"/>
            <ac:spMk id="4" creationId="{00000000-0000-0000-0000-000000000000}"/>
          </ac:spMkLst>
        </pc:spChg>
      </pc:sldChg>
      <pc:sldChg chg="modSp add mod">
        <pc:chgData name="brady owens" userId="7a6fbe4f65d4933f" providerId="LiveId" clId="{0F20337F-D75F-410F-8DC0-C5E2DFAFE240}" dt="2023-09-13T17:11:22.510" v="68" actId="255"/>
        <pc:sldMkLst>
          <pc:docMk/>
          <pc:sldMk cId="876631399" sldId="301"/>
        </pc:sldMkLst>
        <pc:spChg chg="mod">
          <ac:chgData name="brady owens" userId="7a6fbe4f65d4933f" providerId="LiveId" clId="{0F20337F-D75F-410F-8DC0-C5E2DFAFE240}" dt="2023-09-13T17:11:22.510" v="68" actId="255"/>
          <ac:spMkLst>
            <pc:docMk/>
            <pc:sldMk cId="876631399" sldId="301"/>
            <ac:spMk id="2" creationId="{00000000-0000-0000-0000-000000000000}"/>
          </ac:spMkLst>
        </pc:spChg>
      </pc:sldChg>
      <pc:sldChg chg="addSp delSp modSp add mod">
        <pc:chgData name="brady owens" userId="7a6fbe4f65d4933f" providerId="LiveId" clId="{0F20337F-D75F-410F-8DC0-C5E2DFAFE240}" dt="2023-09-13T17:11:10.141" v="66" actId="478"/>
        <pc:sldMkLst>
          <pc:docMk/>
          <pc:sldMk cId="1102371102" sldId="302"/>
        </pc:sldMkLst>
        <pc:spChg chg="mod">
          <ac:chgData name="brady owens" userId="7a6fbe4f65d4933f" providerId="LiveId" clId="{0F20337F-D75F-410F-8DC0-C5E2DFAFE240}" dt="2023-09-13T17:11:00.227" v="62" actId="255"/>
          <ac:spMkLst>
            <pc:docMk/>
            <pc:sldMk cId="1102371102" sldId="302"/>
            <ac:spMk id="2" creationId="{00000000-0000-0000-0000-000000000000}"/>
          </ac:spMkLst>
        </pc:spChg>
        <pc:spChg chg="mod">
          <ac:chgData name="brady owens" userId="7a6fbe4f65d4933f" providerId="LiveId" clId="{0F20337F-D75F-410F-8DC0-C5E2DFAFE240}" dt="2023-09-13T17:11:04.365" v="63" actId="1076"/>
          <ac:spMkLst>
            <pc:docMk/>
            <pc:sldMk cId="1102371102" sldId="302"/>
            <ac:spMk id="3" creationId="{00000000-0000-0000-0000-000000000000}"/>
          </ac:spMkLst>
        </pc:spChg>
        <pc:spChg chg="del">
          <ac:chgData name="brady owens" userId="7a6fbe4f65d4933f" providerId="LiveId" clId="{0F20337F-D75F-410F-8DC0-C5E2DFAFE240}" dt="2023-09-13T17:11:07.439" v="64" actId="478"/>
          <ac:spMkLst>
            <pc:docMk/>
            <pc:sldMk cId="1102371102" sldId="302"/>
            <ac:spMk id="4" creationId="{00000000-0000-0000-0000-000000000000}"/>
          </ac:spMkLst>
        </pc:spChg>
        <pc:spChg chg="add del mod">
          <ac:chgData name="brady owens" userId="7a6fbe4f65d4933f" providerId="LiveId" clId="{0F20337F-D75F-410F-8DC0-C5E2DFAFE240}" dt="2023-09-13T17:11:10.141" v="66" actId="478"/>
          <ac:spMkLst>
            <pc:docMk/>
            <pc:sldMk cId="1102371102" sldId="302"/>
            <ac:spMk id="6" creationId="{8A31DBB7-3D3C-9CFC-9913-AA1394492EF5}"/>
          </ac:spMkLst>
        </pc:spChg>
      </pc:sldChg>
      <pc:sldChg chg="modSp add mod">
        <pc:chgData name="brady owens" userId="7a6fbe4f65d4933f" providerId="LiveId" clId="{0F20337F-D75F-410F-8DC0-C5E2DFAFE240}" dt="2023-09-13T17:15:10.088" v="129" actId="255"/>
        <pc:sldMkLst>
          <pc:docMk/>
          <pc:sldMk cId="1207788970" sldId="303"/>
        </pc:sldMkLst>
        <pc:spChg chg="mod">
          <ac:chgData name="brady owens" userId="7a6fbe4f65d4933f" providerId="LiveId" clId="{0F20337F-D75F-410F-8DC0-C5E2DFAFE240}" dt="2023-09-13T17:15:10.088" v="129" actId="255"/>
          <ac:spMkLst>
            <pc:docMk/>
            <pc:sldMk cId="1207788970" sldId="303"/>
            <ac:spMk id="2" creationId="{00000000-0000-0000-0000-000000000000}"/>
          </ac:spMkLst>
        </pc:spChg>
        <pc:spChg chg="mod">
          <ac:chgData name="brady owens" userId="7a6fbe4f65d4933f" providerId="LiveId" clId="{0F20337F-D75F-410F-8DC0-C5E2DFAFE240}" dt="2023-09-13T17:14:46.703" v="124" actId="27636"/>
          <ac:spMkLst>
            <pc:docMk/>
            <pc:sldMk cId="1207788970" sldId="303"/>
            <ac:spMk id="3" creationId="{00000000-0000-0000-0000-000000000000}"/>
          </ac:spMkLst>
        </pc:spChg>
      </pc:sldChg>
      <pc:sldChg chg="modSp add mod">
        <pc:chgData name="brady owens" userId="7a6fbe4f65d4933f" providerId="LiveId" clId="{0F20337F-D75F-410F-8DC0-C5E2DFAFE240}" dt="2023-09-13T17:15:59.887" v="142" actId="255"/>
        <pc:sldMkLst>
          <pc:docMk/>
          <pc:sldMk cId="1166085753" sldId="304"/>
        </pc:sldMkLst>
        <pc:spChg chg="mod">
          <ac:chgData name="brady owens" userId="7a6fbe4f65d4933f" providerId="LiveId" clId="{0F20337F-D75F-410F-8DC0-C5E2DFAFE240}" dt="2023-09-13T17:15:59.887" v="142" actId="255"/>
          <ac:spMkLst>
            <pc:docMk/>
            <pc:sldMk cId="1166085753" sldId="304"/>
            <ac:spMk id="2" creationId="{00000000-0000-0000-0000-000000000000}"/>
          </ac:spMkLst>
        </pc:spChg>
        <pc:spChg chg="mod">
          <ac:chgData name="brady owens" userId="7a6fbe4f65d4933f" providerId="LiveId" clId="{0F20337F-D75F-410F-8DC0-C5E2DFAFE240}" dt="2023-09-13T17:15:26.194" v="136" actId="27636"/>
          <ac:spMkLst>
            <pc:docMk/>
            <pc:sldMk cId="1166085753" sldId="304"/>
            <ac:spMk id="3" creationId="{00000000-0000-0000-0000-000000000000}"/>
          </ac:spMkLst>
        </pc:spChg>
        <pc:spChg chg="mod">
          <ac:chgData name="brady owens" userId="7a6fbe4f65d4933f" providerId="LiveId" clId="{0F20337F-D75F-410F-8DC0-C5E2DFAFE240}" dt="2023-09-13T17:15:26.192" v="135" actId="27636"/>
          <ac:spMkLst>
            <pc:docMk/>
            <pc:sldMk cId="1166085753" sldId="304"/>
            <ac:spMk id="4" creationId="{00000000-0000-0000-0000-000000000000}"/>
          </ac:spMkLst>
        </pc:spChg>
      </pc:sldChg>
      <pc:sldChg chg="modSp add mod">
        <pc:chgData name="brady owens" userId="7a6fbe4f65d4933f" providerId="LiveId" clId="{0F20337F-D75F-410F-8DC0-C5E2DFAFE240}" dt="2023-09-13T17:16:11.149" v="144" actId="255"/>
        <pc:sldMkLst>
          <pc:docMk/>
          <pc:sldMk cId="1554063174" sldId="305"/>
        </pc:sldMkLst>
        <pc:spChg chg="mod">
          <ac:chgData name="brady owens" userId="7a6fbe4f65d4933f" providerId="LiveId" clId="{0F20337F-D75F-410F-8DC0-C5E2DFAFE240}" dt="2023-09-13T17:16:11.149" v="144" actId="255"/>
          <ac:spMkLst>
            <pc:docMk/>
            <pc:sldMk cId="1554063174" sldId="305"/>
            <ac:spMk id="2" creationId="{00000000-0000-0000-0000-000000000000}"/>
          </ac:spMkLst>
        </pc:spChg>
      </pc:sldChg>
      <pc:sldChg chg="modSp add mod">
        <pc:chgData name="brady owens" userId="7a6fbe4f65d4933f" providerId="LiveId" clId="{0F20337F-D75F-410F-8DC0-C5E2DFAFE240}" dt="2023-09-13T17:16:53.869" v="158" actId="255"/>
        <pc:sldMkLst>
          <pc:docMk/>
          <pc:sldMk cId="2641171996" sldId="306"/>
        </pc:sldMkLst>
        <pc:spChg chg="mod">
          <ac:chgData name="brady owens" userId="7a6fbe4f65d4933f" providerId="LiveId" clId="{0F20337F-D75F-410F-8DC0-C5E2DFAFE240}" dt="2023-09-13T17:16:53.869" v="158" actId="255"/>
          <ac:spMkLst>
            <pc:docMk/>
            <pc:sldMk cId="2641171996" sldId="306"/>
            <ac:spMk id="2" creationId="{00000000-0000-0000-0000-000000000000}"/>
          </ac:spMkLst>
        </pc:spChg>
        <pc:spChg chg="mod">
          <ac:chgData name="brady owens" userId="7a6fbe4f65d4933f" providerId="LiveId" clId="{0F20337F-D75F-410F-8DC0-C5E2DFAFE240}" dt="2023-09-13T17:16:26.323" v="149" actId="27636"/>
          <ac:spMkLst>
            <pc:docMk/>
            <pc:sldMk cId="2641171996" sldId="306"/>
            <ac:spMk id="3" creationId="{00000000-0000-0000-0000-000000000000}"/>
          </ac:spMkLst>
        </pc:spChg>
        <pc:spChg chg="mod">
          <ac:chgData name="brady owens" userId="7a6fbe4f65d4933f" providerId="LiveId" clId="{0F20337F-D75F-410F-8DC0-C5E2DFAFE240}" dt="2023-09-13T17:16:26.326" v="150" actId="27636"/>
          <ac:spMkLst>
            <pc:docMk/>
            <pc:sldMk cId="2641171996" sldId="306"/>
            <ac:spMk id="4" creationId="{00000000-0000-0000-0000-000000000000}"/>
          </ac:spMkLst>
        </pc:spChg>
      </pc:sldChg>
      <pc:sldChg chg="addSp delSp modSp add mod">
        <pc:chgData name="brady owens" userId="7a6fbe4f65d4933f" providerId="LiveId" clId="{0F20337F-D75F-410F-8DC0-C5E2DFAFE240}" dt="2023-09-13T17:18:23.273" v="188" actId="1076"/>
        <pc:sldMkLst>
          <pc:docMk/>
          <pc:sldMk cId="1709471959" sldId="307"/>
        </pc:sldMkLst>
        <pc:spChg chg="mod">
          <ac:chgData name="brady owens" userId="7a6fbe4f65d4933f" providerId="LiveId" clId="{0F20337F-D75F-410F-8DC0-C5E2DFAFE240}" dt="2023-09-13T17:18:17.297" v="187" actId="14100"/>
          <ac:spMkLst>
            <pc:docMk/>
            <pc:sldMk cId="1709471959" sldId="307"/>
            <ac:spMk id="2" creationId="{00000000-0000-0000-0000-000000000000}"/>
          </ac:spMkLst>
        </pc:spChg>
        <pc:spChg chg="mod">
          <ac:chgData name="brady owens" userId="7a6fbe4f65d4933f" providerId="LiveId" clId="{0F20337F-D75F-410F-8DC0-C5E2DFAFE240}" dt="2023-09-13T17:18:23.273" v="188" actId="1076"/>
          <ac:spMkLst>
            <pc:docMk/>
            <pc:sldMk cId="1709471959" sldId="307"/>
            <ac:spMk id="3" creationId="{00000000-0000-0000-0000-000000000000}"/>
          </ac:spMkLst>
        </pc:spChg>
        <pc:spChg chg="del mod">
          <ac:chgData name="brady owens" userId="7a6fbe4f65d4933f" providerId="LiveId" clId="{0F20337F-D75F-410F-8DC0-C5E2DFAFE240}" dt="2023-09-13T17:17:37.552" v="175" actId="478"/>
          <ac:spMkLst>
            <pc:docMk/>
            <pc:sldMk cId="1709471959" sldId="307"/>
            <ac:spMk id="4" creationId="{00000000-0000-0000-0000-000000000000}"/>
          </ac:spMkLst>
        </pc:spChg>
        <pc:spChg chg="add del mod">
          <ac:chgData name="brady owens" userId="7a6fbe4f65d4933f" providerId="LiveId" clId="{0F20337F-D75F-410F-8DC0-C5E2DFAFE240}" dt="2023-09-13T17:17:39.567" v="177" actId="478"/>
          <ac:spMkLst>
            <pc:docMk/>
            <pc:sldMk cId="1709471959" sldId="307"/>
            <ac:spMk id="6" creationId="{71CBD180-1E7D-D457-46CA-87E447F62DA0}"/>
          </ac:spMkLst>
        </pc:spChg>
      </pc:sldChg>
      <pc:sldChg chg="addSp delSp modSp add mod">
        <pc:chgData name="brady owens" userId="7a6fbe4f65d4933f" providerId="LiveId" clId="{0F20337F-D75F-410F-8DC0-C5E2DFAFE240}" dt="2023-09-13T17:20:18.274" v="219" actId="1076"/>
        <pc:sldMkLst>
          <pc:docMk/>
          <pc:sldMk cId="296570067" sldId="308"/>
        </pc:sldMkLst>
        <pc:spChg chg="mod">
          <ac:chgData name="brady owens" userId="7a6fbe4f65d4933f" providerId="LiveId" clId="{0F20337F-D75F-410F-8DC0-C5E2DFAFE240}" dt="2023-09-13T17:20:18.274" v="219" actId="1076"/>
          <ac:spMkLst>
            <pc:docMk/>
            <pc:sldMk cId="296570067" sldId="308"/>
            <ac:spMk id="2" creationId="{00000000-0000-0000-0000-000000000000}"/>
          </ac:spMkLst>
        </pc:spChg>
        <pc:spChg chg="mod">
          <ac:chgData name="brady owens" userId="7a6fbe4f65d4933f" providerId="LiveId" clId="{0F20337F-D75F-410F-8DC0-C5E2DFAFE240}" dt="2023-09-13T17:20:14.274" v="218" actId="1076"/>
          <ac:spMkLst>
            <pc:docMk/>
            <pc:sldMk cId="296570067" sldId="308"/>
            <ac:spMk id="3" creationId="{00000000-0000-0000-0000-000000000000}"/>
          </ac:spMkLst>
        </pc:spChg>
        <pc:spChg chg="del mod">
          <ac:chgData name="brady owens" userId="7a6fbe4f65d4933f" providerId="LiveId" clId="{0F20337F-D75F-410F-8DC0-C5E2DFAFE240}" dt="2023-09-13T17:20:05.915" v="214" actId="478"/>
          <ac:spMkLst>
            <pc:docMk/>
            <pc:sldMk cId="296570067" sldId="308"/>
            <ac:spMk id="4" creationId="{00000000-0000-0000-0000-000000000000}"/>
          </ac:spMkLst>
        </pc:spChg>
        <pc:spChg chg="add del mod">
          <ac:chgData name="brady owens" userId="7a6fbe4f65d4933f" providerId="LiveId" clId="{0F20337F-D75F-410F-8DC0-C5E2DFAFE240}" dt="2023-09-13T17:20:07.975" v="216" actId="478"/>
          <ac:spMkLst>
            <pc:docMk/>
            <pc:sldMk cId="296570067" sldId="308"/>
            <ac:spMk id="6" creationId="{8A5898DF-A7D1-D4C2-9E84-51E440A3ADB4}"/>
          </ac:spMkLst>
        </pc:spChg>
      </pc:sldChg>
      <pc:sldChg chg="addSp delSp modSp add mod">
        <pc:chgData name="brady owens" userId="7a6fbe4f65d4933f" providerId="LiveId" clId="{0F20337F-D75F-410F-8DC0-C5E2DFAFE240}" dt="2023-09-13T17:22:22.981" v="272" actId="478"/>
        <pc:sldMkLst>
          <pc:docMk/>
          <pc:sldMk cId="1247484942" sldId="309"/>
        </pc:sldMkLst>
        <pc:spChg chg="mod">
          <ac:chgData name="brady owens" userId="7a6fbe4f65d4933f" providerId="LiveId" clId="{0F20337F-D75F-410F-8DC0-C5E2DFAFE240}" dt="2023-09-13T17:22:14.473" v="268" actId="255"/>
          <ac:spMkLst>
            <pc:docMk/>
            <pc:sldMk cId="1247484942" sldId="309"/>
            <ac:spMk id="2" creationId="{00000000-0000-0000-0000-000000000000}"/>
          </ac:spMkLst>
        </pc:spChg>
        <pc:spChg chg="mod">
          <ac:chgData name="brady owens" userId="7a6fbe4f65d4933f" providerId="LiveId" clId="{0F20337F-D75F-410F-8DC0-C5E2DFAFE240}" dt="2023-09-13T17:22:17.960" v="269" actId="1076"/>
          <ac:spMkLst>
            <pc:docMk/>
            <pc:sldMk cId="1247484942" sldId="309"/>
            <ac:spMk id="3" creationId="{00000000-0000-0000-0000-000000000000}"/>
          </ac:spMkLst>
        </pc:spChg>
        <pc:spChg chg="del mod">
          <ac:chgData name="brady owens" userId="7a6fbe4f65d4933f" providerId="LiveId" clId="{0F20337F-D75F-410F-8DC0-C5E2DFAFE240}" dt="2023-09-13T17:22:20.563" v="270" actId="478"/>
          <ac:spMkLst>
            <pc:docMk/>
            <pc:sldMk cId="1247484942" sldId="309"/>
            <ac:spMk id="4" creationId="{00000000-0000-0000-0000-000000000000}"/>
          </ac:spMkLst>
        </pc:spChg>
        <pc:spChg chg="add del mod">
          <ac:chgData name="brady owens" userId="7a6fbe4f65d4933f" providerId="LiveId" clId="{0F20337F-D75F-410F-8DC0-C5E2DFAFE240}" dt="2023-09-13T17:22:22.981" v="272" actId="478"/>
          <ac:spMkLst>
            <pc:docMk/>
            <pc:sldMk cId="1247484942" sldId="309"/>
            <ac:spMk id="6" creationId="{23AC3589-BC23-C7BE-9851-F530CBBA3CE4}"/>
          </ac:spMkLst>
        </pc:spChg>
      </pc:sldChg>
      <pc:sldChg chg="modSp add mod">
        <pc:chgData name="brady owens" userId="7a6fbe4f65d4933f" providerId="LiveId" clId="{0F20337F-D75F-410F-8DC0-C5E2DFAFE240}" dt="2023-09-13T17:22:57.829" v="279" actId="255"/>
        <pc:sldMkLst>
          <pc:docMk/>
          <pc:sldMk cId="737855409" sldId="310"/>
        </pc:sldMkLst>
        <pc:spChg chg="mod">
          <ac:chgData name="brady owens" userId="7a6fbe4f65d4933f" providerId="LiveId" clId="{0F20337F-D75F-410F-8DC0-C5E2DFAFE240}" dt="2023-09-13T17:22:57.829" v="279" actId="255"/>
          <ac:spMkLst>
            <pc:docMk/>
            <pc:sldMk cId="737855409" sldId="310"/>
            <ac:spMk id="2" creationId="{00000000-0000-0000-0000-000000000000}"/>
          </ac:spMkLst>
        </pc:spChg>
      </pc:sldChg>
      <pc:sldChg chg="modSp add mod">
        <pc:chgData name="brady owens" userId="7a6fbe4f65d4933f" providerId="LiveId" clId="{0F20337F-D75F-410F-8DC0-C5E2DFAFE240}" dt="2023-09-13T17:23:19.848" v="283" actId="255"/>
        <pc:sldMkLst>
          <pc:docMk/>
          <pc:sldMk cId="1209228012" sldId="311"/>
        </pc:sldMkLst>
        <pc:spChg chg="mod">
          <ac:chgData name="brady owens" userId="7a6fbe4f65d4933f" providerId="LiveId" clId="{0F20337F-D75F-410F-8DC0-C5E2DFAFE240}" dt="2023-09-13T17:23:19.848" v="283" actId="255"/>
          <ac:spMkLst>
            <pc:docMk/>
            <pc:sldMk cId="1209228012" sldId="311"/>
            <ac:spMk id="2" creationId="{00000000-0000-0000-0000-000000000000}"/>
          </ac:spMkLst>
        </pc:spChg>
      </pc:sldChg>
      <pc:sldChg chg="modSp add mod">
        <pc:chgData name="brady owens" userId="7a6fbe4f65d4933f" providerId="LiveId" clId="{0F20337F-D75F-410F-8DC0-C5E2DFAFE240}" dt="2023-09-13T17:23:37.814" v="287" actId="255"/>
        <pc:sldMkLst>
          <pc:docMk/>
          <pc:sldMk cId="345241176" sldId="312"/>
        </pc:sldMkLst>
        <pc:spChg chg="mod">
          <ac:chgData name="brady owens" userId="7a6fbe4f65d4933f" providerId="LiveId" clId="{0F20337F-D75F-410F-8DC0-C5E2DFAFE240}" dt="2023-09-13T17:23:37.814" v="287" actId="255"/>
          <ac:spMkLst>
            <pc:docMk/>
            <pc:sldMk cId="345241176" sldId="312"/>
            <ac:spMk id="2" creationId="{00000000-0000-0000-0000-000000000000}"/>
          </ac:spMkLst>
        </pc:spChg>
      </pc:sldChg>
      <pc:sldChg chg="modSp add mod">
        <pc:chgData name="brady owens" userId="7a6fbe4f65d4933f" providerId="LiveId" clId="{0F20337F-D75F-410F-8DC0-C5E2DFAFE240}" dt="2023-09-13T17:24:27.403" v="307" actId="255"/>
        <pc:sldMkLst>
          <pc:docMk/>
          <pc:sldMk cId="95895449" sldId="313"/>
        </pc:sldMkLst>
        <pc:spChg chg="mod">
          <ac:chgData name="brady owens" userId="7a6fbe4f65d4933f" providerId="LiveId" clId="{0F20337F-D75F-410F-8DC0-C5E2DFAFE240}" dt="2023-09-13T17:24:27.403" v="307" actId="255"/>
          <ac:spMkLst>
            <pc:docMk/>
            <pc:sldMk cId="95895449" sldId="313"/>
            <ac:spMk id="2" creationId="{00000000-0000-0000-0000-000000000000}"/>
          </ac:spMkLst>
        </pc:spChg>
        <pc:spChg chg="mod">
          <ac:chgData name="brady owens" userId="7a6fbe4f65d4933f" providerId="LiveId" clId="{0F20337F-D75F-410F-8DC0-C5E2DFAFE240}" dt="2023-09-13T17:23:52.519" v="295" actId="27636"/>
          <ac:spMkLst>
            <pc:docMk/>
            <pc:sldMk cId="95895449" sldId="313"/>
            <ac:spMk id="3" creationId="{00000000-0000-0000-0000-000000000000}"/>
          </ac:spMkLst>
        </pc:spChg>
        <pc:spChg chg="mod">
          <ac:chgData name="brady owens" userId="7a6fbe4f65d4933f" providerId="LiveId" clId="{0F20337F-D75F-410F-8DC0-C5E2DFAFE240}" dt="2023-09-13T17:23:52.523" v="296" actId="27636"/>
          <ac:spMkLst>
            <pc:docMk/>
            <pc:sldMk cId="95895449" sldId="313"/>
            <ac:spMk id="4" creationId="{00000000-0000-0000-0000-000000000000}"/>
          </ac:spMkLst>
        </pc:spChg>
      </pc:sldChg>
      <pc:sldChg chg="modSp add mod">
        <pc:chgData name="brady owens" userId="7a6fbe4f65d4933f" providerId="LiveId" clId="{0F20337F-D75F-410F-8DC0-C5E2DFAFE240}" dt="2023-09-13T17:24:39.194" v="309" actId="255"/>
        <pc:sldMkLst>
          <pc:docMk/>
          <pc:sldMk cId="301261609" sldId="314"/>
        </pc:sldMkLst>
        <pc:spChg chg="mod">
          <ac:chgData name="brady owens" userId="7a6fbe4f65d4933f" providerId="LiveId" clId="{0F20337F-D75F-410F-8DC0-C5E2DFAFE240}" dt="2023-09-13T17:24:39.194" v="309" actId="255"/>
          <ac:spMkLst>
            <pc:docMk/>
            <pc:sldMk cId="301261609" sldId="314"/>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endParaRP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 id="2147483679" r:id="rId31"/>
    <p:sldLayoutId id="2147483680" r:id="rId32"/>
    <p:sldLayoutId id="2147483681" r:id="rId33"/>
    <p:sldLayoutId id="2147483682" r:id="rId34"/>
    <p:sldLayoutId id="2147483683" r:id="rId35"/>
    <p:sldLayoutId id="2147483684" r:id="rId36"/>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2.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7.xml"/></Relationships>
</file>

<file path=ppt/slides/_rels/slide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7.xml"/></Relationships>
</file>

<file path=ppt/slides/_rels/slide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3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3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3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1.xml"/></Relationships>
</file>

<file path=ppt/slides/_rels/slide3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4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3.xml"/></Relationships>
</file>

<file path=ppt/slides/_rels/slide4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4.xml"/></Relationships>
</file>

<file path=ppt/slides/_rels/slide4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5.xml"/></Relationships>
</file>

<file path=ppt/slides/_rels/slide4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5.xml"/></Relationships>
</file>

<file path=ppt/slides/_rels/slide4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5.xml"/></Relationships>
</file>

<file path=ppt/slides/_rels/slide4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5.xml"/></Relationships>
</file>

<file path=ppt/slides/_rels/slide4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5.xml"/></Relationships>
</file>

<file path=ppt/slides/_rels/slide4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6.xml"/></Relationships>
</file>

<file path=ppt/slides/_rels/slide4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6.xml"/></Relationships>
</file>

<file path=ppt/slides/_rels/slide4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6.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r>
              <a:rPr sz="7280" b="0">
                <a:solidFill>
                  <a:srgbClr val="FFF2D2"/>
                </a:solidFill>
              </a:rPr>
              <a:t>Lesson 3 Daniel Chapter 2</a:t>
            </a: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28 And they were bringing horses for Solomon from Egypt and from all countries.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2 Chronicles 9:26–30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3829351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29 Now the rest of the acts of Solomon, from first to last, are they not written in the records of Nathan the prophet, and in the prophecy of </a:t>
            </a:r>
            <a:r>
              <a:rPr sz="5000" b="0" dirty="0" err="1">
                <a:solidFill>
                  <a:srgbClr val="FFF2D2"/>
                </a:solidFill>
              </a:rPr>
              <a:t>Ahijah</a:t>
            </a:r>
            <a:r>
              <a:rPr sz="5000" b="0" dirty="0">
                <a:solidFill>
                  <a:srgbClr val="FFF2D2"/>
                </a:solidFill>
              </a:rPr>
              <a:t> the Shilonite, and in the visions of </a:t>
            </a:r>
            <a:r>
              <a:rPr sz="5000" b="0" dirty="0" err="1">
                <a:solidFill>
                  <a:srgbClr val="FFF2D2"/>
                </a:solidFill>
              </a:rPr>
              <a:t>Iddo</a:t>
            </a:r>
            <a:r>
              <a:rPr sz="5000" b="0" dirty="0">
                <a:solidFill>
                  <a:srgbClr val="FFF2D2"/>
                </a:solidFill>
              </a:rPr>
              <a:t> the seer concerning Jeroboam the son of </a:t>
            </a:r>
            <a:r>
              <a:rPr sz="5000" b="0" dirty="0" err="1">
                <a:solidFill>
                  <a:srgbClr val="FFF2D2"/>
                </a:solidFill>
              </a:rPr>
              <a:t>Nebat</a:t>
            </a:r>
            <a:r>
              <a:rPr sz="5000" b="0" dirty="0">
                <a:solidFill>
                  <a:srgbClr val="FFF2D2"/>
                </a:solidFill>
              </a:rPr>
              <a:t>?</a:t>
            </a:r>
          </a:p>
        </p:txBody>
      </p:sp>
      <p:sp>
        <p:nvSpPr>
          <p:cNvPr id="3" name="New Shape"/>
          <p:cNvSpPr>
            <a:spLocks noGrp="1"/>
          </p:cNvSpPr>
          <p:nvPr>
            <p:ph type="body" idx="1"/>
          </p:nvPr>
        </p:nvSpPr>
        <p:spPr>
          <a:xfrm>
            <a:off x="698500" y="5692775"/>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2 Chronicles 9:26–30</a:t>
            </a:r>
          </a:p>
        </p:txBody>
      </p:sp>
    </p:spTree>
    <p:extLst>
      <p:ext uri="{BB962C8B-B14F-4D97-AF65-F5344CB8AC3E}">
        <p14:creationId xmlns:p14="http://schemas.microsoft.com/office/powerpoint/2010/main" val="1102371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30 Solomon reigned forty years in Jerusalem over all Israel.</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2 Chronicles 9:26–30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8766313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22 “It is He who reveals the profound and hidden things; He knows what is in the darkness, And the light dwells with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2:22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23 “To You, O God of my fathers, I give thanks and praise, For You have given me wisdom and power; Even now You have made known to me what we requested of You, For You have made known to us the king’s matter.”</a:t>
            </a:r>
          </a:p>
        </p:txBody>
      </p:sp>
      <p:sp>
        <p:nvSpPr>
          <p:cNvPr id="3" name="New Shape"/>
          <p:cNvSpPr>
            <a:spLocks noGrp="1"/>
          </p:cNvSpPr>
          <p:nvPr>
            <p:ph type="body" idx="1"/>
          </p:nvPr>
        </p:nvSpPr>
        <p:spPr>
          <a:xfrm>
            <a:off x="698500" y="5692775"/>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2:23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a:solidFill>
                  <a:srgbClr val="FFF2D2"/>
                </a:solidFill>
              </a:rPr>
              <a:t>O LORD my God, you are very great! You are clothed with splendor and majesty, you cover yourself with light as with a garment; Psalm 104:1-2(ESV) and yet to me you make darkness your canopy, Psalm 18:11(ESV) for I cannot draw up my case because of darkness. Job 37:19(ESV)</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a:solidFill>
                  <a:srgbClr val="FFF2D2"/>
                </a:solidFill>
              </a:rPr>
              <a:t>Lord, give me so to be crucified with Christ, as that the life I may now live in the flesh, I may live by faith in the Son of God, who loved me and gave himself for me; Galatians 2:20(ESV) and so to carry in me continually the death of Jesus, as that the life also of Jesus may be manifested in my mortal body. 2 Corinthians 4:10(ESV)</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Autofit/>
          </a:bodyPr>
          <a:lstStyle>
            <a:lvl1pPr algn="ctr">
              <a:defRPr sz="7513">
                <a:solidFill>
                  <a:srgbClr val="FFF2D2"/>
                </a:solidFill>
              </a:defRPr>
            </a:lvl1pPr>
          </a:lstStyle>
          <a:p>
            <a:pPr algn="ctr"/>
            <a:r>
              <a:rPr sz="7200" b="0" dirty="0">
                <a:solidFill>
                  <a:srgbClr val="FFF2D2"/>
                </a:solidFill>
              </a:rPr>
              <a:t>2. God’s Meaning (24-49)</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Daniel’s </a:t>
            </a:r>
            <a:r>
              <a:rPr sz="4386" b="0" u="sng" dirty="0">
                <a:solidFill>
                  <a:srgbClr val="FFF2D2"/>
                </a:solidFill>
              </a:rPr>
              <a:t>Boast</a:t>
            </a:r>
            <a:r>
              <a:rPr sz="4386" b="0" dirty="0">
                <a:solidFill>
                  <a:srgbClr val="FFF2D2"/>
                </a:solidFill>
              </a:rPr>
              <a:t> in the Lord (24-30)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4386">
                <a:solidFill>
                  <a:srgbClr val="FFF2D2"/>
                </a:solidFill>
              </a:defRPr>
            </a:lvl1pPr>
          </a:lstStyle>
          <a:p>
            <a:pPr algn="l"/>
            <a:r>
              <a:rPr sz="5000" b="0" dirty="0">
                <a:solidFill>
                  <a:srgbClr val="FFF2D2"/>
                </a:solidFill>
              </a:rPr>
              <a:t>There are 14 places in the Old Testament the last days, latter days:
Genesis 49:1; Numbers 24:14; Deuteronomy 4:30; Deuteronomy 31:29; Isaiah 2:2; Micah 4:1; Jeremiah 23:20; Jeremiah 30:24; Jeremiah 48:39; Ezekiel 38:16; Daniel 2:28; Daniel 10:14; Hosea 3:5.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7513" b="0">
                <a:solidFill>
                  <a:srgbClr val="FFF2D2"/>
                </a:solidFill>
              </a:rPr>
              <a:t>1. God’s Message (1-23)</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5000" b="0" dirty="0">
                <a:solidFill>
                  <a:srgbClr val="FFF2D2"/>
                </a:solidFill>
              </a:rPr>
              <a:t>Last days found in the New Testament:
John 11:24;  Acts 2:17; 2 Timothy 3:1; Hebrews 1:2;  James 5:3; 1 Peter 1:5; 1 Peter 1:20; 2 Peter 3:3.</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2 in these last days has spoken to us in His Son, whom He appointed heir of all things, through whom also He made the world.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Hebrews 1:2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20 For He was foreknown before the foundation of the world, but has appeared in these last times for the sake of you</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1 Peter 1:20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24 Martha said to Him, “I know that he will rise again in the resurrection on the last day.”</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John 11:24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5 who are protected by the power of God through faith for a salvation ready to be revealed in the last time.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1 Peter 1:5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Daniel </a:t>
            </a:r>
            <a:r>
              <a:rPr sz="4386" b="0" u="sng" dirty="0">
                <a:solidFill>
                  <a:srgbClr val="FFF2D2"/>
                </a:solidFill>
              </a:rPr>
              <a:t>Recounts</a:t>
            </a:r>
            <a:r>
              <a:rPr sz="4386" b="0" dirty="0">
                <a:solidFill>
                  <a:srgbClr val="FFF2D2"/>
                </a:solidFill>
              </a:rPr>
              <a:t> the Dream (31-35)</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819150"/>
            <a:ext cx="10795000" cy="4387849"/>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37 “You, O king, are the king of kings, to whom the God of heaven has given the kingdom, the power, the strength and the glory;</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2:37–38</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819150"/>
            <a:ext cx="10795000" cy="4387849"/>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38 and wherever the sons of men dwell, or the beasts of the field, or the birds of the sky, He has given them into your hand and has caused you to rule over them all. You are the head of gold.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2:37–38</a:t>
            </a:r>
          </a:p>
        </p:txBody>
      </p:sp>
    </p:spTree>
    <p:extLst>
      <p:ext uri="{BB962C8B-B14F-4D97-AF65-F5344CB8AC3E}">
        <p14:creationId xmlns:p14="http://schemas.microsoft.com/office/powerpoint/2010/main" val="12077889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4 What is man that You take thought of him, And the son of man that You care for him? 5 Yet You have made him a little lower than God, And You crown him with glory and majesty!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Psalm 8:4–8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6 You make him to rule over the works of Your hands; You have put all things under his feet, 7 All sheep and oxen, And also the beasts of the field</a:t>
            </a:r>
            <a:r>
              <a:rPr lang="en-US" sz="5000" b="0" dirty="0">
                <a:solidFill>
                  <a:srgbClr val="FFF2D2"/>
                </a:solidFill>
              </a:rPr>
              <a:t>,</a:t>
            </a:r>
            <a:endParaRPr sz="5000" b="0" dirty="0">
              <a:solidFill>
                <a:srgbClr val="FFF2D2"/>
              </a:solidFil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Psalm 8:4–8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1166085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The King’s </a:t>
            </a:r>
            <a:r>
              <a:rPr sz="4386" b="0" u="sng" dirty="0">
                <a:solidFill>
                  <a:srgbClr val="FFF2D2"/>
                </a:solidFill>
              </a:rPr>
              <a:t>Demand</a:t>
            </a:r>
            <a:r>
              <a:rPr sz="4386" b="0" dirty="0">
                <a:solidFill>
                  <a:srgbClr val="FFF2D2"/>
                </a:solidFill>
              </a:rPr>
              <a:t> (1-5)</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8 The birds of the heavens and the fish of the sea, Whatever passes through the paths of the seas.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Psalm 8:4–8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155406317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26 Then God said, “Let Us make man in Our image, according to Our likeness; and let them rule over the fish of the sea and over the birds of the sky and over the cattle and over all the earth, and over every creeping thing that creeps on the earth.”</a:t>
            </a:r>
          </a:p>
        </p:txBody>
      </p:sp>
      <p:sp>
        <p:nvSpPr>
          <p:cNvPr id="3" name="New Shape"/>
          <p:cNvSpPr>
            <a:spLocks noGrp="1"/>
          </p:cNvSpPr>
          <p:nvPr>
            <p:ph type="body" idx="1"/>
          </p:nvPr>
        </p:nvSpPr>
        <p:spPr>
          <a:xfrm>
            <a:off x="679451" y="5810250"/>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Genesis 1:26–27</a:t>
            </a:r>
          </a:p>
        </p:txBody>
      </p:sp>
      <p:sp>
        <p:nvSpPr>
          <p:cNvPr id="6" name="Text Placeholder 5">
            <a:extLst>
              <a:ext uri="{FF2B5EF4-FFF2-40B4-BE49-F238E27FC236}">
                <a16:creationId xmlns:a16="http://schemas.microsoft.com/office/drawing/2014/main" id="{F1D3F7E9-9A14-6B3B-2791-92B0D51259CC}"/>
              </a:ext>
            </a:extLst>
          </p:cNvPr>
          <p:cNvSpPr>
            <a:spLocks noGrp="1"/>
          </p:cNvSpPr>
          <p:nvPr>
            <p:ph type="body" idx="2"/>
          </p:nvPr>
        </p:nvSpPr>
        <p:spPr/>
        <p:txBody>
          <a:bodyPr>
            <a:normAutofit fontScale="62500" lnSpcReduction="20000"/>
          </a:bodyP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27 God created man in His own image, in the image of God He created him; male and female He created them.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Genesis 1:26–27</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26411719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34 “You continued looking until a stone was cut out without hands, and it struck the statue on its feet of iron and clay and crushed them.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2:34–35</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28337" y="352425"/>
            <a:ext cx="11790947" cy="5342522"/>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35 “Then the iron, the clay, the bronze, the silver and the gold were crushed all at the same time and became like chaff from the summer threshing floors; and the wind carried them away so that not a trace of them was found. But the stone that struck the statue became a great mountain and filled the whole earth.</a:t>
            </a:r>
          </a:p>
        </p:txBody>
      </p:sp>
      <p:sp>
        <p:nvSpPr>
          <p:cNvPr id="3" name="New Shape"/>
          <p:cNvSpPr>
            <a:spLocks noGrp="1"/>
          </p:cNvSpPr>
          <p:nvPr>
            <p:ph type="body" idx="1"/>
          </p:nvPr>
        </p:nvSpPr>
        <p:spPr>
          <a:xfrm>
            <a:off x="409743" y="5973846"/>
            <a:ext cx="3921626"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2:34–35</a:t>
            </a:r>
          </a:p>
        </p:txBody>
      </p:sp>
    </p:spTree>
    <p:extLst>
      <p:ext uri="{BB962C8B-B14F-4D97-AF65-F5344CB8AC3E}">
        <p14:creationId xmlns:p14="http://schemas.microsoft.com/office/powerpoint/2010/main" val="17094719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Daniel gives the </a:t>
            </a:r>
            <a:r>
              <a:rPr sz="4386" b="0" u="sng" dirty="0">
                <a:solidFill>
                  <a:srgbClr val="FFF2D2"/>
                </a:solidFill>
              </a:rPr>
              <a:t>interpretation</a:t>
            </a:r>
            <a:r>
              <a:rPr sz="4386" b="0" dirty="0">
                <a:solidFill>
                  <a:srgbClr val="FFF2D2"/>
                </a:solidFill>
              </a:rPr>
              <a:t> (36-45)</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44 “In the days of those kings the God of heaven will set up a kingdom which will never be destroyed, and that kingdom will not be left for another people; it will crush and put an end to all these kingdoms, but it will itself endure forever.</a:t>
            </a:r>
          </a:p>
        </p:txBody>
      </p:sp>
      <p:sp>
        <p:nvSpPr>
          <p:cNvPr id="3" name="New Shape"/>
          <p:cNvSpPr>
            <a:spLocks noGrp="1"/>
          </p:cNvSpPr>
          <p:nvPr>
            <p:ph type="body" idx="1"/>
          </p:nvPr>
        </p:nvSpPr>
        <p:spPr>
          <a:xfrm>
            <a:off x="698500" y="5692775"/>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2:44–45</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08547" y="923089"/>
            <a:ext cx="11774906"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45 “Inasmuch as you saw that a stone was cut out of the mountain without hands and that it crushed the iron, the bronze, the clay, the silver and the gold, the great God has made known to the king what will take place in the future; so the dream is true and its interpretation is trustworthy.”</a:t>
            </a:r>
          </a:p>
        </p:txBody>
      </p:sp>
      <p:sp>
        <p:nvSpPr>
          <p:cNvPr id="3" name="New Shape"/>
          <p:cNvSpPr>
            <a:spLocks noGrp="1"/>
          </p:cNvSpPr>
          <p:nvPr>
            <p:ph type="body" idx="1"/>
          </p:nvPr>
        </p:nvSpPr>
        <p:spPr>
          <a:xfrm>
            <a:off x="7275763" y="5956299"/>
            <a:ext cx="3793289"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2:44–45</a:t>
            </a:r>
          </a:p>
        </p:txBody>
      </p:sp>
    </p:spTree>
    <p:extLst>
      <p:ext uri="{BB962C8B-B14F-4D97-AF65-F5344CB8AC3E}">
        <p14:creationId xmlns:p14="http://schemas.microsoft.com/office/powerpoint/2010/main" val="2965700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8 the one who practices sin is of the devil; for the devil has sinned from the beginning. The Son of God appeared for this purpose, to destroy the works of the devil.</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1 John 3:8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8 Be of sober spirit, be on the alert. Your adversary, the devil, prowls around like a roaring lion, seeking someone to devour.</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1 Peter 5:8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The Wise-men’s </a:t>
            </a:r>
            <a:r>
              <a:rPr sz="4386" b="0" u="sng" dirty="0">
                <a:solidFill>
                  <a:srgbClr val="FFF2D2"/>
                </a:solidFill>
              </a:rPr>
              <a:t>Dilemma</a:t>
            </a:r>
            <a:r>
              <a:rPr sz="4386" b="0" dirty="0">
                <a:solidFill>
                  <a:srgbClr val="FFF2D2"/>
                </a:solidFill>
              </a:rPr>
              <a:t> (6-13)</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20 The God of peace will soon crush Satan under your feet. The grace of our Lord Jesus be with you.</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Romans 16:20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Daniel is </a:t>
            </a:r>
            <a:r>
              <a:rPr sz="4386" b="0" u="sng" dirty="0">
                <a:solidFill>
                  <a:srgbClr val="FFF2D2"/>
                </a:solidFill>
              </a:rPr>
              <a:t>rewarded</a:t>
            </a:r>
            <a:r>
              <a:rPr sz="4386" b="0" dirty="0">
                <a:solidFill>
                  <a:srgbClr val="FFF2D2"/>
                </a:solidFill>
              </a:rPr>
              <a:t> (46-49)</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20 But now Christ has been raised from the dead, the first fruits of those who are asleep. 21 For since by a man came death, by a man also came the resurrection of the dead. 22 For as in Adam all die, so also in Christ all will be made alive. </a:t>
            </a:r>
          </a:p>
        </p:txBody>
      </p:sp>
      <p:sp>
        <p:nvSpPr>
          <p:cNvPr id="3" name="New Shape"/>
          <p:cNvSpPr>
            <a:spLocks noGrp="1"/>
          </p:cNvSpPr>
          <p:nvPr>
            <p:ph type="body" idx="1"/>
          </p:nvPr>
        </p:nvSpPr>
        <p:spPr>
          <a:xfrm>
            <a:off x="698500" y="5813425"/>
            <a:ext cx="60071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1 Corinthians 15:20–28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23 But each in his own order: Christ the first fruits, after that those who are Christ’s at His coming, 24 then comes the end, when He hands over the kingdom to the God and Father, when He has abolished all rule and all authority and power. </a:t>
            </a:r>
          </a:p>
        </p:txBody>
      </p:sp>
      <p:sp>
        <p:nvSpPr>
          <p:cNvPr id="3" name="New Shape"/>
          <p:cNvSpPr>
            <a:spLocks noGrp="1"/>
          </p:cNvSpPr>
          <p:nvPr>
            <p:ph type="body" idx="1"/>
          </p:nvPr>
        </p:nvSpPr>
        <p:spPr>
          <a:xfrm>
            <a:off x="679451" y="5692775"/>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1 Corinthians 15:20–28</a:t>
            </a:r>
          </a:p>
        </p:txBody>
      </p:sp>
    </p:spTree>
    <p:extLst>
      <p:ext uri="{BB962C8B-B14F-4D97-AF65-F5344CB8AC3E}">
        <p14:creationId xmlns:p14="http://schemas.microsoft.com/office/powerpoint/2010/main" val="12474849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25 For He must reign until He has put all His enemies under His feet. 26 The last enemy that will be abolished is death.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Corinthians 15:20–28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7378554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27 For He has put all things in subjection under His feet. But when He says, “All things are put in subjection,” it is evident that He is excepted who put all things in subjection to Him</a:t>
            </a:r>
            <a:r>
              <a:rPr lang="en-US" sz="5000" b="0" dirty="0">
                <a:solidFill>
                  <a:srgbClr val="FFF2D2"/>
                </a:solidFill>
              </a:rPr>
              <a:t>.</a:t>
            </a:r>
            <a:endParaRPr sz="5000" b="0" dirty="0">
              <a:solidFill>
                <a:srgbClr val="FFF2D2"/>
              </a:solidFil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Corinthians 15:20–28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120922801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28 When all things are subjected to Him, then the Son Himself also will be subjected to the One who subjected all things to Him, so that God may be all in all.</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Corinthians 15:20–28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34524117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5 For He did not subject to angels the world to come, concerning which we are speaking. 6 But one has testified somewhere, saying, “What is man, that You remember him? Or the son of man, that You are concerned about him? </a:t>
            </a:r>
          </a:p>
        </p:txBody>
      </p:sp>
      <p:sp>
        <p:nvSpPr>
          <p:cNvPr id="3" name="New Shape"/>
          <p:cNvSpPr>
            <a:spLocks noGrp="1"/>
          </p:cNvSpPr>
          <p:nvPr>
            <p:ph type="body" idx="1"/>
          </p:nvPr>
        </p:nvSpPr>
        <p:spPr>
          <a:xfrm>
            <a:off x="698500" y="5692775"/>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Hebrews 2:5–8</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7 “You have made him for a little while lower than the angels; You have crowned him with glory and honor, And have appointed him over the works of Your hands; </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Hebrews 2:5–8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9589544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8 You have put all things in subjection under his feet.” For in subjecting all things to him, He left nothing that is not subject to him. But now we do not yet see all things subjected to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Hebrews 2:5–8</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301261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4386" b="0" dirty="0">
                <a:solidFill>
                  <a:srgbClr val="FFF2D2"/>
                </a:solidFill>
              </a:rPr>
              <a:t>Daniel’s </a:t>
            </a:r>
            <a:r>
              <a:rPr sz="4386" b="0" u="sng" dirty="0">
                <a:solidFill>
                  <a:srgbClr val="FFF2D2"/>
                </a:solidFill>
              </a:rPr>
              <a:t>Determination</a:t>
            </a:r>
            <a:r>
              <a:rPr sz="4386" b="0" dirty="0">
                <a:solidFill>
                  <a:srgbClr val="FFF2D2"/>
                </a:solidFill>
              </a:rPr>
              <a:t> (14-23)</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352425"/>
            <a:ext cx="10795000" cy="5807743"/>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10000"/>
          </a:bodyPr>
          <a:lstStyle>
            <a:lvl1pPr algn="l">
              <a:defRPr sz="5086">
                <a:solidFill>
                  <a:srgbClr val="FFF2D2"/>
                </a:solidFill>
              </a:defRPr>
            </a:lvl1pPr>
          </a:lstStyle>
          <a:p>
            <a:pPr algn="l"/>
            <a:r>
              <a:rPr sz="5400" b="0" dirty="0">
                <a:solidFill>
                  <a:srgbClr val="FFF2D2"/>
                </a:solidFill>
              </a:rPr>
              <a:t>50 and forgive Your people who have sinned against You and all their transgressions which they have transgressed against You, and make them objects of compassion before those who have taken them captive, that they may have compassion on them</a:t>
            </a:r>
          </a:p>
        </p:txBody>
      </p:sp>
      <p:sp>
        <p:nvSpPr>
          <p:cNvPr id="3" name="New Shape"/>
          <p:cNvSpPr>
            <a:spLocks noGrp="1"/>
          </p:cNvSpPr>
          <p:nvPr>
            <p:ph type="body" idx="1"/>
          </p:nvPr>
        </p:nvSpPr>
        <p:spPr>
          <a:xfrm>
            <a:off x="2366879" y="6005930"/>
            <a:ext cx="3103479"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1 Kings 8:50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20 Daniel said, “Let the name of God be blessed forever and ever, For wisdom and power belong to Him.</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2:20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00" b="0" dirty="0">
                <a:solidFill>
                  <a:srgbClr val="FFF2D2"/>
                </a:solidFill>
              </a:rPr>
              <a:t>21 “It is He who changes the times and the epochs; He removes kings and establishes kings; He gives wisdom to wise men And knowledge to men of understanding.</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r>
              <a:rPr sz="4386" b="0">
                <a:solidFill>
                  <a:srgbClr val="FFF2D2"/>
                </a:solidFill>
              </a:rPr>
              <a:t>Daniel 2:21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939132"/>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5000" b="0" dirty="0">
                <a:solidFill>
                  <a:srgbClr val="FFF2D2"/>
                </a:solidFill>
              </a:rPr>
              <a:t>26 He was the ruler over all the kings from the Euphrates River even to the land of the Philistines, and as far as the border of Egypt. 27 The king made silver as common as stones in Jerusalem, and he made cedars as plentiful as sycamore trees that are in the lowland.</a:t>
            </a:r>
          </a:p>
        </p:txBody>
      </p:sp>
      <p:sp>
        <p:nvSpPr>
          <p:cNvPr id="3" name="New Shape"/>
          <p:cNvSpPr>
            <a:spLocks noGrp="1"/>
          </p:cNvSpPr>
          <p:nvPr>
            <p:ph type="body" idx="1"/>
          </p:nvPr>
        </p:nvSpPr>
        <p:spPr>
          <a:xfrm>
            <a:off x="4997784" y="5813425"/>
            <a:ext cx="5862721"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2 Chronicles 9:26–30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1728</Words>
  <Application>Microsoft Office PowerPoint</Application>
  <PresentationFormat>Widescreen</PresentationFormat>
  <Paragraphs>106</Paragraphs>
  <Slides>49</Slides>
  <Notes>0</Notes>
  <HiddenSlides>0</HiddenSlides>
  <MMClips>0</MMClips>
  <ScaleCrop>false</ScaleCrop>
  <HeadingPairs>
    <vt:vector size="4" baseType="variant">
      <vt:variant>
        <vt:lpstr>Theme</vt:lpstr>
      </vt:variant>
      <vt:variant>
        <vt:i4>1</vt:i4>
      </vt:variant>
      <vt:variant>
        <vt:lpstr>Slide Titles</vt:lpstr>
      </vt:variant>
      <vt:variant>
        <vt:i4>49</vt:i4>
      </vt:variant>
    </vt:vector>
  </HeadingPairs>
  <TitlesOfParts>
    <vt:vector size="5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brady owens</cp:lastModifiedBy>
  <cp:revision>1</cp:revision>
  <dcterms:modified xsi:type="dcterms:W3CDTF">2023-09-13T17:24:41Z</dcterms:modified>
</cp:coreProperties>
</file>