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301" r:id="rId11"/>
    <p:sldId id="280" r:id="rId12"/>
    <p:sldId id="281" r:id="rId13"/>
    <p:sldId id="282" r:id="rId14"/>
    <p:sldId id="283" r:id="rId15"/>
    <p:sldId id="302" r:id="rId16"/>
    <p:sldId id="303" r:id="rId17"/>
    <p:sldId id="284" r:id="rId18"/>
    <p:sldId id="290" r:id="rId19"/>
    <p:sldId id="291" r:id="rId20"/>
    <p:sldId id="304" r:id="rId21"/>
    <p:sldId id="295" r:id="rId22"/>
    <p:sldId id="296" r:id="rId23"/>
    <p:sldId id="307" r:id="rId24"/>
    <p:sldId id="308" r:id="rId25"/>
    <p:sldId id="309" r:id="rId26"/>
    <p:sldId id="292" r:id="rId27"/>
    <p:sldId id="293" r:id="rId28"/>
    <p:sldId id="294" r:id="rId29"/>
    <p:sldId id="285" r:id="rId30"/>
    <p:sldId id="286" r:id="rId31"/>
    <p:sldId id="287" r:id="rId32"/>
    <p:sldId id="288" r:id="rId33"/>
    <p:sldId id="289" r:id="rId34"/>
    <p:sldId id="311" r:id="rId35"/>
    <p:sldId id="312" r:id="rId36"/>
    <p:sldId id="313" r:id="rId37"/>
    <p:sldId id="298" r:id="rId38"/>
    <p:sldId id="299" r:id="rId39"/>
    <p:sldId id="300" r:id="rId40"/>
  </p:sldIdLst>
  <p:sldSz cx="12192000" cy="6858000"/>
  <p:notesSz cx="12192000" cy="68580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4DD619-9C64-4362-B417-ADB3A228E43B}" v="61" dt="2024-04-03T22:21:48.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53" y="7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y owens" userId="7a6fbe4f65d4933f" providerId="LiveId" clId="{644DD619-9C64-4362-B417-ADB3A228E43B}"/>
    <pc:docChg chg="custSel addSld delSld modSld sldOrd modMainMaster">
      <pc:chgData name="brady owens" userId="7a6fbe4f65d4933f" providerId="LiveId" clId="{644DD619-9C64-4362-B417-ADB3A228E43B}" dt="2024-04-03T22:21:52.826" v="152" actId="47"/>
      <pc:docMkLst>
        <pc:docMk/>
      </pc:docMkLst>
      <pc:sldChg chg="delSp modSp mod setBg">
        <pc:chgData name="brady owens" userId="7a6fbe4f65d4933f" providerId="LiveId" clId="{644DD619-9C64-4362-B417-ADB3A228E43B}" dt="2024-04-01T20:11:34.696" v="42"/>
        <pc:sldMkLst>
          <pc:docMk/>
          <pc:sldMk cId="0" sldId="257"/>
        </pc:sldMkLst>
        <pc:spChg chg="mod">
          <ac:chgData name="brady owens" userId="7a6fbe4f65d4933f" providerId="LiveId" clId="{644DD619-9C64-4362-B417-ADB3A228E43B}" dt="2024-04-01T20:11:23.569" v="39" actId="403"/>
          <ac:spMkLst>
            <pc:docMk/>
            <pc:sldMk cId="0" sldId="257"/>
            <ac:spMk id="2" creationId="{00000000-0000-0000-0000-000000000000}"/>
          </ac:spMkLst>
        </pc:spChg>
        <pc:spChg chg="del mod">
          <ac:chgData name="brady owens" userId="7a6fbe4f65d4933f" providerId="LiveId" clId="{644DD619-9C64-4362-B417-ADB3A228E43B}" dt="2024-04-01T20:11:28.556" v="40" actId="478"/>
          <ac:spMkLst>
            <pc:docMk/>
            <pc:sldMk cId="0" sldId="257"/>
            <ac:spMk id="3" creationId="{00000000-0000-0000-0000-000000000000}"/>
          </ac:spMkLst>
        </pc:spChg>
        <pc:spChg chg="mod">
          <ac:chgData name="brady owens" userId="7a6fbe4f65d4933f" providerId="LiveId" clId="{644DD619-9C64-4362-B417-ADB3A228E43B}" dt="2024-04-01T20:11:09.783" v="7" actId="27636"/>
          <ac:spMkLst>
            <pc:docMk/>
            <pc:sldMk cId="0" sldId="257"/>
            <ac:spMk id="4" creationId="{00000000-0000-0000-0000-000000000000}"/>
          </ac:spMkLst>
        </pc:spChg>
      </pc:sldChg>
      <pc:sldChg chg="modSp mod setBg">
        <pc:chgData name="brady owens" userId="7a6fbe4f65d4933f" providerId="LiveId" clId="{644DD619-9C64-4362-B417-ADB3A228E43B}" dt="2024-04-01T20:11:34.696" v="42"/>
        <pc:sldMkLst>
          <pc:docMk/>
          <pc:sldMk cId="0" sldId="258"/>
        </pc:sldMkLst>
        <pc:spChg chg="mod">
          <ac:chgData name="brady owens" userId="7a6fbe4f65d4933f" providerId="LiveId" clId="{644DD619-9C64-4362-B417-ADB3A228E43B}" dt="2024-04-01T20:11:32.134" v="41" actId="6549"/>
          <ac:spMkLst>
            <pc:docMk/>
            <pc:sldMk cId="0" sldId="258"/>
            <ac:spMk id="2" creationId="{00000000-0000-0000-0000-000000000000}"/>
          </ac:spMkLst>
        </pc:spChg>
      </pc:sldChg>
      <pc:sldChg chg="modSp mod setBg">
        <pc:chgData name="brady owens" userId="7a6fbe4f65d4933f" providerId="LiveId" clId="{644DD619-9C64-4362-B417-ADB3A228E43B}" dt="2024-04-01T20:11:38.226" v="43"/>
        <pc:sldMkLst>
          <pc:docMk/>
          <pc:sldMk cId="0" sldId="259"/>
        </pc:sldMkLst>
        <pc:spChg chg="mod">
          <ac:chgData name="brady owens" userId="7a6fbe4f65d4933f" providerId="LiveId" clId="{644DD619-9C64-4362-B417-ADB3A228E43B}" dt="2024-04-01T20:11:38.226" v="43"/>
          <ac:spMkLst>
            <pc:docMk/>
            <pc:sldMk cId="0" sldId="259"/>
            <ac:spMk id="2" creationId="{00000000-0000-0000-0000-000000000000}"/>
          </ac:spMkLst>
        </pc:spChg>
      </pc:sldChg>
      <pc:sldChg chg="modSp mod setBg">
        <pc:chgData name="brady owens" userId="7a6fbe4f65d4933f" providerId="LiveId" clId="{644DD619-9C64-4362-B417-ADB3A228E43B}" dt="2024-04-03T19:06:15.013" v="88" actId="115"/>
        <pc:sldMkLst>
          <pc:docMk/>
          <pc:sldMk cId="0" sldId="260"/>
        </pc:sldMkLst>
        <pc:spChg chg="mod">
          <ac:chgData name="brady owens" userId="7a6fbe4f65d4933f" providerId="LiveId" clId="{644DD619-9C64-4362-B417-ADB3A228E43B}" dt="2024-04-03T19:06:15.013" v="88" actId="115"/>
          <ac:spMkLst>
            <pc:docMk/>
            <pc:sldMk cId="0" sldId="260"/>
            <ac:spMk id="2" creationId="{00000000-0000-0000-0000-000000000000}"/>
          </ac:spMkLst>
        </pc:spChg>
      </pc:sldChg>
      <pc:sldChg chg="modSp setBg">
        <pc:chgData name="brady owens" userId="7a6fbe4f65d4933f" providerId="LiveId" clId="{644DD619-9C64-4362-B417-ADB3A228E43B}" dt="2024-04-01T20:11:44.349" v="45"/>
        <pc:sldMkLst>
          <pc:docMk/>
          <pc:sldMk cId="0" sldId="261"/>
        </pc:sldMkLst>
        <pc:spChg chg="mod">
          <ac:chgData name="brady owens" userId="7a6fbe4f65d4933f" providerId="LiveId" clId="{644DD619-9C64-4362-B417-ADB3A228E43B}" dt="2024-04-01T20:11:44.349" v="45"/>
          <ac:spMkLst>
            <pc:docMk/>
            <pc:sldMk cId="0" sldId="261"/>
            <ac:spMk id="2" creationId="{00000000-0000-0000-0000-000000000000}"/>
          </ac:spMkLst>
        </pc:spChg>
      </pc:sldChg>
      <pc:sldChg chg="modSp setBg">
        <pc:chgData name="brady owens" userId="7a6fbe4f65d4933f" providerId="LiveId" clId="{644DD619-9C64-4362-B417-ADB3A228E43B}" dt="2024-04-01T20:11:47.536" v="46"/>
        <pc:sldMkLst>
          <pc:docMk/>
          <pc:sldMk cId="0" sldId="262"/>
        </pc:sldMkLst>
        <pc:spChg chg="mod">
          <ac:chgData name="brady owens" userId="7a6fbe4f65d4933f" providerId="LiveId" clId="{644DD619-9C64-4362-B417-ADB3A228E43B}" dt="2024-04-01T20:11:47.536" v="46"/>
          <ac:spMkLst>
            <pc:docMk/>
            <pc:sldMk cId="0" sldId="262"/>
            <ac:spMk id="2" creationId="{00000000-0000-0000-0000-000000000000}"/>
          </ac:spMkLst>
        </pc:spChg>
      </pc:sldChg>
      <pc:sldChg chg="modSp setBg">
        <pc:chgData name="brady owens" userId="7a6fbe4f65d4933f" providerId="LiveId" clId="{644DD619-9C64-4362-B417-ADB3A228E43B}" dt="2024-04-01T20:11:50.411" v="47"/>
        <pc:sldMkLst>
          <pc:docMk/>
          <pc:sldMk cId="0" sldId="263"/>
        </pc:sldMkLst>
        <pc:spChg chg="mod">
          <ac:chgData name="brady owens" userId="7a6fbe4f65d4933f" providerId="LiveId" clId="{644DD619-9C64-4362-B417-ADB3A228E43B}" dt="2024-04-01T20:11:50.411" v="47"/>
          <ac:spMkLst>
            <pc:docMk/>
            <pc:sldMk cId="0" sldId="263"/>
            <ac:spMk id="2" creationId="{00000000-0000-0000-0000-000000000000}"/>
          </ac:spMkLst>
        </pc:spChg>
      </pc:sldChg>
      <pc:sldChg chg="modSp setBg">
        <pc:chgData name="brady owens" userId="7a6fbe4f65d4933f" providerId="LiveId" clId="{644DD619-9C64-4362-B417-ADB3A228E43B}" dt="2024-04-01T20:11:53.086" v="48"/>
        <pc:sldMkLst>
          <pc:docMk/>
          <pc:sldMk cId="0" sldId="264"/>
        </pc:sldMkLst>
        <pc:spChg chg="mod">
          <ac:chgData name="brady owens" userId="7a6fbe4f65d4933f" providerId="LiveId" clId="{644DD619-9C64-4362-B417-ADB3A228E43B}" dt="2024-04-01T20:11:53.086" v="48"/>
          <ac:spMkLst>
            <pc:docMk/>
            <pc:sldMk cId="0" sldId="264"/>
            <ac:spMk id="2" creationId="{00000000-0000-0000-0000-000000000000}"/>
          </ac:spMkLst>
        </pc:spChg>
      </pc:sldChg>
      <pc:sldChg chg="modSp mod setBg">
        <pc:chgData name="brady owens" userId="7a6fbe4f65d4933f" providerId="LiveId" clId="{644DD619-9C64-4362-B417-ADB3A228E43B}" dt="2024-04-03T19:08:51.160" v="89" actId="20577"/>
        <pc:sldMkLst>
          <pc:docMk/>
          <pc:sldMk cId="0" sldId="265"/>
        </pc:sldMkLst>
        <pc:spChg chg="mod">
          <ac:chgData name="brady owens" userId="7a6fbe4f65d4933f" providerId="LiveId" clId="{644DD619-9C64-4362-B417-ADB3A228E43B}" dt="2024-04-03T19:08:51.160" v="89" actId="20577"/>
          <ac:spMkLst>
            <pc:docMk/>
            <pc:sldMk cId="0" sldId="265"/>
            <ac:spMk id="2" creationId="{00000000-0000-0000-0000-000000000000}"/>
          </ac:spMkLst>
        </pc:spChg>
      </pc:sldChg>
      <pc:sldChg chg="modSp del setBg">
        <pc:chgData name="brady owens" userId="7a6fbe4f65d4933f" providerId="LiveId" clId="{644DD619-9C64-4362-B417-ADB3A228E43B}" dt="2024-04-03T19:11:56.489" v="90" actId="47"/>
        <pc:sldMkLst>
          <pc:docMk/>
          <pc:sldMk cId="0" sldId="266"/>
        </pc:sldMkLst>
        <pc:spChg chg="mod">
          <ac:chgData name="brady owens" userId="7a6fbe4f65d4933f" providerId="LiveId" clId="{644DD619-9C64-4362-B417-ADB3A228E43B}" dt="2024-04-01T20:12:01.740" v="50"/>
          <ac:spMkLst>
            <pc:docMk/>
            <pc:sldMk cId="0" sldId="266"/>
            <ac:spMk id="2" creationId="{00000000-0000-0000-0000-000000000000}"/>
          </ac:spMkLst>
        </pc:spChg>
      </pc:sldChg>
      <pc:sldChg chg="modSp del mod setBg">
        <pc:chgData name="brady owens" userId="7a6fbe4f65d4933f" providerId="LiveId" clId="{644DD619-9C64-4362-B417-ADB3A228E43B}" dt="2024-04-03T19:11:56.489" v="90" actId="47"/>
        <pc:sldMkLst>
          <pc:docMk/>
          <pc:sldMk cId="0" sldId="267"/>
        </pc:sldMkLst>
        <pc:spChg chg="mod">
          <ac:chgData name="brady owens" userId="7a6fbe4f65d4933f" providerId="LiveId" clId="{644DD619-9C64-4362-B417-ADB3A228E43B}" dt="2024-04-01T20:12:05.458" v="51"/>
          <ac:spMkLst>
            <pc:docMk/>
            <pc:sldMk cId="0" sldId="267"/>
            <ac:spMk id="2" creationId="{00000000-0000-0000-0000-000000000000}"/>
          </ac:spMkLst>
        </pc:spChg>
      </pc:sldChg>
      <pc:sldChg chg="modSp del setBg">
        <pc:chgData name="brady owens" userId="7a6fbe4f65d4933f" providerId="LiveId" clId="{644DD619-9C64-4362-B417-ADB3A228E43B}" dt="2024-04-03T19:11:56.489" v="90" actId="47"/>
        <pc:sldMkLst>
          <pc:docMk/>
          <pc:sldMk cId="0" sldId="268"/>
        </pc:sldMkLst>
        <pc:spChg chg="mod">
          <ac:chgData name="brady owens" userId="7a6fbe4f65d4933f" providerId="LiveId" clId="{644DD619-9C64-4362-B417-ADB3A228E43B}" dt="2024-04-01T20:12:08.770" v="52"/>
          <ac:spMkLst>
            <pc:docMk/>
            <pc:sldMk cId="0" sldId="268"/>
            <ac:spMk id="2" creationId="{00000000-0000-0000-0000-000000000000}"/>
          </ac:spMkLst>
        </pc:spChg>
      </pc:sldChg>
      <pc:sldChg chg="modSp del setBg">
        <pc:chgData name="brady owens" userId="7a6fbe4f65d4933f" providerId="LiveId" clId="{644DD619-9C64-4362-B417-ADB3A228E43B}" dt="2024-04-03T19:11:56.489" v="90" actId="47"/>
        <pc:sldMkLst>
          <pc:docMk/>
          <pc:sldMk cId="0" sldId="269"/>
        </pc:sldMkLst>
        <pc:spChg chg="mod">
          <ac:chgData name="brady owens" userId="7a6fbe4f65d4933f" providerId="LiveId" clId="{644DD619-9C64-4362-B417-ADB3A228E43B}" dt="2024-04-01T20:12:11.957" v="53"/>
          <ac:spMkLst>
            <pc:docMk/>
            <pc:sldMk cId="0" sldId="269"/>
            <ac:spMk id="2" creationId="{00000000-0000-0000-0000-000000000000}"/>
          </ac:spMkLst>
        </pc:spChg>
      </pc:sldChg>
      <pc:sldChg chg="modSp del setBg">
        <pc:chgData name="brady owens" userId="7a6fbe4f65d4933f" providerId="LiveId" clId="{644DD619-9C64-4362-B417-ADB3A228E43B}" dt="2024-04-03T19:11:56.489" v="90" actId="47"/>
        <pc:sldMkLst>
          <pc:docMk/>
          <pc:sldMk cId="0" sldId="270"/>
        </pc:sldMkLst>
        <pc:spChg chg="mod">
          <ac:chgData name="brady owens" userId="7a6fbe4f65d4933f" providerId="LiveId" clId="{644DD619-9C64-4362-B417-ADB3A228E43B}" dt="2024-04-01T20:12:14.672" v="54"/>
          <ac:spMkLst>
            <pc:docMk/>
            <pc:sldMk cId="0" sldId="270"/>
            <ac:spMk id="2" creationId="{00000000-0000-0000-0000-000000000000}"/>
          </ac:spMkLst>
        </pc:spChg>
      </pc:sldChg>
      <pc:sldChg chg="modSp del setBg">
        <pc:chgData name="brady owens" userId="7a6fbe4f65d4933f" providerId="LiveId" clId="{644DD619-9C64-4362-B417-ADB3A228E43B}" dt="2024-04-03T19:11:56.489" v="90" actId="47"/>
        <pc:sldMkLst>
          <pc:docMk/>
          <pc:sldMk cId="0" sldId="271"/>
        </pc:sldMkLst>
        <pc:spChg chg="mod">
          <ac:chgData name="brady owens" userId="7a6fbe4f65d4933f" providerId="LiveId" clId="{644DD619-9C64-4362-B417-ADB3A228E43B}" dt="2024-04-01T20:12:37.556" v="55"/>
          <ac:spMkLst>
            <pc:docMk/>
            <pc:sldMk cId="0" sldId="271"/>
            <ac:spMk id="2" creationId="{00000000-0000-0000-0000-000000000000}"/>
          </ac:spMkLst>
        </pc:spChg>
      </pc:sldChg>
      <pc:sldChg chg="modSp del setBg">
        <pc:chgData name="brady owens" userId="7a6fbe4f65d4933f" providerId="LiveId" clId="{644DD619-9C64-4362-B417-ADB3A228E43B}" dt="2024-04-03T19:11:56.489" v="90" actId="47"/>
        <pc:sldMkLst>
          <pc:docMk/>
          <pc:sldMk cId="0" sldId="272"/>
        </pc:sldMkLst>
        <pc:spChg chg="mod">
          <ac:chgData name="brady owens" userId="7a6fbe4f65d4933f" providerId="LiveId" clId="{644DD619-9C64-4362-B417-ADB3A228E43B}" dt="2024-04-01T20:12:41.460" v="56"/>
          <ac:spMkLst>
            <pc:docMk/>
            <pc:sldMk cId="0" sldId="272"/>
            <ac:spMk id="2" creationId="{00000000-0000-0000-0000-000000000000}"/>
          </ac:spMkLst>
        </pc:spChg>
      </pc:sldChg>
      <pc:sldChg chg="modSp del setBg">
        <pc:chgData name="brady owens" userId="7a6fbe4f65d4933f" providerId="LiveId" clId="{644DD619-9C64-4362-B417-ADB3A228E43B}" dt="2024-04-03T19:11:56.489" v="90" actId="47"/>
        <pc:sldMkLst>
          <pc:docMk/>
          <pc:sldMk cId="0" sldId="273"/>
        </pc:sldMkLst>
        <pc:spChg chg="mod">
          <ac:chgData name="brady owens" userId="7a6fbe4f65d4933f" providerId="LiveId" clId="{644DD619-9C64-4362-B417-ADB3A228E43B}" dt="2024-04-01T20:12:44.585" v="57"/>
          <ac:spMkLst>
            <pc:docMk/>
            <pc:sldMk cId="0" sldId="273"/>
            <ac:spMk id="2" creationId="{00000000-0000-0000-0000-000000000000}"/>
          </ac:spMkLst>
        </pc:spChg>
      </pc:sldChg>
      <pc:sldChg chg="modSp del setBg">
        <pc:chgData name="brady owens" userId="7a6fbe4f65d4933f" providerId="LiveId" clId="{644DD619-9C64-4362-B417-ADB3A228E43B}" dt="2024-04-03T19:11:56.489" v="90" actId="47"/>
        <pc:sldMkLst>
          <pc:docMk/>
          <pc:sldMk cId="0" sldId="274"/>
        </pc:sldMkLst>
        <pc:spChg chg="mod">
          <ac:chgData name="brady owens" userId="7a6fbe4f65d4933f" providerId="LiveId" clId="{644DD619-9C64-4362-B417-ADB3A228E43B}" dt="2024-04-01T20:12:48.671" v="58"/>
          <ac:spMkLst>
            <pc:docMk/>
            <pc:sldMk cId="0" sldId="274"/>
            <ac:spMk id="2" creationId="{00000000-0000-0000-0000-000000000000}"/>
          </ac:spMkLst>
        </pc:spChg>
      </pc:sldChg>
      <pc:sldChg chg="modSp del setBg">
        <pc:chgData name="brady owens" userId="7a6fbe4f65d4933f" providerId="LiveId" clId="{644DD619-9C64-4362-B417-ADB3A228E43B}" dt="2024-04-03T19:11:56.489" v="90" actId="47"/>
        <pc:sldMkLst>
          <pc:docMk/>
          <pc:sldMk cId="0" sldId="275"/>
        </pc:sldMkLst>
        <pc:spChg chg="mod">
          <ac:chgData name="brady owens" userId="7a6fbe4f65d4933f" providerId="LiveId" clId="{644DD619-9C64-4362-B417-ADB3A228E43B}" dt="2024-04-01T20:12:52.555" v="59"/>
          <ac:spMkLst>
            <pc:docMk/>
            <pc:sldMk cId="0" sldId="275"/>
            <ac:spMk id="2" creationId="{00000000-0000-0000-0000-000000000000}"/>
          </ac:spMkLst>
        </pc:spChg>
      </pc:sldChg>
      <pc:sldChg chg="modSp del mod setBg">
        <pc:chgData name="brady owens" userId="7a6fbe4f65d4933f" providerId="LiveId" clId="{644DD619-9C64-4362-B417-ADB3A228E43B}" dt="2024-04-03T19:11:56.489" v="90" actId="47"/>
        <pc:sldMkLst>
          <pc:docMk/>
          <pc:sldMk cId="0" sldId="276"/>
        </pc:sldMkLst>
        <pc:spChg chg="mod">
          <ac:chgData name="brady owens" userId="7a6fbe4f65d4933f" providerId="LiveId" clId="{644DD619-9C64-4362-B417-ADB3A228E43B}" dt="2024-04-01T20:12:56.199" v="60"/>
          <ac:spMkLst>
            <pc:docMk/>
            <pc:sldMk cId="0" sldId="276"/>
            <ac:spMk id="2" creationId="{00000000-0000-0000-0000-000000000000}"/>
          </ac:spMkLst>
        </pc:spChg>
      </pc:sldChg>
      <pc:sldChg chg="modSp del setBg">
        <pc:chgData name="brady owens" userId="7a6fbe4f65d4933f" providerId="LiveId" clId="{644DD619-9C64-4362-B417-ADB3A228E43B}" dt="2024-04-03T19:11:56.489" v="90" actId="47"/>
        <pc:sldMkLst>
          <pc:docMk/>
          <pc:sldMk cId="0" sldId="277"/>
        </pc:sldMkLst>
        <pc:spChg chg="mod">
          <ac:chgData name="brady owens" userId="7a6fbe4f65d4933f" providerId="LiveId" clId="{644DD619-9C64-4362-B417-ADB3A228E43B}" dt="2024-04-01T20:13:00.645" v="61"/>
          <ac:spMkLst>
            <pc:docMk/>
            <pc:sldMk cId="0" sldId="277"/>
            <ac:spMk id="2" creationId="{00000000-0000-0000-0000-000000000000}"/>
          </ac:spMkLst>
        </pc:spChg>
      </pc:sldChg>
      <pc:sldChg chg="modSp del setBg">
        <pc:chgData name="brady owens" userId="7a6fbe4f65d4933f" providerId="LiveId" clId="{644DD619-9C64-4362-B417-ADB3A228E43B}" dt="2024-04-03T19:11:56.489" v="90" actId="47"/>
        <pc:sldMkLst>
          <pc:docMk/>
          <pc:sldMk cId="0" sldId="278"/>
        </pc:sldMkLst>
        <pc:spChg chg="mod">
          <ac:chgData name="brady owens" userId="7a6fbe4f65d4933f" providerId="LiveId" clId="{644DD619-9C64-4362-B417-ADB3A228E43B}" dt="2024-04-01T20:13:05.977" v="62"/>
          <ac:spMkLst>
            <pc:docMk/>
            <pc:sldMk cId="0" sldId="278"/>
            <ac:spMk id="2" creationId="{00000000-0000-0000-0000-000000000000}"/>
          </ac:spMkLst>
        </pc:spChg>
      </pc:sldChg>
      <pc:sldChg chg="modSp del setBg">
        <pc:chgData name="brady owens" userId="7a6fbe4f65d4933f" providerId="LiveId" clId="{644DD619-9C64-4362-B417-ADB3A228E43B}" dt="2024-04-03T19:11:56.489" v="90" actId="47"/>
        <pc:sldMkLst>
          <pc:docMk/>
          <pc:sldMk cId="0" sldId="279"/>
        </pc:sldMkLst>
        <pc:spChg chg="mod">
          <ac:chgData name="brady owens" userId="7a6fbe4f65d4933f" providerId="LiveId" clId="{644DD619-9C64-4362-B417-ADB3A228E43B}" dt="2024-04-01T20:13:09.546" v="63"/>
          <ac:spMkLst>
            <pc:docMk/>
            <pc:sldMk cId="0" sldId="279"/>
            <ac:spMk id="2" creationId="{00000000-0000-0000-0000-000000000000}"/>
          </ac:spMkLst>
        </pc:spChg>
      </pc:sldChg>
      <pc:sldChg chg="modSp setBg">
        <pc:chgData name="brady owens" userId="7a6fbe4f65d4933f" providerId="LiveId" clId="{644DD619-9C64-4362-B417-ADB3A228E43B}" dt="2024-04-01T20:13:13.347" v="64"/>
        <pc:sldMkLst>
          <pc:docMk/>
          <pc:sldMk cId="0" sldId="280"/>
        </pc:sldMkLst>
        <pc:spChg chg="mod">
          <ac:chgData name="brady owens" userId="7a6fbe4f65d4933f" providerId="LiveId" clId="{644DD619-9C64-4362-B417-ADB3A228E43B}" dt="2024-04-01T20:13:13.347" v="64"/>
          <ac:spMkLst>
            <pc:docMk/>
            <pc:sldMk cId="0" sldId="280"/>
            <ac:spMk id="2" creationId="{00000000-0000-0000-0000-000000000000}"/>
          </ac:spMkLst>
        </pc:spChg>
      </pc:sldChg>
      <pc:sldChg chg="modSp setBg">
        <pc:chgData name="brady owens" userId="7a6fbe4f65d4933f" providerId="LiveId" clId="{644DD619-9C64-4362-B417-ADB3A228E43B}" dt="2024-04-01T20:13:16.980" v="65"/>
        <pc:sldMkLst>
          <pc:docMk/>
          <pc:sldMk cId="0" sldId="281"/>
        </pc:sldMkLst>
        <pc:spChg chg="mod">
          <ac:chgData name="brady owens" userId="7a6fbe4f65d4933f" providerId="LiveId" clId="{644DD619-9C64-4362-B417-ADB3A228E43B}" dt="2024-04-01T20:13:16.980" v="65"/>
          <ac:spMkLst>
            <pc:docMk/>
            <pc:sldMk cId="0" sldId="281"/>
            <ac:spMk id="2" creationId="{00000000-0000-0000-0000-000000000000}"/>
          </ac:spMkLst>
        </pc:spChg>
      </pc:sldChg>
      <pc:sldChg chg="modSp setBg">
        <pc:chgData name="brady owens" userId="7a6fbe4f65d4933f" providerId="LiveId" clId="{644DD619-9C64-4362-B417-ADB3A228E43B}" dt="2024-04-01T20:13:20.916" v="66"/>
        <pc:sldMkLst>
          <pc:docMk/>
          <pc:sldMk cId="0" sldId="282"/>
        </pc:sldMkLst>
        <pc:spChg chg="mod">
          <ac:chgData name="brady owens" userId="7a6fbe4f65d4933f" providerId="LiveId" clId="{644DD619-9C64-4362-B417-ADB3A228E43B}" dt="2024-04-01T20:13:20.916" v="66"/>
          <ac:spMkLst>
            <pc:docMk/>
            <pc:sldMk cId="0" sldId="282"/>
            <ac:spMk id="2" creationId="{00000000-0000-0000-0000-000000000000}"/>
          </ac:spMkLst>
        </pc:spChg>
      </pc:sldChg>
      <pc:sldChg chg="modSp setBg">
        <pc:chgData name="brady owens" userId="7a6fbe4f65d4933f" providerId="LiveId" clId="{644DD619-9C64-4362-B417-ADB3A228E43B}" dt="2024-04-01T20:13:24.209" v="67"/>
        <pc:sldMkLst>
          <pc:docMk/>
          <pc:sldMk cId="0" sldId="283"/>
        </pc:sldMkLst>
        <pc:spChg chg="mod">
          <ac:chgData name="brady owens" userId="7a6fbe4f65d4933f" providerId="LiveId" clId="{644DD619-9C64-4362-B417-ADB3A228E43B}" dt="2024-04-01T20:13:24.209" v="67"/>
          <ac:spMkLst>
            <pc:docMk/>
            <pc:sldMk cId="0" sldId="283"/>
            <ac:spMk id="2" creationId="{00000000-0000-0000-0000-000000000000}"/>
          </ac:spMkLst>
        </pc:spChg>
      </pc:sldChg>
      <pc:sldChg chg="modSp mod setBg">
        <pc:chgData name="brady owens" userId="7a6fbe4f65d4933f" providerId="LiveId" clId="{644DD619-9C64-4362-B417-ADB3A228E43B}" dt="2024-04-03T22:17:42.046" v="132" actId="27636"/>
        <pc:sldMkLst>
          <pc:docMk/>
          <pc:sldMk cId="0" sldId="284"/>
        </pc:sldMkLst>
        <pc:spChg chg="mod">
          <ac:chgData name="brady owens" userId="7a6fbe4f65d4933f" providerId="LiveId" clId="{644DD619-9C64-4362-B417-ADB3A228E43B}" dt="2024-04-03T22:17:42.046" v="132" actId="27636"/>
          <ac:spMkLst>
            <pc:docMk/>
            <pc:sldMk cId="0" sldId="284"/>
            <ac:spMk id="2" creationId="{00000000-0000-0000-0000-000000000000}"/>
          </ac:spMkLst>
        </pc:spChg>
      </pc:sldChg>
      <pc:sldChg chg="modSp setBg">
        <pc:chgData name="brady owens" userId="7a6fbe4f65d4933f" providerId="LiveId" clId="{644DD619-9C64-4362-B417-ADB3A228E43B}" dt="2024-04-01T20:13:30.691" v="69"/>
        <pc:sldMkLst>
          <pc:docMk/>
          <pc:sldMk cId="0" sldId="285"/>
        </pc:sldMkLst>
        <pc:spChg chg="mod">
          <ac:chgData name="brady owens" userId="7a6fbe4f65d4933f" providerId="LiveId" clId="{644DD619-9C64-4362-B417-ADB3A228E43B}" dt="2024-04-01T20:13:30.691" v="69"/>
          <ac:spMkLst>
            <pc:docMk/>
            <pc:sldMk cId="0" sldId="285"/>
            <ac:spMk id="2" creationId="{00000000-0000-0000-0000-000000000000}"/>
          </ac:spMkLst>
        </pc:spChg>
      </pc:sldChg>
      <pc:sldChg chg="modSp setBg">
        <pc:chgData name="brady owens" userId="7a6fbe4f65d4933f" providerId="LiveId" clId="{644DD619-9C64-4362-B417-ADB3A228E43B}" dt="2024-04-01T20:13:33.477" v="70"/>
        <pc:sldMkLst>
          <pc:docMk/>
          <pc:sldMk cId="0" sldId="286"/>
        </pc:sldMkLst>
        <pc:spChg chg="mod">
          <ac:chgData name="brady owens" userId="7a6fbe4f65d4933f" providerId="LiveId" clId="{644DD619-9C64-4362-B417-ADB3A228E43B}" dt="2024-04-01T20:13:33.477" v="70"/>
          <ac:spMkLst>
            <pc:docMk/>
            <pc:sldMk cId="0" sldId="286"/>
            <ac:spMk id="2" creationId="{00000000-0000-0000-0000-000000000000}"/>
          </ac:spMkLst>
        </pc:spChg>
      </pc:sldChg>
      <pc:sldChg chg="modSp setBg">
        <pc:chgData name="brady owens" userId="7a6fbe4f65d4933f" providerId="LiveId" clId="{644DD619-9C64-4362-B417-ADB3A228E43B}" dt="2024-04-01T20:13:40.280" v="71"/>
        <pc:sldMkLst>
          <pc:docMk/>
          <pc:sldMk cId="0" sldId="287"/>
        </pc:sldMkLst>
        <pc:spChg chg="mod">
          <ac:chgData name="brady owens" userId="7a6fbe4f65d4933f" providerId="LiveId" clId="{644DD619-9C64-4362-B417-ADB3A228E43B}" dt="2024-04-01T20:13:40.280" v="71"/>
          <ac:spMkLst>
            <pc:docMk/>
            <pc:sldMk cId="0" sldId="287"/>
            <ac:spMk id="2" creationId="{00000000-0000-0000-0000-000000000000}"/>
          </ac:spMkLst>
        </pc:spChg>
      </pc:sldChg>
      <pc:sldChg chg="modSp mod setBg">
        <pc:chgData name="brady owens" userId="7a6fbe4f65d4933f" providerId="LiveId" clId="{644DD619-9C64-4362-B417-ADB3A228E43B}" dt="2024-04-01T20:13:43.727" v="72"/>
        <pc:sldMkLst>
          <pc:docMk/>
          <pc:sldMk cId="0" sldId="288"/>
        </pc:sldMkLst>
        <pc:spChg chg="mod">
          <ac:chgData name="brady owens" userId="7a6fbe4f65d4933f" providerId="LiveId" clId="{644DD619-9C64-4362-B417-ADB3A228E43B}" dt="2024-04-01T20:13:43.727" v="72"/>
          <ac:spMkLst>
            <pc:docMk/>
            <pc:sldMk cId="0" sldId="288"/>
            <ac:spMk id="2" creationId="{00000000-0000-0000-0000-000000000000}"/>
          </ac:spMkLst>
        </pc:spChg>
      </pc:sldChg>
      <pc:sldChg chg="modSp mod setBg">
        <pc:chgData name="brady owens" userId="7a6fbe4f65d4933f" providerId="LiveId" clId="{644DD619-9C64-4362-B417-ADB3A228E43B}" dt="2024-04-01T20:13:46.660" v="73"/>
        <pc:sldMkLst>
          <pc:docMk/>
          <pc:sldMk cId="0" sldId="289"/>
        </pc:sldMkLst>
        <pc:spChg chg="mod">
          <ac:chgData name="brady owens" userId="7a6fbe4f65d4933f" providerId="LiveId" clId="{644DD619-9C64-4362-B417-ADB3A228E43B}" dt="2024-04-01T20:13:46.660" v="73"/>
          <ac:spMkLst>
            <pc:docMk/>
            <pc:sldMk cId="0" sldId="289"/>
            <ac:spMk id="2" creationId="{00000000-0000-0000-0000-000000000000}"/>
          </ac:spMkLst>
        </pc:spChg>
      </pc:sldChg>
      <pc:sldChg chg="modSp ord setBg">
        <pc:chgData name="brady owens" userId="7a6fbe4f65d4933f" providerId="LiveId" clId="{644DD619-9C64-4362-B417-ADB3A228E43B}" dt="2024-04-03T22:17:53.361" v="134"/>
        <pc:sldMkLst>
          <pc:docMk/>
          <pc:sldMk cId="0" sldId="290"/>
        </pc:sldMkLst>
        <pc:spChg chg="mod">
          <ac:chgData name="brady owens" userId="7a6fbe4f65d4933f" providerId="LiveId" clId="{644DD619-9C64-4362-B417-ADB3A228E43B}" dt="2024-04-01T20:13:49.471" v="74"/>
          <ac:spMkLst>
            <pc:docMk/>
            <pc:sldMk cId="0" sldId="290"/>
            <ac:spMk id="2" creationId="{00000000-0000-0000-0000-000000000000}"/>
          </ac:spMkLst>
        </pc:spChg>
      </pc:sldChg>
      <pc:sldChg chg="modSp ord setBg">
        <pc:chgData name="brady owens" userId="7a6fbe4f65d4933f" providerId="LiveId" clId="{644DD619-9C64-4362-B417-ADB3A228E43B}" dt="2024-04-03T22:17:58.154" v="136"/>
        <pc:sldMkLst>
          <pc:docMk/>
          <pc:sldMk cId="0" sldId="291"/>
        </pc:sldMkLst>
        <pc:spChg chg="mod">
          <ac:chgData name="brady owens" userId="7a6fbe4f65d4933f" providerId="LiveId" clId="{644DD619-9C64-4362-B417-ADB3A228E43B}" dt="2024-04-01T20:13:52.811" v="75"/>
          <ac:spMkLst>
            <pc:docMk/>
            <pc:sldMk cId="0" sldId="291"/>
            <ac:spMk id="2" creationId="{00000000-0000-0000-0000-000000000000}"/>
          </ac:spMkLst>
        </pc:spChg>
      </pc:sldChg>
      <pc:sldChg chg="modSp add del setBg">
        <pc:chgData name="brady owens" userId="7a6fbe4f65d4933f" providerId="LiveId" clId="{644DD619-9C64-4362-B417-ADB3A228E43B}" dt="2024-04-03T22:20:20.552" v="146"/>
        <pc:sldMkLst>
          <pc:docMk/>
          <pc:sldMk cId="0" sldId="292"/>
        </pc:sldMkLst>
        <pc:spChg chg="mod">
          <ac:chgData name="brady owens" userId="7a6fbe4f65d4933f" providerId="LiveId" clId="{644DD619-9C64-4362-B417-ADB3A228E43B}" dt="2024-04-01T20:13:56.514" v="76"/>
          <ac:spMkLst>
            <pc:docMk/>
            <pc:sldMk cId="0" sldId="292"/>
            <ac:spMk id="2" creationId="{00000000-0000-0000-0000-000000000000}"/>
          </ac:spMkLst>
        </pc:spChg>
      </pc:sldChg>
      <pc:sldChg chg="modSp add del setBg">
        <pc:chgData name="brady owens" userId="7a6fbe4f65d4933f" providerId="LiveId" clId="{644DD619-9C64-4362-B417-ADB3A228E43B}" dt="2024-04-03T22:20:20.552" v="146"/>
        <pc:sldMkLst>
          <pc:docMk/>
          <pc:sldMk cId="0" sldId="293"/>
        </pc:sldMkLst>
        <pc:spChg chg="mod">
          <ac:chgData name="brady owens" userId="7a6fbe4f65d4933f" providerId="LiveId" clId="{644DD619-9C64-4362-B417-ADB3A228E43B}" dt="2024-04-01T20:14:02.190" v="79"/>
          <ac:spMkLst>
            <pc:docMk/>
            <pc:sldMk cId="0" sldId="293"/>
            <ac:spMk id="2" creationId="{00000000-0000-0000-0000-000000000000}"/>
          </ac:spMkLst>
        </pc:spChg>
      </pc:sldChg>
      <pc:sldChg chg="modSp add del mod setBg">
        <pc:chgData name="brady owens" userId="7a6fbe4f65d4933f" providerId="LiveId" clId="{644DD619-9C64-4362-B417-ADB3A228E43B}" dt="2024-04-03T22:20:20.552" v="146"/>
        <pc:sldMkLst>
          <pc:docMk/>
          <pc:sldMk cId="0" sldId="294"/>
        </pc:sldMkLst>
        <pc:spChg chg="mod">
          <ac:chgData name="brady owens" userId="7a6fbe4f65d4933f" providerId="LiveId" clId="{644DD619-9C64-4362-B417-ADB3A228E43B}" dt="2024-04-01T20:14:05.382" v="80"/>
          <ac:spMkLst>
            <pc:docMk/>
            <pc:sldMk cId="0" sldId="294"/>
            <ac:spMk id="2" creationId="{00000000-0000-0000-0000-000000000000}"/>
          </ac:spMkLst>
        </pc:spChg>
      </pc:sldChg>
      <pc:sldChg chg="modSp ord setBg">
        <pc:chgData name="brady owens" userId="7a6fbe4f65d4933f" providerId="LiveId" clId="{644DD619-9C64-4362-B417-ADB3A228E43B}" dt="2024-04-03T22:18:33.888" v="142"/>
        <pc:sldMkLst>
          <pc:docMk/>
          <pc:sldMk cId="0" sldId="295"/>
        </pc:sldMkLst>
        <pc:spChg chg="mod">
          <ac:chgData name="brady owens" userId="7a6fbe4f65d4933f" providerId="LiveId" clId="{644DD619-9C64-4362-B417-ADB3A228E43B}" dt="2024-04-01T20:14:10.368" v="81"/>
          <ac:spMkLst>
            <pc:docMk/>
            <pc:sldMk cId="0" sldId="295"/>
            <ac:spMk id="2" creationId="{00000000-0000-0000-0000-000000000000}"/>
          </ac:spMkLst>
        </pc:spChg>
      </pc:sldChg>
      <pc:sldChg chg="modSp ord setBg">
        <pc:chgData name="brady owens" userId="7a6fbe4f65d4933f" providerId="LiveId" clId="{644DD619-9C64-4362-B417-ADB3A228E43B}" dt="2024-04-03T22:18:43.164" v="144"/>
        <pc:sldMkLst>
          <pc:docMk/>
          <pc:sldMk cId="0" sldId="296"/>
        </pc:sldMkLst>
        <pc:spChg chg="mod">
          <ac:chgData name="brady owens" userId="7a6fbe4f65d4933f" providerId="LiveId" clId="{644DD619-9C64-4362-B417-ADB3A228E43B}" dt="2024-04-01T20:14:14.641" v="82"/>
          <ac:spMkLst>
            <pc:docMk/>
            <pc:sldMk cId="0" sldId="296"/>
            <ac:spMk id="2" creationId="{00000000-0000-0000-0000-000000000000}"/>
          </ac:spMkLst>
        </pc:spChg>
      </pc:sldChg>
      <pc:sldChg chg="modSp del ord setBg">
        <pc:chgData name="brady owens" userId="7a6fbe4f65d4933f" providerId="LiveId" clId="{644DD619-9C64-4362-B417-ADB3A228E43B}" dt="2024-04-03T22:20:59.334" v="149" actId="47"/>
        <pc:sldMkLst>
          <pc:docMk/>
          <pc:sldMk cId="0" sldId="297"/>
        </pc:sldMkLst>
        <pc:spChg chg="mod">
          <ac:chgData name="brady owens" userId="7a6fbe4f65d4933f" providerId="LiveId" clId="{644DD619-9C64-4362-B417-ADB3A228E43B}" dt="2024-04-01T20:14:17.693" v="83"/>
          <ac:spMkLst>
            <pc:docMk/>
            <pc:sldMk cId="0" sldId="297"/>
            <ac:spMk id="2" creationId="{00000000-0000-0000-0000-000000000000}"/>
          </ac:spMkLst>
        </pc:spChg>
      </pc:sldChg>
      <pc:sldChg chg="modSp mod setBg">
        <pc:chgData name="brady owens" userId="7a6fbe4f65d4933f" providerId="LiveId" clId="{644DD619-9C64-4362-B417-ADB3A228E43B}" dt="2024-04-01T20:14:21.059" v="84"/>
        <pc:sldMkLst>
          <pc:docMk/>
          <pc:sldMk cId="0" sldId="298"/>
        </pc:sldMkLst>
        <pc:spChg chg="mod">
          <ac:chgData name="brady owens" userId="7a6fbe4f65d4933f" providerId="LiveId" clId="{644DD619-9C64-4362-B417-ADB3A228E43B}" dt="2024-04-01T20:14:21.059" v="84"/>
          <ac:spMkLst>
            <pc:docMk/>
            <pc:sldMk cId="0" sldId="298"/>
            <ac:spMk id="2" creationId="{00000000-0000-0000-0000-000000000000}"/>
          </ac:spMkLst>
        </pc:spChg>
      </pc:sldChg>
      <pc:sldChg chg="modSp setBg">
        <pc:chgData name="brady owens" userId="7a6fbe4f65d4933f" providerId="LiveId" clId="{644DD619-9C64-4362-B417-ADB3A228E43B}" dt="2024-04-01T20:14:24.449" v="85"/>
        <pc:sldMkLst>
          <pc:docMk/>
          <pc:sldMk cId="0" sldId="299"/>
        </pc:sldMkLst>
        <pc:spChg chg="mod">
          <ac:chgData name="brady owens" userId="7a6fbe4f65d4933f" providerId="LiveId" clId="{644DD619-9C64-4362-B417-ADB3A228E43B}" dt="2024-04-01T20:14:24.449" v="85"/>
          <ac:spMkLst>
            <pc:docMk/>
            <pc:sldMk cId="0" sldId="299"/>
            <ac:spMk id="2" creationId="{00000000-0000-0000-0000-000000000000}"/>
          </ac:spMkLst>
        </pc:spChg>
      </pc:sldChg>
      <pc:sldChg chg="modSp setBg">
        <pc:chgData name="brady owens" userId="7a6fbe4f65d4933f" providerId="LiveId" clId="{644DD619-9C64-4362-B417-ADB3A228E43B}" dt="2024-04-01T20:14:29.507" v="86"/>
        <pc:sldMkLst>
          <pc:docMk/>
          <pc:sldMk cId="0" sldId="300"/>
        </pc:sldMkLst>
        <pc:spChg chg="mod">
          <ac:chgData name="brady owens" userId="7a6fbe4f65d4933f" providerId="LiveId" clId="{644DD619-9C64-4362-B417-ADB3A228E43B}" dt="2024-04-01T20:14:29.507" v="86"/>
          <ac:spMkLst>
            <pc:docMk/>
            <pc:sldMk cId="0" sldId="300"/>
            <ac:spMk id="2" creationId="{00000000-0000-0000-0000-000000000000}"/>
          </ac:spMkLst>
        </pc:spChg>
      </pc:sldChg>
      <pc:sldChg chg="new">
        <pc:chgData name="brady owens" userId="7a6fbe4f65d4933f" providerId="LiveId" clId="{644DD619-9C64-4362-B417-ADB3A228E43B}" dt="2024-04-03T19:12:01.058" v="91" actId="680"/>
        <pc:sldMkLst>
          <pc:docMk/>
          <pc:sldMk cId="3060883983" sldId="301"/>
        </pc:sldMkLst>
      </pc:sldChg>
      <pc:sldChg chg="addSp delSp modSp new mod">
        <pc:chgData name="brady owens" userId="7a6fbe4f65d4933f" providerId="LiveId" clId="{644DD619-9C64-4362-B417-ADB3A228E43B}" dt="2024-04-03T19:16:08.458" v="119" actId="1076"/>
        <pc:sldMkLst>
          <pc:docMk/>
          <pc:sldMk cId="522221955" sldId="302"/>
        </pc:sldMkLst>
        <pc:spChg chg="del">
          <ac:chgData name="brady owens" userId="7a6fbe4f65d4933f" providerId="LiveId" clId="{644DD619-9C64-4362-B417-ADB3A228E43B}" dt="2024-04-03T19:14:10.836" v="95" actId="478"/>
          <ac:spMkLst>
            <pc:docMk/>
            <pc:sldMk cId="522221955" sldId="302"/>
            <ac:spMk id="2" creationId="{5AA7FA5E-18C6-5486-3182-DE1B887A65B8}"/>
          </ac:spMkLst>
        </pc:spChg>
        <pc:spChg chg="del">
          <ac:chgData name="brady owens" userId="7a6fbe4f65d4933f" providerId="LiveId" clId="{644DD619-9C64-4362-B417-ADB3A228E43B}" dt="2024-04-03T19:14:13.800" v="96" actId="478"/>
          <ac:spMkLst>
            <pc:docMk/>
            <pc:sldMk cId="522221955" sldId="302"/>
            <ac:spMk id="3" creationId="{5E4B8C2D-55AF-4FB7-AA7A-AB5A85E0DB52}"/>
          </ac:spMkLst>
        </pc:spChg>
        <pc:spChg chg="del">
          <ac:chgData name="brady owens" userId="7a6fbe4f65d4933f" providerId="LiveId" clId="{644DD619-9C64-4362-B417-ADB3A228E43B}" dt="2024-04-03T19:14:17.151" v="97" actId="478"/>
          <ac:spMkLst>
            <pc:docMk/>
            <pc:sldMk cId="522221955" sldId="302"/>
            <ac:spMk id="4" creationId="{0AE805B0-3407-ED87-E992-83E183263C90}"/>
          </ac:spMkLst>
        </pc:spChg>
        <pc:spChg chg="add mod">
          <ac:chgData name="brady owens" userId="7a6fbe4f65d4933f" providerId="LiveId" clId="{644DD619-9C64-4362-B417-ADB3A228E43B}" dt="2024-04-03T19:16:02.179" v="117" actId="1076"/>
          <ac:spMkLst>
            <pc:docMk/>
            <pc:sldMk cId="522221955" sldId="302"/>
            <ac:spMk id="5" creationId="{73B80728-9E1C-E7CA-05B0-F29028B927EA}"/>
          </ac:spMkLst>
        </pc:spChg>
        <pc:spChg chg="add mod ord">
          <ac:chgData name="brady owens" userId="7a6fbe4f65d4933f" providerId="LiveId" clId="{644DD619-9C64-4362-B417-ADB3A228E43B}" dt="2024-04-03T19:16:04.877" v="118" actId="1076"/>
          <ac:spMkLst>
            <pc:docMk/>
            <pc:sldMk cId="522221955" sldId="302"/>
            <ac:spMk id="6" creationId="{68A626BB-1D2D-D3CE-2913-2269D2B17266}"/>
          </ac:spMkLst>
        </pc:spChg>
        <pc:spChg chg="add mod ord">
          <ac:chgData name="brady owens" userId="7a6fbe4f65d4933f" providerId="LiveId" clId="{644DD619-9C64-4362-B417-ADB3A228E43B}" dt="2024-04-03T19:16:08.458" v="119" actId="1076"/>
          <ac:spMkLst>
            <pc:docMk/>
            <pc:sldMk cId="522221955" sldId="302"/>
            <ac:spMk id="7" creationId="{090ACE50-1AD7-231D-5DA6-98ADFBF6934E}"/>
          </ac:spMkLst>
        </pc:spChg>
      </pc:sldChg>
      <pc:sldChg chg="new">
        <pc:chgData name="brady owens" userId="7a6fbe4f65d4933f" providerId="LiveId" clId="{644DD619-9C64-4362-B417-ADB3A228E43B}" dt="2024-04-03T19:16:50.185" v="120" actId="680"/>
        <pc:sldMkLst>
          <pc:docMk/>
          <pc:sldMk cId="3968249175" sldId="303"/>
        </pc:sldMkLst>
      </pc:sldChg>
      <pc:sldChg chg="new">
        <pc:chgData name="brady owens" userId="7a6fbe4f65d4933f" providerId="LiveId" clId="{644DD619-9C64-4362-B417-ADB3A228E43B}" dt="2024-04-03T22:18:09.042" v="137" actId="680"/>
        <pc:sldMkLst>
          <pc:docMk/>
          <pc:sldMk cId="962592098" sldId="304"/>
        </pc:sldMkLst>
      </pc:sldChg>
      <pc:sldChg chg="new del">
        <pc:chgData name="brady owens" userId="7a6fbe4f65d4933f" providerId="LiveId" clId="{644DD619-9C64-4362-B417-ADB3A228E43B}" dt="2024-04-03T22:20:27.467" v="147" actId="47"/>
        <pc:sldMkLst>
          <pc:docMk/>
          <pc:sldMk cId="2650483759" sldId="305"/>
        </pc:sldMkLst>
      </pc:sldChg>
      <pc:sldChg chg="add del setBg">
        <pc:chgData name="brady owens" userId="7a6fbe4f65d4933f" providerId="LiveId" clId="{644DD619-9C64-4362-B417-ADB3A228E43B}" dt="2024-04-03T22:20:46.732" v="148" actId="47"/>
        <pc:sldMkLst>
          <pc:docMk/>
          <pc:sldMk cId="0" sldId="306"/>
        </pc:sldMkLst>
      </pc:sldChg>
      <pc:sldChg chg="add setBg">
        <pc:chgData name="brady owens" userId="7a6fbe4f65d4933f" providerId="LiveId" clId="{644DD619-9C64-4362-B417-ADB3A228E43B}" dt="2024-04-03T22:20:20.552" v="146"/>
        <pc:sldMkLst>
          <pc:docMk/>
          <pc:sldMk cId="0" sldId="307"/>
        </pc:sldMkLst>
      </pc:sldChg>
      <pc:sldChg chg="add setBg">
        <pc:chgData name="brady owens" userId="7a6fbe4f65d4933f" providerId="LiveId" clId="{644DD619-9C64-4362-B417-ADB3A228E43B}" dt="2024-04-03T22:20:20.552" v="146"/>
        <pc:sldMkLst>
          <pc:docMk/>
          <pc:sldMk cId="0" sldId="308"/>
        </pc:sldMkLst>
      </pc:sldChg>
      <pc:sldChg chg="add setBg">
        <pc:chgData name="brady owens" userId="7a6fbe4f65d4933f" providerId="LiveId" clId="{644DD619-9C64-4362-B417-ADB3A228E43B}" dt="2024-04-03T22:20:20.552" v="146"/>
        <pc:sldMkLst>
          <pc:docMk/>
          <pc:sldMk cId="0" sldId="309"/>
        </pc:sldMkLst>
      </pc:sldChg>
      <pc:sldChg chg="new del">
        <pc:chgData name="brady owens" userId="7a6fbe4f65d4933f" providerId="LiveId" clId="{644DD619-9C64-4362-B417-ADB3A228E43B}" dt="2024-04-03T22:21:52.826" v="152" actId="47"/>
        <pc:sldMkLst>
          <pc:docMk/>
          <pc:sldMk cId="2274588533" sldId="310"/>
        </pc:sldMkLst>
      </pc:sldChg>
      <pc:sldChg chg="add setBg">
        <pc:chgData name="brady owens" userId="7a6fbe4f65d4933f" providerId="LiveId" clId="{644DD619-9C64-4362-B417-ADB3A228E43B}" dt="2024-04-03T22:21:48.560" v="151"/>
        <pc:sldMkLst>
          <pc:docMk/>
          <pc:sldMk cId="0" sldId="311"/>
        </pc:sldMkLst>
      </pc:sldChg>
      <pc:sldChg chg="add setBg">
        <pc:chgData name="brady owens" userId="7a6fbe4f65d4933f" providerId="LiveId" clId="{644DD619-9C64-4362-B417-ADB3A228E43B}" dt="2024-04-03T22:21:48.560" v="151"/>
        <pc:sldMkLst>
          <pc:docMk/>
          <pc:sldMk cId="0" sldId="312"/>
        </pc:sldMkLst>
      </pc:sldChg>
      <pc:sldChg chg="add setBg">
        <pc:chgData name="brady owens" userId="7a6fbe4f65d4933f" providerId="LiveId" clId="{644DD619-9C64-4362-B417-ADB3A228E43B}" dt="2024-04-03T22:21:48.560" v="151"/>
        <pc:sldMkLst>
          <pc:docMk/>
          <pc:sldMk cId="0" sldId="313"/>
        </pc:sldMkLst>
      </pc:sldChg>
      <pc:sldMasterChg chg="setBg modSldLayout">
        <pc:chgData name="brady owens" userId="7a6fbe4f65d4933f" providerId="LiveId" clId="{644DD619-9C64-4362-B417-ADB3A228E43B}" dt="2024-04-01T20:11:34.696" v="42"/>
        <pc:sldMasterMkLst>
          <pc:docMk/>
          <pc:sldMasterMk cId="0" sldId="2147483648"/>
        </pc:sldMasterMkLst>
        <pc:sldLayoutChg chg="setBg">
          <pc:chgData name="brady owens" userId="7a6fbe4f65d4933f" providerId="LiveId" clId="{644DD619-9C64-4362-B417-ADB3A228E43B}" dt="2024-04-01T20:11:34.696" v="42"/>
          <pc:sldLayoutMkLst>
            <pc:docMk/>
            <pc:sldMasterMk cId="0" sldId="2147483648"/>
            <pc:sldLayoutMk cId="0" sldId="2147483649"/>
          </pc:sldLayoutMkLst>
        </pc:sldLayoutChg>
        <pc:sldLayoutChg chg="setBg">
          <pc:chgData name="brady owens" userId="7a6fbe4f65d4933f" providerId="LiveId" clId="{644DD619-9C64-4362-B417-ADB3A228E43B}" dt="2024-04-01T20:11:34.696" v="42"/>
          <pc:sldLayoutMkLst>
            <pc:docMk/>
            <pc:sldMasterMk cId="0" sldId="2147483648"/>
            <pc:sldLayoutMk cId="0" sldId="2147483650"/>
          </pc:sldLayoutMkLst>
        </pc:sldLayoutChg>
        <pc:sldLayoutChg chg="setBg">
          <pc:chgData name="brady owens" userId="7a6fbe4f65d4933f" providerId="LiveId" clId="{644DD619-9C64-4362-B417-ADB3A228E43B}" dt="2024-04-01T20:11:34.696" v="42"/>
          <pc:sldLayoutMkLst>
            <pc:docMk/>
            <pc:sldMasterMk cId="0" sldId="2147483648"/>
            <pc:sldLayoutMk cId="0" sldId="2147483651"/>
          </pc:sldLayoutMkLst>
        </pc:sldLayoutChg>
        <pc:sldLayoutChg chg="setBg">
          <pc:chgData name="brady owens" userId="7a6fbe4f65d4933f" providerId="LiveId" clId="{644DD619-9C64-4362-B417-ADB3A228E43B}" dt="2024-04-01T20:11:34.696" v="42"/>
          <pc:sldLayoutMkLst>
            <pc:docMk/>
            <pc:sldMasterMk cId="0" sldId="2147483648"/>
            <pc:sldLayoutMk cId="0" sldId="2147483652"/>
          </pc:sldLayoutMkLst>
        </pc:sldLayoutChg>
        <pc:sldLayoutChg chg="setBg">
          <pc:chgData name="brady owens" userId="7a6fbe4f65d4933f" providerId="LiveId" clId="{644DD619-9C64-4362-B417-ADB3A228E43B}" dt="2024-04-01T20:11:34.696" v="42"/>
          <pc:sldLayoutMkLst>
            <pc:docMk/>
            <pc:sldMasterMk cId="0" sldId="2147483648"/>
            <pc:sldLayoutMk cId="0" sldId="2147483653"/>
          </pc:sldLayoutMkLst>
        </pc:sldLayoutChg>
        <pc:sldLayoutChg chg="setBg">
          <pc:chgData name="brady owens" userId="7a6fbe4f65d4933f" providerId="LiveId" clId="{644DD619-9C64-4362-B417-ADB3A228E43B}" dt="2024-04-01T20:11:34.696" v="42"/>
          <pc:sldLayoutMkLst>
            <pc:docMk/>
            <pc:sldMasterMk cId="0" sldId="2147483648"/>
            <pc:sldLayoutMk cId="0" sldId="2147483654"/>
          </pc:sldLayoutMkLst>
        </pc:sldLayoutChg>
        <pc:sldLayoutChg chg="setBg">
          <pc:chgData name="brady owens" userId="7a6fbe4f65d4933f" providerId="LiveId" clId="{644DD619-9C64-4362-B417-ADB3A228E43B}" dt="2024-04-01T20:11:34.696" v="42"/>
          <pc:sldLayoutMkLst>
            <pc:docMk/>
            <pc:sldMasterMk cId="0" sldId="2147483648"/>
            <pc:sldLayoutMk cId="0" sldId="2147483655"/>
          </pc:sldLayoutMkLst>
        </pc:sldLayoutChg>
        <pc:sldLayoutChg chg="setBg">
          <pc:chgData name="brady owens" userId="7a6fbe4f65d4933f" providerId="LiveId" clId="{644DD619-9C64-4362-B417-ADB3A228E43B}" dt="2024-04-01T20:11:34.696" v="42"/>
          <pc:sldLayoutMkLst>
            <pc:docMk/>
            <pc:sldMasterMk cId="0" sldId="2147483648"/>
            <pc:sldLayoutMk cId="0" sldId="2147483656"/>
          </pc:sldLayoutMkLst>
        </pc:sldLayoutChg>
        <pc:sldLayoutChg chg="setBg">
          <pc:chgData name="brady owens" userId="7a6fbe4f65d4933f" providerId="LiveId" clId="{644DD619-9C64-4362-B417-ADB3A228E43B}" dt="2024-04-01T20:11:34.696" v="42"/>
          <pc:sldLayoutMkLst>
            <pc:docMk/>
            <pc:sldMasterMk cId="0" sldId="2147483648"/>
            <pc:sldLayoutMk cId="0" sldId="2147483657"/>
          </pc:sldLayoutMkLst>
        </pc:sldLayoutChg>
        <pc:sldLayoutChg chg="setBg">
          <pc:chgData name="brady owens" userId="7a6fbe4f65d4933f" providerId="LiveId" clId="{644DD619-9C64-4362-B417-ADB3A228E43B}" dt="2024-04-01T20:11:34.696" v="42"/>
          <pc:sldLayoutMkLst>
            <pc:docMk/>
            <pc:sldMasterMk cId="0" sldId="2147483648"/>
            <pc:sldLayoutMk cId="0" sldId="2147483658"/>
          </pc:sldLayoutMkLst>
        </pc:sldLayoutChg>
        <pc:sldLayoutChg chg="setBg">
          <pc:chgData name="brady owens" userId="7a6fbe4f65d4933f" providerId="LiveId" clId="{644DD619-9C64-4362-B417-ADB3A228E43B}" dt="2024-04-01T20:11:34.696" v="42"/>
          <pc:sldLayoutMkLst>
            <pc:docMk/>
            <pc:sldMasterMk cId="0" sldId="2147483648"/>
            <pc:sldLayoutMk cId="0" sldId="2147483659"/>
          </pc:sldLayoutMkLst>
        </pc:sldLayoutChg>
        <pc:sldLayoutChg chg="setBg">
          <pc:chgData name="brady owens" userId="7a6fbe4f65d4933f" providerId="LiveId" clId="{644DD619-9C64-4362-B417-ADB3A228E43B}" dt="2024-04-01T20:11:34.696" v="42"/>
          <pc:sldLayoutMkLst>
            <pc:docMk/>
            <pc:sldMasterMk cId="0" sldId="2147483648"/>
            <pc:sldLayoutMk cId="0" sldId="2147483660"/>
          </pc:sldLayoutMkLst>
        </pc:sldLayoutChg>
        <pc:sldLayoutChg chg="setBg">
          <pc:chgData name="brady owens" userId="7a6fbe4f65d4933f" providerId="LiveId" clId="{644DD619-9C64-4362-B417-ADB3A228E43B}" dt="2024-04-01T20:11:34.696" v="42"/>
          <pc:sldLayoutMkLst>
            <pc:docMk/>
            <pc:sldMasterMk cId="0" sldId="2147483648"/>
            <pc:sldLayoutMk cId="0" sldId="2147483661"/>
          </pc:sldLayoutMkLst>
        </pc:sldLayoutChg>
        <pc:sldLayoutChg chg="setBg">
          <pc:chgData name="brady owens" userId="7a6fbe4f65d4933f" providerId="LiveId" clId="{644DD619-9C64-4362-B417-ADB3A228E43B}" dt="2024-04-01T20:11:34.696" v="42"/>
          <pc:sldLayoutMkLst>
            <pc:docMk/>
            <pc:sldMasterMk cId="0" sldId="2147483648"/>
            <pc:sldLayoutMk cId="0" sldId="2147483662"/>
          </pc:sldLayoutMkLst>
        </pc:sldLayoutChg>
        <pc:sldLayoutChg chg="setBg">
          <pc:chgData name="brady owens" userId="7a6fbe4f65d4933f" providerId="LiveId" clId="{644DD619-9C64-4362-B417-ADB3A228E43B}" dt="2024-04-01T20:11:34.696" v="42"/>
          <pc:sldLayoutMkLst>
            <pc:docMk/>
            <pc:sldMasterMk cId="0" sldId="2147483648"/>
            <pc:sldLayoutMk cId="0" sldId="2147483663"/>
          </pc:sldLayoutMkLst>
        </pc:sldLayoutChg>
        <pc:sldLayoutChg chg="setBg">
          <pc:chgData name="brady owens" userId="7a6fbe4f65d4933f" providerId="LiveId" clId="{644DD619-9C64-4362-B417-ADB3A228E43B}" dt="2024-04-01T20:11:34.696" v="42"/>
          <pc:sldLayoutMkLst>
            <pc:docMk/>
            <pc:sldMasterMk cId="0" sldId="2147483648"/>
            <pc:sldLayoutMk cId="0" sldId="2147483664"/>
          </pc:sldLayoutMkLst>
        </pc:sldLayoutChg>
        <pc:sldLayoutChg chg="setBg">
          <pc:chgData name="brady owens" userId="7a6fbe4f65d4933f" providerId="LiveId" clId="{644DD619-9C64-4362-B417-ADB3A228E43B}" dt="2024-04-01T20:11:34.696" v="42"/>
          <pc:sldLayoutMkLst>
            <pc:docMk/>
            <pc:sldMasterMk cId="0" sldId="2147483648"/>
            <pc:sldLayoutMk cId="0" sldId="2147483665"/>
          </pc:sldLayoutMkLst>
        </pc:sldLayoutChg>
        <pc:sldLayoutChg chg="setBg">
          <pc:chgData name="brady owens" userId="7a6fbe4f65d4933f" providerId="LiveId" clId="{644DD619-9C64-4362-B417-ADB3A228E43B}" dt="2024-04-01T20:11:34.696" v="42"/>
          <pc:sldLayoutMkLst>
            <pc:docMk/>
            <pc:sldMasterMk cId="0" sldId="2147483648"/>
            <pc:sldLayoutMk cId="0" sldId="2147483666"/>
          </pc:sldLayoutMkLst>
        </pc:sldLayoutChg>
        <pc:sldLayoutChg chg="setBg">
          <pc:chgData name="brady owens" userId="7a6fbe4f65d4933f" providerId="LiveId" clId="{644DD619-9C64-4362-B417-ADB3A228E43B}" dt="2024-04-01T20:11:34.696" v="42"/>
          <pc:sldLayoutMkLst>
            <pc:docMk/>
            <pc:sldMasterMk cId="0" sldId="2147483648"/>
            <pc:sldLayoutMk cId="0" sldId="2147483667"/>
          </pc:sldLayoutMkLst>
        </pc:sldLayoutChg>
        <pc:sldLayoutChg chg="setBg">
          <pc:chgData name="brady owens" userId="7a6fbe4f65d4933f" providerId="LiveId" clId="{644DD619-9C64-4362-B417-ADB3A228E43B}" dt="2024-04-01T20:11:34.696" v="42"/>
          <pc:sldLayoutMkLst>
            <pc:docMk/>
            <pc:sldMasterMk cId="0" sldId="2147483648"/>
            <pc:sldLayoutMk cId="0" sldId="2147483668"/>
          </pc:sldLayoutMkLst>
        </pc:sldLayoutChg>
        <pc:sldLayoutChg chg="setBg">
          <pc:chgData name="brady owens" userId="7a6fbe4f65d4933f" providerId="LiveId" clId="{644DD619-9C64-4362-B417-ADB3A228E43B}" dt="2024-04-01T20:11:34.696" v="42"/>
          <pc:sldLayoutMkLst>
            <pc:docMk/>
            <pc:sldMasterMk cId="0" sldId="2147483648"/>
            <pc:sldLayoutMk cId="0" sldId="2147483669"/>
          </pc:sldLayoutMkLst>
        </pc:sldLayoutChg>
        <pc:sldLayoutChg chg="setBg">
          <pc:chgData name="brady owens" userId="7a6fbe4f65d4933f" providerId="LiveId" clId="{644DD619-9C64-4362-B417-ADB3A228E43B}" dt="2024-04-01T20:11:34.696" v="42"/>
          <pc:sldLayoutMkLst>
            <pc:docMk/>
            <pc:sldMasterMk cId="0" sldId="2147483648"/>
            <pc:sldLayoutMk cId="0" sldId="2147483670"/>
          </pc:sldLayoutMkLst>
        </pc:sldLayoutChg>
        <pc:sldLayoutChg chg="setBg">
          <pc:chgData name="brady owens" userId="7a6fbe4f65d4933f" providerId="LiveId" clId="{644DD619-9C64-4362-B417-ADB3A228E43B}" dt="2024-04-01T20:11:34.696" v="42"/>
          <pc:sldLayoutMkLst>
            <pc:docMk/>
            <pc:sldMasterMk cId="0" sldId="2147483648"/>
            <pc:sldLayoutMk cId="0"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1949450"/>
            <a:ext cx="10795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FFFFFF"/>
                </a:solidFill>
              </a:defRPr>
            </a:lvl1pPr>
          </a:lstStyle>
          <a:p>
            <a:pPr algn="ctr"/>
            <a:endParaRPr/>
          </a:p>
        </p:txBody>
      </p:sp>
      <p:sp>
        <p:nvSpPr>
          <p:cNvPr id="3" name="New Shape"/>
          <p:cNvSpPr>
            <a:spLocks noGrp="1"/>
          </p:cNvSpPr>
          <p:nvPr>
            <p:ph type="body" idx="1"/>
          </p:nvPr>
        </p:nvSpPr>
        <p:spPr>
          <a:xfrm>
            <a:off x="1269999" y="3282949"/>
            <a:ext cx="9652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6580">
                <a:solidFill>
                  <a:srgbClr val="FFFFFF"/>
                </a:solidFill>
              </a:defRPr>
            </a:lvl1pPr>
          </a:lstStyle>
          <a:p>
            <a:pPr algn="ctr"/>
            <a:endParaRPr/>
          </a:p>
        </p:txBody>
      </p:sp>
      <p:sp>
        <p:nvSpPr>
          <p:cNvPr id="4" name="New Shape"/>
          <p:cNvSpPr>
            <a:spLocks noGrp="1"/>
          </p:cNvSpPr>
          <p:nvPr>
            <p:ph type="body" idx="2"/>
          </p:nvPr>
        </p:nvSpPr>
        <p:spPr>
          <a:xfrm>
            <a:off x="1847850" y="4178299"/>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806">
                <a:solidFill>
                  <a:srgbClr val="FFFFFF"/>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microsoft.com/office/2007/relationships/hdphoto" Target="../media/hdphoto1.wdp"/><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Pr>
        <a:blipFill dpi="0" rotWithShape="1">
          <a:blip r:embed="rId25">
            <a:extLst>
              <a:ext uri="{BEBA8EAE-BF5A-486C-A8C5-ECC9F3942E4B}">
                <a14:imgProps xmlns:a14="http://schemas.microsoft.com/office/drawing/2010/main">
                  <a14:imgLayer r:embed="rId26">
                    <a14:imgEffect>
                      <a14:brightnessContrast bright="-36000"/>
                    </a14:imgEffect>
                  </a14:imgLayer>
                </a14:imgProps>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894945"/>
            <a:ext cx="10795000" cy="2976664"/>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FFFFFF"/>
                </a:solidFill>
              </a:defRPr>
            </a:lvl1pPr>
          </a:lstStyle>
          <a:p>
            <a:pPr algn="ctr"/>
            <a:r>
              <a:rPr sz="8800" b="0" dirty="0">
                <a:solidFill>
                  <a:srgbClr val="FFFFFF"/>
                </a:solidFill>
                <a:effectLst>
                  <a:outerShdw blurRad="38100" dist="38100" dir="2700000" algn="tl">
                    <a:srgbClr val="000000">
                      <a:alpha val="43137"/>
                    </a:srgbClr>
                  </a:outerShdw>
                </a:effectLst>
              </a:rPr>
              <a:t>10 Commandments: Commandment 7</a:t>
            </a:r>
          </a:p>
        </p:txBody>
      </p:sp>
      <p:sp>
        <p:nvSpPr>
          <p:cNvPr id="4" name="New Shape"/>
          <p:cNvSpPr>
            <a:spLocks noGrp="1"/>
          </p:cNvSpPr>
          <p:nvPr>
            <p:ph type="body" idx="2"/>
          </p:nvPr>
        </p:nvSpPr>
        <p:spPr>
          <a:xfrm>
            <a:off x="1847850" y="4178299"/>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4806">
                <a:solidFill>
                  <a:srgbClr val="FFFFFF"/>
                </a:solidFill>
              </a:defRPr>
            </a:lvl1pPr>
          </a:lstStyle>
          <a:p>
            <a:pPr algn="ctr"/>
            <a:r>
              <a:rPr sz="4806" b="0">
                <a:solidFill>
                  <a:srgbClr val="FFFFFF"/>
                </a:solidFill>
              </a:rPr>
              <a:t>Exodus 20:14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5366A1-0EB8-0661-4CB1-FAFC387A248B}"/>
              </a:ext>
            </a:extLst>
          </p:cNvPr>
          <p:cNvSpPr>
            <a:spLocks noGrp="1"/>
          </p:cNvSpPr>
          <p:nvPr>
            <p:ph type="body"/>
          </p:nvPr>
        </p:nvSpPr>
        <p:spPr/>
        <p:txBody>
          <a:bodyPr/>
          <a:lstStyle/>
          <a:p>
            <a:endParaRPr lang="en-US"/>
          </a:p>
        </p:txBody>
      </p:sp>
      <p:sp>
        <p:nvSpPr>
          <p:cNvPr id="3" name="Text Placeholder 2">
            <a:extLst>
              <a:ext uri="{FF2B5EF4-FFF2-40B4-BE49-F238E27FC236}">
                <a16:creationId xmlns:a16="http://schemas.microsoft.com/office/drawing/2014/main" id="{7B896E94-06B3-CAFF-1B7B-4D17E9DF575A}"/>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A5A1226A-75D8-02C6-9055-820C6162A861}"/>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3060883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13 if we are faithless, he remains faithful— for he cannot deny himself.</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2 Timothy 2:13</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5 For your Maker is your husband, the Lord of hosts is his name; and the Holy One of Israel is your Redeemer, the God of the whole earth he is called.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Isaiah 54:5</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r>
              <a:rPr sz="7420" b="0" dirty="0">
                <a:solidFill>
                  <a:srgbClr val="FFFFFF"/>
                </a:solidFill>
                <a:effectLst>
                  <a:outerShdw blurRad="38100" dist="38100" dir="2700000" algn="tl">
                    <a:srgbClr val="000000">
                      <a:alpha val="43137"/>
                    </a:srgbClr>
                  </a:outerShdw>
                </a:effectLst>
              </a:rPr>
              <a:t>2. Core of this Command</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14 “You shall not commit adultery.</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20:14</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090ACE50-1AD7-231D-5DA6-98ADFBF6934E}"/>
              </a:ext>
            </a:extLst>
          </p:cNvPr>
          <p:cNvSpPr/>
          <p:nvPr/>
        </p:nvSpPr>
        <p:spPr>
          <a:xfrm>
            <a:off x="3681915" y="1089497"/>
            <a:ext cx="4970834" cy="4572000"/>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8A626BB-1D2D-D3CE-2913-2269D2B17266}"/>
              </a:ext>
            </a:extLst>
          </p:cNvPr>
          <p:cNvSpPr/>
          <p:nvPr/>
        </p:nvSpPr>
        <p:spPr>
          <a:xfrm>
            <a:off x="4464992" y="1848256"/>
            <a:ext cx="3404681" cy="3161488"/>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3B80728-9E1C-E7CA-05B0-F29028B927EA}"/>
              </a:ext>
            </a:extLst>
          </p:cNvPr>
          <p:cNvSpPr/>
          <p:nvPr/>
        </p:nvSpPr>
        <p:spPr>
          <a:xfrm>
            <a:off x="5301571" y="2616740"/>
            <a:ext cx="1731524" cy="151751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2221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0C8727-1790-5B15-21DF-7A504BF58DBE}"/>
              </a:ext>
            </a:extLst>
          </p:cNvPr>
          <p:cNvSpPr>
            <a:spLocks noGrp="1"/>
          </p:cNvSpPr>
          <p:nvPr>
            <p:ph type="body"/>
          </p:nvPr>
        </p:nvSpPr>
        <p:spPr/>
        <p:txBody>
          <a:bodyPr/>
          <a:lstStyle/>
          <a:p>
            <a:endParaRPr lang="en-US"/>
          </a:p>
        </p:txBody>
      </p:sp>
      <p:sp>
        <p:nvSpPr>
          <p:cNvPr id="3" name="Text Placeholder 2">
            <a:extLst>
              <a:ext uri="{FF2B5EF4-FFF2-40B4-BE49-F238E27FC236}">
                <a16:creationId xmlns:a16="http://schemas.microsoft.com/office/drawing/2014/main" id="{81D6F5C0-614B-7AE8-5A90-7DC11EF862F9}"/>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0F1B311A-B1B4-40CC-0612-7A82E3C61238}"/>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3968249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a:bodyPr>
          <a:lstStyle>
            <a:lvl1pPr algn="ctr">
              <a:defRPr sz="7420">
                <a:solidFill>
                  <a:srgbClr val="FFFFFF"/>
                </a:solidFill>
              </a:defRPr>
            </a:lvl1pPr>
          </a:lstStyle>
          <a:p>
            <a:pPr algn="ctr"/>
            <a:r>
              <a:rPr sz="7420" b="0" dirty="0">
                <a:solidFill>
                  <a:srgbClr val="FFFFFF"/>
                </a:solidFill>
                <a:effectLst>
                  <a:outerShdw blurRad="38100" dist="38100" dir="2700000" algn="tl">
                    <a:srgbClr val="000000">
                      <a:alpha val="43137"/>
                    </a:srgbClr>
                  </a:outerShdw>
                </a:effectLst>
              </a:rPr>
              <a:t>3</a:t>
            </a:r>
            <a:r>
              <a:rPr lang="en-US" sz="7420" b="0" dirty="0">
                <a:solidFill>
                  <a:srgbClr val="FFFFFF"/>
                </a:solidFill>
                <a:effectLst>
                  <a:outerShdw blurRad="38100" dist="38100" dir="2700000" algn="tl">
                    <a:srgbClr val="000000">
                      <a:alpha val="43137"/>
                    </a:srgbClr>
                  </a:outerShdw>
                </a:effectLst>
              </a:rPr>
              <a:t>. Obeying </a:t>
            </a:r>
            <a:r>
              <a:rPr sz="7420" b="0" dirty="0">
                <a:solidFill>
                  <a:srgbClr val="FFFFFF"/>
                </a:solidFill>
                <a:effectLst>
                  <a:outerShdw blurRad="38100" dist="38100" dir="2700000" algn="tl">
                    <a:srgbClr val="000000">
                      <a:alpha val="43137"/>
                    </a:srgbClr>
                  </a:outerShdw>
                </a:effectLst>
              </a:rPr>
              <a:t>this Command</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27 “You have heard that it was said, ‘You shall not commit adultery.’</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Matthew 5:27–28</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28 But I say to you that everyone who looks at a woman with lustful intent has already committed adultery with her in his heart.</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Matthew 5:27–28</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sz="7420" b="0" dirty="0">
              <a:solidFill>
                <a:srgbClr val="FFFFFF"/>
              </a:solidFill>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CBAFDF-3E81-572F-3E57-CF174753A2DB}"/>
              </a:ext>
            </a:extLst>
          </p:cNvPr>
          <p:cNvSpPr>
            <a:spLocks noGrp="1"/>
          </p:cNvSpPr>
          <p:nvPr>
            <p:ph type="body"/>
          </p:nvPr>
        </p:nvSpPr>
        <p:spPr/>
        <p:txBody>
          <a:bodyPr/>
          <a:lstStyle/>
          <a:p>
            <a:endParaRPr lang="en-US"/>
          </a:p>
        </p:txBody>
      </p:sp>
      <p:sp>
        <p:nvSpPr>
          <p:cNvPr id="3" name="Text Placeholder 2">
            <a:extLst>
              <a:ext uri="{FF2B5EF4-FFF2-40B4-BE49-F238E27FC236}">
                <a16:creationId xmlns:a16="http://schemas.microsoft.com/office/drawing/2014/main" id="{67EDB6F5-B09B-C4CE-2B1B-F293335E64D1}"/>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4C6B6A5E-5F6F-7957-DF7A-77486F7D9576}"/>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962592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r>
              <a:rPr sz="7420" b="0" dirty="0">
                <a:solidFill>
                  <a:srgbClr val="FFFFFF"/>
                </a:solidFill>
                <a:effectLst>
                  <a:outerShdw blurRad="38100" dist="38100" dir="2700000" algn="tl">
                    <a:srgbClr val="000000">
                      <a:alpha val="43137"/>
                    </a:srgbClr>
                  </a:outerShdw>
                </a:effectLst>
              </a:rPr>
              <a:t>4. Application:</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31 “Therefore a man shall leave his father and mother and hold fast to his wife, and the two shall become one flesh.”</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Ephesians 5:31–32</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32 This mystery is profound, and I am saying that it refers to Christ and the church.</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Ephesians 5:31–32</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30 I passed by the field of a sluggard, by the vineyard of a man lacking sense,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Proverbs 24:30–31</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31 and behold, it was all overgrown with thorns; the ground was covered with nettles, and its stone wall was broken down.</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Proverbs 24:30–31</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25 Therefore, having put away falsehood, let each one of you speak the truth with his neighbor, for we are members one of another.</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Ephesians 4:25</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14 But each person is tempted when he is lured and enticed by his own desire.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James 1:14–15</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15 Then desire when it has conceived gives birth to sin, and sin when it is fully grown brings forth death.</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James 1:14–15</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 Now concerning the matters about which you wrote: “It is good for a man not to have sexual relations with a woman.”</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1 Corinthians 7:1–5</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7420">
                <a:solidFill>
                  <a:srgbClr val="FFFFFF"/>
                </a:solidFill>
              </a:defRPr>
            </a:lvl1pPr>
          </a:lstStyle>
          <a:p>
            <a:pPr algn="ctr"/>
            <a:r>
              <a:rPr sz="7420" b="0" dirty="0">
                <a:solidFill>
                  <a:srgbClr val="FFFFFF"/>
                </a:solidFill>
                <a:effectLst>
                  <a:outerShdw blurRad="38100" dist="38100" dir="2700000" algn="tl">
                    <a:srgbClr val="000000">
                      <a:alpha val="43137"/>
                    </a:srgbClr>
                  </a:outerShdw>
                </a:effectLst>
              </a:rPr>
              <a:t>1. Foundation of this Command</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 But because of the temptation to sexual immorality, each man should have his own wife and each woman her own husband.</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1 Corinthians 7:1–5</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6"/>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3 The husband should give to his wife her conjugal rights, and likewise the wife to her husband.</a:t>
            </a:r>
          </a:p>
        </p:txBody>
      </p:sp>
      <p:sp>
        <p:nvSpPr>
          <p:cNvPr id="3" name="New Shape"/>
          <p:cNvSpPr>
            <a:spLocks noGrp="1"/>
          </p:cNvSpPr>
          <p:nvPr>
            <p:ph type="body" idx="7"/>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1 Corinthians 7:1–5</a:t>
            </a:r>
          </a:p>
        </p:txBody>
      </p:sp>
      <p:sp>
        <p:nvSpPr>
          <p:cNvPr id="4" name="New Shape"/>
          <p:cNvSpPr>
            <a:spLocks noGrp="1"/>
          </p:cNvSpPr>
          <p:nvPr>
            <p:ph type="body" idx="8"/>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9"/>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4 For the wife does not have authority over her own body, but the husband does. Likewise the husband does not have authority over his own body, but the wife does.</a:t>
            </a:r>
          </a:p>
        </p:txBody>
      </p:sp>
      <p:sp>
        <p:nvSpPr>
          <p:cNvPr id="3" name="New Shape"/>
          <p:cNvSpPr>
            <a:spLocks noGrp="1"/>
          </p:cNvSpPr>
          <p:nvPr>
            <p:ph type="body" idx="10"/>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1 Corinthians 7:1–5</a:t>
            </a:r>
          </a:p>
        </p:txBody>
      </p:sp>
      <p:sp>
        <p:nvSpPr>
          <p:cNvPr id="4" name="New Shape"/>
          <p:cNvSpPr>
            <a:spLocks noGrp="1"/>
          </p:cNvSpPr>
          <p:nvPr>
            <p:ph type="body" idx="11"/>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12"/>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2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5 Do not deprive one another, except perhaps by agreement for a limited time, that you may devote yourselves to prayer; but then come together again, so that Satan may not tempt you because of your lack of self-control.</a:t>
            </a:r>
          </a:p>
        </p:txBody>
      </p:sp>
      <p:sp>
        <p:nvSpPr>
          <p:cNvPr id="3" name="New Shape"/>
          <p:cNvSpPr>
            <a:spLocks noGrp="1"/>
          </p:cNvSpPr>
          <p:nvPr>
            <p:ph type="body" idx="13"/>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1 Corinthians 7:1–5</a:t>
            </a:r>
          </a:p>
        </p:txBody>
      </p:sp>
      <p:sp>
        <p:nvSpPr>
          <p:cNvPr id="4" name="New Shape"/>
          <p:cNvSpPr>
            <a:spLocks noGrp="1"/>
          </p:cNvSpPr>
          <p:nvPr>
            <p:ph type="body" idx="14"/>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12 Therefore let anyone who thinks that he stands take heed lest he fall.</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1 Corinthians 10:12</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28 Her children rise up and call her blessed; her husband also, and he praises her:</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Proverbs 31:28–29</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a:solidFill>
                  <a:srgbClr val="FFFFFF"/>
                </a:solidFill>
              </a:rPr>
              <a:t>29 “Many women have done excellently, but you surpass them all.”</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Proverbs 31:28–29</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9 Or do you not know that the unrighteous will not inherit the kingdom of God? Do not be deceived: neither the sexually immoral, nor idolaters, nor adulterers, nor men who practice homosexuality,</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1 Corinthians 6:9–11</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10 nor thieves, nor the greedy, nor drunkards, nor revilers, nor swindlers will inherit the kingdom of God.</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1 Corinthians 6:9–11</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6"/>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11 And such were some of you. But you were washed, you were sanctified, you were justified in the name of the Lord Jesus Christ and by the Spirit of our God.</a:t>
            </a:r>
          </a:p>
        </p:txBody>
      </p:sp>
      <p:sp>
        <p:nvSpPr>
          <p:cNvPr id="3" name="New Shape"/>
          <p:cNvSpPr>
            <a:spLocks noGrp="1"/>
          </p:cNvSpPr>
          <p:nvPr>
            <p:ph type="body" idx="7"/>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1 Corinthians 6:9–11</a:t>
            </a:r>
          </a:p>
        </p:txBody>
      </p:sp>
      <p:sp>
        <p:nvSpPr>
          <p:cNvPr id="4" name="New Shape"/>
          <p:cNvSpPr>
            <a:spLocks noGrp="1"/>
          </p:cNvSpPr>
          <p:nvPr>
            <p:ph type="body" idx="8"/>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9 Know therefore that the Lord your God is God, </a:t>
            </a:r>
            <a:r>
              <a:rPr sz="5226" b="1" u="sng" dirty="0">
                <a:solidFill>
                  <a:srgbClr val="FFFFFF"/>
                </a:solidFill>
                <a:effectLst>
                  <a:outerShdw blurRad="38100" dist="38100" dir="2700000" algn="tl">
                    <a:srgbClr val="000000">
                      <a:alpha val="43137"/>
                    </a:srgbClr>
                  </a:outerShdw>
                </a:effectLst>
              </a:rPr>
              <a:t>the faithful God </a:t>
            </a:r>
            <a:r>
              <a:rPr sz="5226" b="0" dirty="0">
                <a:solidFill>
                  <a:srgbClr val="FFFFFF"/>
                </a:solidFill>
                <a:effectLst>
                  <a:outerShdw blurRad="38100" dist="38100" dir="2700000" algn="tl">
                    <a:srgbClr val="000000">
                      <a:alpha val="43137"/>
                    </a:srgbClr>
                  </a:outerShdw>
                </a:effectLst>
              </a:rPr>
              <a:t>who keeps covenant and steadfast love with those who love him and keep his commandments, to a thousand generations,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Deuteronomy 7:9</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14 For the Lord will not forsake his people; he will not abandon his heritage;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Psalm 94:14</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4 ‘You yourselves have seen what I did to the Egyptians, and how I bore you on eagles’ wings and brought you to myself.</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19:4–6</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5 Now therefore, if you will indeed obey my voice and keep my covenant, you shall be my treasured possession among all peoples, for all the earth is mine;</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19:4–6</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6"/>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6 and you shall be to me a kingdom of priests and a holy nation.’ These are the words that you shall speak to the people of Israel.”</a:t>
            </a:r>
          </a:p>
        </p:txBody>
      </p:sp>
      <p:sp>
        <p:nvSpPr>
          <p:cNvPr id="3" name="New Shape"/>
          <p:cNvSpPr>
            <a:spLocks noGrp="1"/>
          </p:cNvSpPr>
          <p:nvPr>
            <p:ph type="body" idx="7"/>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19:4–6</a:t>
            </a:r>
          </a:p>
        </p:txBody>
      </p:sp>
      <p:sp>
        <p:nvSpPr>
          <p:cNvPr id="4" name="New Shape"/>
          <p:cNvSpPr>
            <a:spLocks noGrp="1"/>
          </p:cNvSpPr>
          <p:nvPr>
            <p:ph type="body" idx="8"/>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8 All the people answered together and said, “All that the Lord has spoken we will do.”</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19:8a</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844</Words>
  <Application>Microsoft Office PowerPoint</Application>
  <PresentationFormat>Widescreen</PresentationFormat>
  <Paragraphs>93</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brady owens</cp:lastModifiedBy>
  <cp:revision>1</cp:revision>
  <dcterms:modified xsi:type="dcterms:W3CDTF">2024-04-03T22:21:56Z</dcterms:modified>
</cp:coreProperties>
</file>