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300" r:id="rId13"/>
    <p:sldId id="268" r:id="rId14"/>
    <p:sldId id="302" r:id="rId15"/>
    <p:sldId id="269" r:id="rId16"/>
    <p:sldId id="270" r:id="rId17"/>
    <p:sldId id="271" r:id="rId18"/>
    <p:sldId id="272" r:id="rId19"/>
    <p:sldId id="273" r:id="rId20"/>
    <p:sldId id="274" r:id="rId21"/>
    <p:sldId id="276" r:id="rId22"/>
    <p:sldId id="277" r:id="rId23"/>
    <p:sldId id="278" r:id="rId24"/>
    <p:sldId id="279" r:id="rId25"/>
    <p:sldId id="280" r:id="rId26"/>
    <p:sldId id="281" r:id="rId27"/>
    <p:sldId id="283" r:id="rId28"/>
    <p:sldId id="284" r:id="rId29"/>
    <p:sldId id="285" r:id="rId30"/>
    <p:sldId id="286" r:id="rId31"/>
    <p:sldId id="288" r:id="rId32"/>
    <p:sldId id="289" r:id="rId33"/>
    <p:sldId id="290" r:id="rId34"/>
    <p:sldId id="291" r:id="rId35"/>
    <p:sldId id="293" r:id="rId36"/>
    <p:sldId id="294" r:id="rId37"/>
    <p:sldId id="295" r:id="rId38"/>
    <p:sldId id="296" r:id="rId39"/>
    <p:sldId id="297" r:id="rId40"/>
    <p:sldId id="298" r:id="rId41"/>
    <p:sldId id="299" r:id="rId42"/>
  </p:sldIdLst>
  <p:sldSz cx="12192000" cy="6858000"/>
  <p:notesSz cx="12192000" cy="6858000"/>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EF5344-4D12-4B0A-989A-F95ED912FA9D}" v="22" dt="2024-02-06T17:20:02.3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dy owens" userId="7a6fbe4f65d4933f" providerId="LiveId" clId="{38EF5344-4D12-4B0A-989A-F95ED912FA9D}"/>
    <pc:docChg chg="undo custSel addSld delSld modSld sldOrd">
      <pc:chgData name="brady owens" userId="7a6fbe4f65d4933f" providerId="LiveId" clId="{38EF5344-4D12-4B0A-989A-F95ED912FA9D}" dt="2024-02-06T17:20:02.376" v="249" actId="255"/>
      <pc:docMkLst>
        <pc:docMk/>
      </pc:docMkLst>
      <pc:sldChg chg="modSp mod">
        <pc:chgData name="brady owens" userId="7a6fbe4f65d4933f" providerId="LiveId" clId="{38EF5344-4D12-4B0A-989A-F95ED912FA9D}" dt="2024-02-06T17:19:00.858" v="217" actId="27636"/>
        <pc:sldMkLst>
          <pc:docMk/>
          <pc:sldMk cId="0" sldId="257"/>
        </pc:sldMkLst>
        <pc:spChg chg="mod">
          <ac:chgData name="brady owens" userId="7a6fbe4f65d4933f" providerId="LiveId" clId="{38EF5344-4D12-4B0A-989A-F95ED912FA9D}" dt="2024-02-06T17:19:00.856" v="215" actId="27636"/>
          <ac:spMkLst>
            <pc:docMk/>
            <pc:sldMk cId="0" sldId="257"/>
            <ac:spMk id="2" creationId="{00000000-0000-0000-0000-000000000000}"/>
          </ac:spMkLst>
        </pc:spChg>
        <pc:spChg chg="mod">
          <ac:chgData name="brady owens" userId="7a6fbe4f65d4933f" providerId="LiveId" clId="{38EF5344-4D12-4B0A-989A-F95ED912FA9D}" dt="2024-02-06T17:19:00.858" v="217" actId="27636"/>
          <ac:spMkLst>
            <pc:docMk/>
            <pc:sldMk cId="0" sldId="257"/>
            <ac:spMk id="3" creationId="{00000000-0000-0000-0000-000000000000}"/>
          </ac:spMkLst>
        </pc:spChg>
        <pc:spChg chg="mod">
          <ac:chgData name="brady owens" userId="7a6fbe4f65d4933f" providerId="LiveId" clId="{38EF5344-4D12-4B0A-989A-F95ED912FA9D}" dt="2024-02-06T17:19:00.857" v="216" actId="27636"/>
          <ac:spMkLst>
            <pc:docMk/>
            <pc:sldMk cId="0" sldId="257"/>
            <ac:spMk id="4" creationId="{00000000-0000-0000-0000-000000000000}"/>
          </ac:spMkLst>
        </pc:spChg>
      </pc:sldChg>
      <pc:sldChg chg="modSp mod">
        <pc:chgData name="brady owens" userId="7a6fbe4f65d4933f" providerId="LiveId" clId="{38EF5344-4D12-4B0A-989A-F95ED912FA9D}" dt="2024-02-06T17:19:00.867" v="218" actId="27636"/>
        <pc:sldMkLst>
          <pc:docMk/>
          <pc:sldMk cId="0" sldId="258"/>
        </pc:sldMkLst>
        <pc:spChg chg="mod">
          <ac:chgData name="brady owens" userId="7a6fbe4f65d4933f" providerId="LiveId" clId="{38EF5344-4D12-4B0A-989A-F95ED912FA9D}" dt="2024-02-06T17:11:27.366" v="1" actId="27636"/>
          <ac:spMkLst>
            <pc:docMk/>
            <pc:sldMk cId="0" sldId="258"/>
            <ac:spMk id="2" creationId="{00000000-0000-0000-0000-000000000000}"/>
          </ac:spMkLst>
        </pc:spChg>
        <pc:spChg chg="mod">
          <ac:chgData name="brady owens" userId="7a6fbe4f65d4933f" providerId="LiveId" clId="{38EF5344-4D12-4B0A-989A-F95ED912FA9D}" dt="2024-02-06T17:19:00.867" v="218" actId="27636"/>
          <ac:spMkLst>
            <pc:docMk/>
            <pc:sldMk cId="0" sldId="258"/>
            <ac:spMk id="3" creationId="{00000000-0000-0000-0000-000000000000}"/>
          </ac:spMkLst>
        </pc:spChg>
      </pc:sldChg>
      <pc:sldChg chg="modSp mod">
        <pc:chgData name="brady owens" userId="7a6fbe4f65d4933f" providerId="LiveId" clId="{38EF5344-4D12-4B0A-989A-F95ED912FA9D}" dt="2024-02-06T17:19:00.877" v="220" actId="27636"/>
        <pc:sldMkLst>
          <pc:docMk/>
          <pc:sldMk cId="0" sldId="259"/>
        </pc:sldMkLst>
        <pc:spChg chg="mod">
          <ac:chgData name="brady owens" userId="7a6fbe4f65d4933f" providerId="LiveId" clId="{38EF5344-4D12-4B0A-989A-F95ED912FA9D}" dt="2024-02-06T17:19:00.876" v="219" actId="27636"/>
          <ac:spMkLst>
            <pc:docMk/>
            <pc:sldMk cId="0" sldId="259"/>
            <ac:spMk id="2" creationId="{00000000-0000-0000-0000-000000000000}"/>
          </ac:spMkLst>
        </pc:spChg>
        <pc:spChg chg="mod">
          <ac:chgData name="brady owens" userId="7a6fbe4f65d4933f" providerId="LiveId" clId="{38EF5344-4D12-4B0A-989A-F95ED912FA9D}" dt="2024-02-06T17:19:00.877" v="220" actId="27636"/>
          <ac:spMkLst>
            <pc:docMk/>
            <pc:sldMk cId="0" sldId="259"/>
            <ac:spMk id="3" creationId="{00000000-0000-0000-0000-000000000000}"/>
          </ac:spMkLst>
        </pc:spChg>
      </pc:sldChg>
      <pc:sldChg chg="modSp mod">
        <pc:chgData name="brady owens" userId="7a6fbe4f65d4933f" providerId="LiveId" clId="{38EF5344-4D12-4B0A-989A-F95ED912FA9D}" dt="2024-02-06T17:19:00.891" v="222" actId="27636"/>
        <pc:sldMkLst>
          <pc:docMk/>
          <pc:sldMk cId="0" sldId="260"/>
        </pc:sldMkLst>
        <pc:spChg chg="mod">
          <ac:chgData name="brady owens" userId="7a6fbe4f65d4933f" providerId="LiveId" clId="{38EF5344-4D12-4B0A-989A-F95ED912FA9D}" dt="2024-02-06T17:19:00.889" v="221" actId="27636"/>
          <ac:spMkLst>
            <pc:docMk/>
            <pc:sldMk cId="0" sldId="260"/>
            <ac:spMk id="3" creationId="{00000000-0000-0000-0000-000000000000}"/>
          </ac:spMkLst>
        </pc:spChg>
        <pc:spChg chg="mod">
          <ac:chgData name="brady owens" userId="7a6fbe4f65d4933f" providerId="LiveId" clId="{38EF5344-4D12-4B0A-989A-F95ED912FA9D}" dt="2024-02-06T17:19:00.891" v="222" actId="27636"/>
          <ac:spMkLst>
            <pc:docMk/>
            <pc:sldMk cId="0" sldId="260"/>
            <ac:spMk id="4" creationId="{00000000-0000-0000-0000-000000000000}"/>
          </ac:spMkLst>
        </pc:spChg>
      </pc:sldChg>
      <pc:sldChg chg="modSp mod">
        <pc:chgData name="brady owens" userId="7a6fbe4f65d4933f" providerId="LiveId" clId="{38EF5344-4D12-4B0A-989A-F95ED912FA9D}" dt="2024-02-06T17:19:00.902" v="224" actId="27636"/>
        <pc:sldMkLst>
          <pc:docMk/>
          <pc:sldMk cId="0" sldId="261"/>
        </pc:sldMkLst>
        <pc:spChg chg="mod">
          <ac:chgData name="brady owens" userId="7a6fbe4f65d4933f" providerId="LiveId" clId="{38EF5344-4D12-4B0A-989A-F95ED912FA9D}" dt="2024-02-06T17:19:00.902" v="224" actId="27636"/>
          <ac:spMkLst>
            <pc:docMk/>
            <pc:sldMk cId="0" sldId="261"/>
            <ac:spMk id="3" creationId="{00000000-0000-0000-0000-000000000000}"/>
          </ac:spMkLst>
        </pc:spChg>
        <pc:spChg chg="mod">
          <ac:chgData name="brady owens" userId="7a6fbe4f65d4933f" providerId="LiveId" clId="{38EF5344-4D12-4B0A-989A-F95ED912FA9D}" dt="2024-02-06T17:19:00.901" v="223" actId="27636"/>
          <ac:spMkLst>
            <pc:docMk/>
            <pc:sldMk cId="0" sldId="261"/>
            <ac:spMk id="4" creationId="{00000000-0000-0000-0000-000000000000}"/>
          </ac:spMkLst>
        </pc:spChg>
      </pc:sldChg>
      <pc:sldChg chg="modSp mod">
        <pc:chgData name="brady owens" userId="7a6fbe4f65d4933f" providerId="LiveId" clId="{38EF5344-4D12-4B0A-989A-F95ED912FA9D}" dt="2024-02-06T17:19:00.913" v="226" actId="27636"/>
        <pc:sldMkLst>
          <pc:docMk/>
          <pc:sldMk cId="0" sldId="262"/>
        </pc:sldMkLst>
        <pc:spChg chg="mod">
          <ac:chgData name="brady owens" userId="7a6fbe4f65d4933f" providerId="LiveId" clId="{38EF5344-4D12-4B0A-989A-F95ED912FA9D}" dt="2024-02-06T17:19:00.913" v="226" actId="27636"/>
          <ac:spMkLst>
            <pc:docMk/>
            <pc:sldMk cId="0" sldId="262"/>
            <ac:spMk id="3" creationId="{00000000-0000-0000-0000-000000000000}"/>
          </ac:spMkLst>
        </pc:spChg>
        <pc:spChg chg="mod">
          <ac:chgData name="brady owens" userId="7a6fbe4f65d4933f" providerId="LiveId" clId="{38EF5344-4D12-4B0A-989A-F95ED912FA9D}" dt="2024-02-06T17:19:00.909" v="225" actId="27636"/>
          <ac:spMkLst>
            <pc:docMk/>
            <pc:sldMk cId="0" sldId="262"/>
            <ac:spMk id="4" creationId="{00000000-0000-0000-0000-000000000000}"/>
          </ac:spMkLst>
        </pc:spChg>
      </pc:sldChg>
      <pc:sldChg chg="modSp mod">
        <pc:chgData name="brady owens" userId="7a6fbe4f65d4933f" providerId="LiveId" clId="{38EF5344-4D12-4B0A-989A-F95ED912FA9D}" dt="2024-02-06T17:19:00.921" v="228" actId="27636"/>
        <pc:sldMkLst>
          <pc:docMk/>
          <pc:sldMk cId="0" sldId="263"/>
        </pc:sldMkLst>
        <pc:spChg chg="mod">
          <ac:chgData name="brady owens" userId="7a6fbe4f65d4933f" providerId="LiveId" clId="{38EF5344-4D12-4B0A-989A-F95ED912FA9D}" dt="2024-02-06T17:19:00.919" v="227" actId="27636"/>
          <ac:spMkLst>
            <pc:docMk/>
            <pc:sldMk cId="0" sldId="263"/>
            <ac:spMk id="3" creationId="{00000000-0000-0000-0000-000000000000}"/>
          </ac:spMkLst>
        </pc:spChg>
        <pc:spChg chg="mod">
          <ac:chgData name="brady owens" userId="7a6fbe4f65d4933f" providerId="LiveId" clId="{38EF5344-4D12-4B0A-989A-F95ED912FA9D}" dt="2024-02-06T17:19:00.921" v="228" actId="27636"/>
          <ac:spMkLst>
            <pc:docMk/>
            <pc:sldMk cId="0" sldId="263"/>
            <ac:spMk id="4" creationId="{00000000-0000-0000-0000-000000000000}"/>
          </ac:spMkLst>
        </pc:spChg>
      </pc:sldChg>
      <pc:sldChg chg="modSp mod">
        <pc:chgData name="brady owens" userId="7a6fbe4f65d4933f" providerId="LiveId" clId="{38EF5344-4D12-4B0A-989A-F95ED912FA9D}" dt="2024-02-06T17:19:00.933" v="230" actId="27636"/>
        <pc:sldMkLst>
          <pc:docMk/>
          <pc:sldMk cId="0" sldId="264"/>
        </pc:sldMkLst>
        <pc:spChg chg="mod">
          <ac:chgData name="brady owens" userId="7a6fbe4f65d4933f" providerId="LiveId" clId="{38EF5344-4D12-4B0A-989A-F95ED912FA9D}" dt="2024-02-06T17:19:00.931" v="229" actId="27636"/>
          <ac:spMkLst>
            <pc:docMk/>
            <pc:sldMk cId="0" sldId="264"/>
            <ac:spMk id="2" creationId="{00000000-0000-0000-0000-000000000000}"/>
          </ac:spMkLst>
        </pc:spChg>
        <pc:spChg chg="mod">
          <ac:chgData name="brady owens" userId="7a6fbe4f65d4933f" providerId="LiveId" clId="{38EF5344-4D12-4B0A-989A-F95ED912FA9D}" dt="2024-02-06T17:19:00.933" v="230" actId="27636"/>
          <ac:spMkLst>
            <pc:docMk/>
            <pc:sldMk cId="0" sldId="264"/>
            <ac:spMk id="3" creationId="{00000000-0000-0000-0000-000000000000}"/>
          </ac:spMkLst>
        </pc:spChg>
      </pc:sldChg>
      <pc:sldChg chg="modSp mod">
        <pc:chgData name="brady owens" userId="7a6fbe4f65d4933f" providerId="LiveId" clId="{38EF5344-4D12-4B0A-989A-F95ED912FA9D}" dt="2024-02-06T17:19:00.940" v="232" actId="27636"/>
        <pc:sldMkLst>
          <pc:docMk/>
          <pc:sldMk cId="0" sldId="265"/>
        </pc:sldMkLst>
        <pc:spChg chg="mod">
          <ac:chgData name="brady owens" userId="7a6fbe4f65d4933f" providerId="LiveId" clId="{38EF5344-4D12-4B0A-989A-F95ED912FA9D}" dt="2024-02-06T17:19:00.940" v="232" actId="27636"/>
          <ac:spMkLst>
            <pc:docMk/>
            <pc:sldMk cId="0" sldId="265"/>
            <ac:spMk id="3" creationId="{00000000-0000-0000-0000-000000000000}"/>
          </ac:spMkLst>
        </pc:spChg>
        <pc:spChg chg="mod">
          <ac:chgData name="brady owens" userId="7a6fbe4f65d4933f" providerId="LiveId" clId="{38EF5344-4D12-4B0A-989A-F95ED912FA9D}" dt="2024-02-06T17:19:00.939" v="231" actId="27636"/>
          <ac:spMkLst>
            <pc:docMk/>
            <pc:sldMk cId="0" sldId="265"/>
            <ac:spMk id="4" creationId="{00000000-0000-0000-0000-000000000000}"/>
          </ac:spMkLst>
        </pc:spChg>
      </pc:sldChg>
      <pc:sldChg chg="modSp mod">
        <pc:chgData name="brady owens" userId="7a6fbe4f65d4933f" providerId="LiveId" clId="{38EF5344-4D12-4B0A-989A-F95ED912FA9D}" dt="2024-02-06T17:19:00.952" v="234" actId="27636"/>
        <pc:sldMkLst>
          <pc:docMk/>
          <pc:sldMk cId="0" sldId="266"/>
        </pc:sldMkLst>
        <pc:spChg chg="mod">
          <ac:chgData name="brady owens" userId="7a6fbe4f65d4933f" providerId="LiveId" clId="{38EF5344-4D12-4B0A-989A-F95ED912FA9D}" dt="2024-02-06T17:19:00.951" v="233" actId="27636"/>
          <ac:spMkLst>
            <pc:docMk/>
            <pc:sldMk cId="0" sldId="266"/>
            <ac:spMk id="2" creationId="{00000000-0000-0000-0000-000000000000}"/>
          </ac:spMkLst>
        </pc:spChg>
        <pc:spChg chg="mod">
          <ac:chgData name="brady owens" userId="7a6fbe4f65d4933f" providerId="LiveId" clId="{38EF5344-4D12-4B0A-989A-F95ED912FA9D}" dt="2024-02-06T17:19:00.952" v="234" actId="27636"/>
          <ac:spMkLst>
            <pc:docMk/>
            <pc:sldMk cId="0" sldId="266"/>
            <ac:spMk id="3" creationId="{00000000-0000-0000-0000-000000000000}"/>
          </ac:spMkLst>
        </pc:spChg>
      </pc:sldChg>
      <pc:sldChg chg="modSp mod">
        <pc:chgData name="brady owens" userId="7a6fbe4f65d4933f" providerId="LiveId" clId="{38EF5344-4D12-4B0A-989A-F95ED912FA9D}" dt="2024-02-06T17:19:00.963" v="236" actId="27636"/>
        <pc:sldMkLst>
          <pc:docMk/>
          <pc:sldMk cId="0" sldId="267"/>
        </pc:sldMkLst>
        <pc:spChg chg="mod">
          <ac:chgData name="brady owens" userId="7a6fbe4f65d4933f" providerId="LiveId" clId="{38EF5344-4D12-4B0A-989A-F95ED912FA9D}" dt="2024-02-06T17:19:00.963" v="236" actId="27636"/>
          <ac:spMkLst>
            <pc:docMk/>
            <pc:sldMk cId="0" sldId="267"/>
            <ac:spMk id="3" creationId="{00000000-0000-0000-0000-000000000000}"/>
          </ac:spMkLst>
        </pc:spChg>
        <pc:spChg chg="mod">
          <ac:chgData name="brady owens" userId="7a6fbe4f65d4933f" providerId="LiveId" clId="{38EF5344-4D12-4B0A-989A-F95ED912FA9D}" dt="2024-02-06T17:19:00.959" v="235" actId="27636"/>
          <ac:spMkLst>
            <pc:docMk/>
            <pc:sldMk cId="0" sldId="267"/>
            <ac:spMk id="4" creationId="{00000000-0000-0000-0000-000000000000}"/>
          </ac:spMkLst>
        </pc:spChg>
      </pc:sldChg>
      <pc:sldChg chg="modSp mod modAnim">
        <pc:chgData name="brady owens" userId="7a6fbe4f65d4933f" providerId="LiveId" clId="{38EF5344-4D12-4B0A-989A-F95ED912FA9D}" dt="2024-02-06T17:20:02.376" v="249" actId="255"/>
        <pc:sldMkLst>
          <pc:docMk/>
          <pc:sldMk cId="0" sldId="268"/>
        </pc:sldMkLst>
        <pc:spChg chg="mod">
          <ac:chgData name="brady owens" userId="7a6fbe4f65d4933f" providerId="LiveId" clId="{38EF5344-4D12-4B0A-989A-F95ED912FA9D}" dt="2024-02-06T17:20:02.376" v="249" actId="255"/>
          <ac:spMkLst>
            <pc:docMk/>
            <pc:sldMk cId="0" sldId="268"/>
            <ac:spMk id="2" creationId="{00000000-0000-0000-0000-000000000000}"/>
          </ac:spMkLst>
        </pc:spChg>
      </pc:sldChg>
      <pc:sldChg chg="modSp mod">
        <pc:chgData name="brady owens" userId="7a6fbe4f65d4933f" providerId="LiveId" clId="{38EF5344-4D12-4B0A-989A-F95ED912FA9D}" dt="2024-02-06T17:16:28.226" v="104" actId="403"/>
        <pc:sldMkLst>
          <pc:docMk/>
          <pc:sldMk cId="0" sldId="269"/>
        </pc:sldMkLst>
        <pc:spChg chg="mod">
          <ac:chgData name="brady owens" userId="7a6fbe4f65d4933f" providerId="LiveId" clId="{38EF5344-4D12-4B0A-989A-F95ED912FA9D}" dt="2024-02-06T17:16:28.226" v="104" actId="403"/>
          <ac:spMkLst>
            <pc:docMk/>
            <pc:sldMk cId="0" sldId="269"/>
            <ac:spMk id="2" creationId="{00000000-0000-0000-0000-000000000000}"/>
          </ac:spMkLst>
        </pc:spChg>
      </pc:sldChg>
      <pc:sldChg chg="modSp mod">
        <pc:chgData name="brady owens" userId="7a6fbe4f65d4933f" providerId="LiveId" clId="{38EF5344-4D12-4B0A-989A-F95ED912FA9D}" dt="2024-02-06T17:19:00.576" v="169" actId="27636"/>
        <pc:sldMkLst>
          <pc:docMk/>
          <pc:sldMk cId="0" sldId="270"/>
        </pc:sldMkLst>
        <pc:spChg chg="mod">
          <ac:chgData name="brady owens" userId="7a6fbe4f65d4933f" providerId="LiveId" clId="{38EF5344-4D12-4B0A-989A-F95ED912FA9D}" dt="2024-02-06T17:19:00.576" v="169" actId="27636"/>
          <ac:spMkLst>
            <pc:docMk/>
            <pc:sldMk cId="0" sldId="270"/>
            <ac:spMk id="3" creationId="{00000000-0000-0000-0000-000000000000}"/>
          </ac:spMkLst>
        </pc:spChg>
        <pc:spChg chg="mod">
          <ac:chgData name="brady owens" userId="7a6fbe4f65d4933f" providerId="LiveId" clId="{38EF5344-4D12-4B0A-989A-F95ED912FA9D}" dt="2024-02-06T17:19:00.573" v="168" actId="27636"/>
          <ac:spMkLst>
            <pc:docMk/>
            <pc:sldMk cId="0" sldId="270"/>
            <ac:spMk id="4" creationId="{00000000-0000-0000-0000-000000000000}"/>
          </ac:spMkLst>
        </pc:spChg>
      </pc:sldChg>
      <pc:sldChg chg="modSp mod">
        <pc:chgData name="brady owens" userId="7a6fbe4f65d4933f" providerId="LiveId" clId="{38EF5344-4D12-4B0A-989A-F95ED912FA9D}" dt="2024-02-06T17:19:00.590" v="171" actId="27636"/>
        <pc:sldMkLst>
          <pc:docMk/>
          <pc:sldMk cId="0" sldId="271"/>
        </pc:sldMkLst>
        <pc:spChg chg="mod">
          <ac:chgData name="brady owens" userId="7a6fbe4f65d4933f" providerId="LiveId" clId="{38EF5344-4D12-4B0A-989A-F95ED912FA9D}" dt="2024-02-06T17:19:00.588" v="170" actId="27636"/>
          <ac:spMkLst>
            <pc:docMk/>
            <pc:sldMk cId="0" sldId="271"/>
            <ac:spMk id="3" creationId="{00000000-0000-0000-0000-000000000000}"/>
          </ac:spMkLst>
        </pc:spChg>
        <pc:spChg chg="mod">
          <ac:chgData name="brady owens" userId="7a6fbe4f65d4933f" providerId="LiveId" clId="{38EF5344-4D12-4B0A-989A-F95ED912FA9D}" dt="2024-02-06T17:19:00.590" v="171" actId="27636"/>
          <ac:spMkLst>
            <pc:docMk/>
            <pc:sldMk cId="0" sldId="271"/>
            <ac:spMk id="4" creationId="{00000000-0000-0000-0000-000000000000}"/>
          </ac:spMkLst>
        </pc:spChg>
      </pc:sldChg>
      <pc:sldChg chg="modSp mod">
        <pc:chgData name="brady owens" userId="7a6fbe4f65d4933f" providerId="LiveId" clId="{38EF5344-4D12-4B0A-989A-F95ED912FA9D}" dt="2024-02-06T17:19:00.599" v="173" actId="27636"/>
        <pc:sldMkLst>
          <pc:docMk/>
          <pc:sldMk cId="0" sldId="272"/>
        </pc:sldMkLst>
        <pc:spChg chg="mod">
          <ac:chgData name="brady owens" userId="7a6fbe4f65d4933f" providerId="LiveId" clId="{38EF5344-4D12-4B0A-989A-F95ED912FA9D}" dt="2024-02-06T17:19:00.599" v="173" actId="27636"/>
          <ac:spMkLst>
            <pc:docMk/>
            <pc:sldMk cId="0" sldId="272"/>
            <ac:spMk id="3" creationId="{00000000-0000-0000-0000-000000000000}"/>
          </ac:spMkLst>
        </pc:spChg>
        <pc:spChg chg="mod">
          <ac:chgData name="brady owens" userId="7a6fbe4f65d4933f" providerId="LiveId" clId="{38EF5344-4D12-4B0A-989A-F95ED912FA9D}" dt="2024-02-06T17:19:00.598" v="172" actId="27636"/>
          <ac:spMkLst>
            <pc:docMk/>
            <pc:sldMk cId="0" sldId="272"/>
            <ac:spMk id="4" creationId="{00000000-0000-0000-0000-000000000000}"/>
          </ac:spMkLst>
        </pc:spChg>
      </pc:sldChg>
      <pc:sldChg chg="modSp mod">
        <pc:chgData name="brady owens" userId="7a6fbe4f65d4933f" providerId="LiveId" clId="{38EF5344-4D12-4B0A-989A-F95ED912FA9D}" dt="2024-02-06T17:19:00.617" v="176" actId="27636"/>
        <pc:sldMkLst>
          <pc:docMk/>
          <pc:sldMk cId="0" sldId="273"/>
        </pc:sldMkLst>
        <pc:spChg chg="mod">
          <ac:chgData name="brady owens" userId="7a6fbe4f65d4933f" providerId="LiveId" clId="{38EF5344-4D12-4B0A-989A-F95ED912FA9D}" dt="2024-02-06T17:19:00.616" v="175" actId="27636"/>
          <ac:spMkLst>
            <pc:docMk/>
            <pc:sldMk cId="0" sldId="273"/>
            <ac:spMk id="2" creationId="{00000000-0000-0000-0000-000000000000}"/>
          </ac:spMkLst>
        </pc:spChg>
        <pc:spChg chg="mod">
          <ac:chgData name="brady owens" userId="7a6fbe4f65d4933f" providerId="LiveId" clId="{38EF5344-4D12-4B0A-989A-F95ED912FA9D}" dt="2024-02-06T17:19:00.617" v="176" actId="27636"/>
          <ac:spMkLst>
            <pc:docMk/>
            <pc:sldMk cId="0" sldId="273"/>
            <ac:spMk id="3" creationId="{00000000-0000-0000-0000-000000000000}"/>
          </ac:spMkLst>
        </pc:spChg>
        <pc:spChg chg="mod">
          <ac:chgData name="brady owens" userId="7a6fbe4f65d4933f" providerId="LiveId" clId="{38EF5344-4D12-4B0A-989A-F95ED912FA9D}" dt="2024-02-06T17:19:00.614" v="174" actId="27636"/>
          <ac:spMkLst>
            <pc:docMk/>
            <pc:sldMk cId="0" sldId="273"/>
            <ac:spMk id="4" creationId="{00000000-0000-0000-0000-000000000000}"/>
          </ac:spMkLst>
        </pc:spChg>
      </pc:sldChg>
      <pc:sldChg chg="modSp mod">
        <pc:chgData name="brady owens" userId="7a6fbe4f65d4933f" providerId="LiveId" clId="{38EF5344-4D12-4B0A-989A-F95ED912FA9D}" dt="2024-02-06T17:19:00.632" v="178" actId="27636"/>
        <pc:sldMkLst>
          <pc:docMk/>
          <pc:sldMk cId="0" sldId="274"/>
        </pc:sldMkLst>
        <pc:spChg chg="mod">
          <ac:chgData name="brady owens" userId="7a6fbe4f65d4933f" providerId="LiveId" clId="{38EF5344-4D12-4B0A-989A-F95ED912FA9D}" dt="2024-02-06T17:16:45.792" v="106" actId="404"/>
          <ac:spMkLst>
            <pc:docMk/>
            <pc:sldMk cId="0" sldId="274"/>
            <ac:spMk id="2" creationId="{00000000-0000-0000-0000-000000000000}"/>
          </ac:spMkLst>
        </pc:spChg>
        <pc:spChg chg="mod">
          <ac:chgData name="brady owens" userId="7a6fbe4f65d4933f" providerId="LiveId" clId="{38EF5344-4D12-4B0A-989A-F95ED912FA9D}" dt="2024-02-06T17:19:00.627" v="177" actId="27636"/>
          <ac:spMkLst>
            <pc:docMk/>
            <pc:sldMk cId="0" sldId="274"/>
            <ac:spMk id="3" creationId="{00000000-0000-0000-0000-000000000000}"/>
          </ac:spMkLst>
        </pc:spChg>
        <pc:spChg chg="mod">
          <ac:chgData name="brady owens" userId="7a6fbe4f65d4933f" providerId="LiveId" clId="{38EF5344-4D12-4B0A-989A-F95ED912FA9D}" dt="2024-02-06T17:19:00.632" v="178" actId="27636"/>
          <ac:spMkLst>
            <pc:docMk/>
            <pc:sldMk cId="0" sldId="274"/>
            <ac:spMk id="4" creationId="{00000000-0000-0000-0000-000000000000}"/>
          </ac:spMkLst>
        </pc:spChg>
      </pc:sldChg>
      <pc:sldChg chg="add del">
        <pc:chgData name="brady owens" userId="7a6fbe4f65d4933f" providerId="LiveId" clId="{38EF5344-4D12-4B0A-989A-F95ED912FA9D}" dt="2024-02-06T17:16:56.919" v="109" actId="47"/>
        <pc:sldMkLst>
          <pc:docMk/>
          <pc:sldMk cId="0" sldId="275"/>
        </pc:sldMkLst>
      </pc:sldChg>
      <pc:sldChg chg="modSp mod">
        <pc:chgData name="brady owens" userId="7a6fbe4f65d4933f" providerId="LiveId" clId="{38EF5344-4D12-4B0A-989A-F95ED912FA9D}" dt="2024-02-06T17:17:20.160" v="130" actId="403"/>
        <pc:sldMkLst>
          <pc:docMk/>
          <pc:sldMk cId="0" sldId="276"/>
        </pc:sldMkLst>
        <pc:spChg chg="mod">
          <ac:chgData name="brady owens" userId="7a6fbe4f65d4933f" providerId="LiveId" clId="{38EF5344-4D12-4B0A-989A-F95ED912FA9D}" dt="2024-02-06T17:17:20.160" v="130" actId="403"/>
          <ac:spMkLst>
            <pc:docMk/>
            <pc:sldMk cId="0" sldId="276"/>
            <ac:spMk id="2" creationId="{00000000-0000-0000-0000-000000000000}"/>
          </ac:spMkLst>
        </pc:spChg>
      </pc:sldChg>
      <pc:sldChg chg="modSp mod">
        <pc:chgData name="brady owens" userId="7a6fbe4f65d4933f" providerId="LiveId" clId="{38EF5344-4D12-4B0A-989A-F95ED912FA9D}" dt="2024-02-06T17:19:00.642" v="180" actId="27636"/>
        <pc:sldMkLst>
          <pc:docMk/>
          <pc:sldMk cId="0" sldId="277"/>
        </pc:sldMkLst>
        <pc:spChg chg="mod">
          <ac:chgData name="brady owens" userId="7a6fbe4f65d4933f" providerId="LiveId" clId="{38EF5344-4D12-4B0A-989A-F95ED912FA9D}" dt="2024-02-06T17:19:00.640" v="179" actId="27636"/>
          <ac:spMkLst>
            <pc:docMk/>
            <pc:sldMk cId="0" sldId="277"/>
            <ac:spMk id="3" creationId="{00000000-0000-0000-0000-000000000000}"/>
          </ac:spMkLst>
        </pc:spChg>
        <pc:spChg chg="mod">
          <ac:chgData name="brady owens" userId="7a6fbe4f65d4933f" providerId="LiveId" clId="{38EF5344-4D12-4B0A-989A-F95ED912FA9D}" dt="2024-02-06T17:19:00.642" v="180" actId="27636"/>
          <ac:spMkLst>
            <pc:docMk/>
            <pc:sldMk cId="0" sldId="277"/>
            <ac:spMk id="4" creationId="{00000000-0000-0000-0000-000000000000}"/>
          </ac:spMkLst>
        </pc:spChg>
      </pc:sldChg>
      <pc:sldChg chg="modSp mod">
        <pc:chgData name="brady owens" userId="7a6fbe4f65d4933f" providerId="LiveId" clId="{38EF5344-4D12-4B0A-989A-F95ED912FA9D}" dt="2024-02-06T17:19:00.652" v="182" actId="27636"/>
        <pc:sldMkLst>
          <pc:docMk/>
          <pc:sldMk cId="0" sldId="278"/>
        </pc:sldMkLst>
        <pc:spChg chg="mod">
          <ac:chgData name="brady owens" userId="7a6fbe4f65d4933f" providerId="LiveId" clId="{38EF5344-4D12-4B0A-989A-F95ED912FA9D}" dt="2024-02-06T17:19:00.652" v="182" actId="27636"/>
          <ac:spMkLst>
            <pc:docMk/>
            <pc:sldMk cId="0" sldId="278"/>
            <ac:spMk id="3" creationId="{00000000-0000-0000-0000-000000000000}"/>
          </ac:spMkLst>
        </pc:spChg>
        <pc:spChg chg="mod">
          <ac:chgData name="brady owens" userId="7a6fbe4f65d4933f" providerId="LiveId" clId="{38EF5344-4D12-4B0A-989A-F95ED912FA9D}" dt="2024-02-06T17:19:00.650" v="181" actId="27636"/>
          <ac:spMkLst>
            <pc:docMk/>
            <pc:sldMk cId="0" sldId="278"/>
            <ac:spMk id="4" creationId="{00000000-0000-0000-0000-000000000000}"/>
          </ac:spMkLst>
        </pc:spChg>
      </pc:sldChg>
      <pc:sldChg chg="modSp mod">
        <pc:chgData name="brady owens" userId="7a6fbe4f65d4933f" providerId="LiveId" clId="{38EF5344-4D12-4B0A-989A-F95ED912FA9D}" dt="2024-02-06T17:19:00.664" v="185" actId="27636"/>
        <pc:sldMkLst>
          <pc:docMk/>
          <pc:sldMk cId="0" sldId="279"/>
        </pc:sldMkLst>
        <pc:spChg chg="mod">
          <ac:chgData name="brady owens" userId="7a6fbe4f65d4933f" providerId="LiveId" clId="{38EF5344-4D12-4B0A-989A-F95ED912FA9D}" dt="2024-02-06T17:19:00.659" v="183" actId="27636"/>
          <ac:spMkLst>
            <pc:docMk/>
            <pc:sldMk cId="0" sldId="279"/>
            <ac:spMk id="2" creationId="{00000000-0000-0000-0000-000000000000}"/>
          </ac:spMkLst>
        </pc:spChg>
        <pc:spChg chg="mod">
          <ac:chgData name="brady owens" userId="7a6fbe4f65d4933f" providerId="LiveId" clId="{38EF5344-4D12-4B0A-989A-F95ED912FA9D}" dt="2024-02-06T17:19:00.664" v="185" actId="27636"/>
          <ac:spMkLst>
            <pc:docMk/>
            <pc:sldMk cId="0" sldId="279"/>
            <ac:spMk id="3" creationId="{00000000-0000-0000-0000-000000000000}"/>
          </ac:spMkLst>
        </pc:spChg>
        <pc:spChg chg="mod">
          <ac:chgData name="brady owens" userId="7a6fbe4f65d4933f" providerId="LiveId" clId="{38EF5344-4D12-4B0A-989A-F95ED912FA9D}" dt="2024-02-06T17:19:00.662" v="184" actId="27636"/>
          <ac:spMkLst>
            <pc:docMk/>
            <pc:sldMk cId="0" sldId="279"/>
            <ac:spMk id="4" creationId="{00000000-0000-0000-0000-000000000000}"/>
          </ac:spMkLst>
        </pc:spChg>
      </pc:sldChg>
      <pc:sldChg chg="modSp mod">
        <pc:chgData name="brady owens" userId="7a6fbe4f65d4933f" providerId="LiveId" clId="{38EF5344-4D12-4B0A-989A-F95ED912FA9D}" dt="2024-02-06T17:19:00.681" v="188" actId="27636"/>
        <pc:sldMkLst>
          <pc:docMk/>
          <pc:sldMk cId="0" sldId="280"/>
        </pc:sldMkLst>
        <pc:spChg chg="mod">
          <ac:chgData name="brady owens" userId="7a6fbe4f65d4933f" providerId="LiveId" clId="{38EF5344-4D12-4B0A-989A-F95ED912FA9D}" dt="2024-02-06T17:19:00.679" v="187" actId="27636"/>
          <ac:spMkLst>
            <pc:docMk/>
            <pc:sldMk cId="0" sldId="280"/>
            <ac:spMk id="2" creationId="{00000000-0000-0000-0000-000000000000}"/>
          </ac:spMkLst>
        </pc:spChg>
        <pc:spChg chg="mod">
          <ac:chgData name="brady owens" userId="7a6fbe4f65d4933f" providerId="LiveId" clId="{38EF5344-4D12-4B0A-989A-F95ED912FA9D}" dt="2024-02-06T17:19:00.676" v="186" actId="27636"/>
          <ac:spMkLst>
            <pc:docMk/>
            <pc:sldMk cId="0" sldId="280"/>
            <ac:spMk id="3" creationId="{00000000-0000-0000-0000-000000000000}"/>
          </ac:spMkLst>
        </pc:spChg>
        <pc:spChg chg="mod">
          <ac:chgData name="brady owens" userId="7a6fbe4f65d4933f" providerId="LiveId" clId="{38EF5344-4D12-4B0A-989A-F95ED912FA9D}" dt="2024-02-06T17:19:00.681" v="188" actId="27636"/>
          <ac:spMkLst>
            <pc:docMk/>
            <pc:sldMk cId="0" sldId="280"/>
            <ac:spMk id="4" creationId="{00000000-0000-0000-0000-000000000000}"/>
          </ac:spMkLst>
        </pc:spChg>
      </pc:sldChg>
      <pc:sldChg chg="modSp mod">
        <pc:chgData name="brady owens" userId="7a6fbe4f65d4933f" providerId="LiveId" clId="{38EF5344-4D12-4B0A-989A-F95ED912FA9D}" dt="2024-02-06T17:19:00.691" v="190" actId="27636"/>
        <pc:sldMkLst>
          <pc:docMk/>
          <pc:sldMk cId="0" sldId="281"/>
        </pc:sldMkLst>
        <pc:spChg chg="mod">
          <ac:chgData name="brady owens" userId="7a6fbe4f65d4933f" providerId="LiveId" clId="{38EF5344-4D12-4B0A-989A-F95ED912FA9D}" dt="2024-02-06T17:17:34.592" v="133" actId="403"/>
          <ac:spMkLst>
            <pc:docMk/>
            <pc:sldMk cId="0" sldId="281"/>
            <ac:spMk id="2" creationId="{00000000-0000-0000-0000-000000000000}"/>
          </ac:spMkLst>
        </pc:spChg>
        <pc:spChg chg="mod">
          <ac:chgData name="brady owens" userId="7a6fbe4f65d4933f" providerId="LiveId" clId="{38EF5344-4D12-4B0A-989A-F95ED912FA9D}" dt="2024-02-06T17:19:00.689" v="189" actId="27636"/>
          <ac:spMkLst>
            <pc:docMk/>
            <pc:sldMk cId="0" sldId="281"/>
            <ac:spMk id="3" creationId="{00000000-0000-0000-0000-000000000000}"/>
          </ac:spMkLst>
        </pc:spChg>
        <pc:spChg chg="mod">
          <ac:chgData name="brady owens" userId="7a6fbe4f65d4933f" providerId="LiveId" clId="{38EF5344-4D12-4B0A-989A-F95ED912FA9D}" dt="2024-02-06T17:19:00.691" v="190" actId="27636"/>
          <ac:spMkLst>
            <pc:docMk/>
            <pc:sldMk cId="0" sldId="281"/>
            <ac:spMk id="4" creationId="{00000000-0000-0000-0000-000000000000}"/>
          </ac:spMkLst>
        </pc:spChg>
      </pc:sldChg>
      <pc:sldChg chg="del">
        <pc:chgData name="brady owens" userId="7a6fbe4f65d4933f" providerId="LiveId" clId="{38EF5344-4D12-4B0A-989A-F95ED912FA9D}" dt="2024-02-06T17:17:40.702" v="134" actId="47"/>
        <pc:sldMkLst>
          <pc:docMk/>
          <pc:sldMk cId="0" sldId="282"/>
        </pc:sldMkLst>
      </pc:sldChg>
      <pc:sldChg chg="modSp mod">
        <pc:chgData name="brady owens" userId="7a6fbe4f65d4933f" providerId="LiveId" clId="{38EF5344-4D12-4B0A-989A-F95ED912FA9D}" dt="2024-02-06T17:17:52.823" v="144" actId="403"/>
        <pc:sldMkLst>
          <pc:docMk/>
          <pc:sldMk cId="0" sldId="283"/>
        </pc:sldMkLst>
        <pc:spChg chg="mod">
          <ac:chgData name="brady owens" userId="7a6fbe4f65d4933f" providerId="LiveId" clId="{38EF5344-4D12-4B0A-989A-F95ED912FA9D}" dt="2024-02-06T17:17:52.823" v="144" actId="403"/>
          <ac:spMkLst>
            <pc:docMk/>
            <pc:sldMk cId="0" sldId="283"/>
            <ac:spMk id="2" creationId="{00000000-0000-0000-0000-000000000000}"/>
          </ac:spMkLst>
        </pc:spChg>
      </pc:sldChg>
      <pc:sldChg chg="modSp mod">
        <pc:chgData name="brady owens" userId="7a6fbe4f65d4933f" providerId="LiveId" clId="{38EF5344-4D12-4B0A-989A-F95ED912FA9D}" dt="2024-02-06T17:19:00.701" v="192" actId="27636"/>
        <pc:sldMkLst>
          <pc:docMk/>
          <pc:sldMk cId="0" sldId="284"/>
        </pc:sldMkLst>
        <pc:spChg chg="mod">
          <ac:chgData name="brady owens" userId="7a6fbe4f65d4933f" providerId="LiveId" clId="{38EF5344-4D12-4B0A-989A-F95ED912FA9D}" dt="2024-02-06T17:19:00.699" v="191" actId="27636"/>
          <ac:spMkLst>
            <pc:docMk/>
            <pc:sldMk cId="0" sldId="284"/>
            <ac:spMk id="3" creationId="{00000000-0000-0000-0000-000000000000}"/>
          </ac:spMkLst>
        </pc:spChg>
        <pc:spChg chg="mod">
          <ac:chgData name="brady owens" userId="7a6fbe4f65d4933f" providerId="LiveId" clId="{38EF5344-4D12-4B0A-989A-F95ED912FA9D}" dt="2024-02-06T17:19:00.701" v="192" actId="27636"/>
          <ac:spMkLst>
            <pc:docMk/>
            <pc:sldMk cId="0" sldId="284"/>
            <ac:spMk id="4" creationId="{00000000-0000-0000-0000-000000000000}"/>
          </ac:spMkLst>
        </pc:spChg>
      </pc:sldChg>
      <pc:sldChg chg="modSp mod">
        <pc:chgData name="brady owens" userId="7a6fbe4f65d4933f" providerId="LiveId" clId="{38EF5344-4D12-4B0A-989A-F95ED912FA9D}" dt="2024-02-06T17:19:00.711" v="194" actId="27636"/>
        <pc:sldMkLst>
          <pc:docMk/>
          <pc:sldMk cId="0" sldId="285"/>
        </pc:sldMkLst>
        <pc:spChg chg="mod">
          <ac:chgData name="brady owens" userId="7a6fbe4f65d4933f" providerId="LiveId" clId="{38EF5344-4D12-4B0A-989A-F95ED912FA9D}" dt="2024-02-06T17:19:00.708" v="193" actId="27636"/>
          <ac:spMkLst>
            <pc:docMk/>
            <pc:sldMk cId="0" sldId="285"/>
            <ac:spMk id="3" creationId="{00000000-0000-0000-0000-000000000000}"/>
          </ac:spMkLst>
        </pc:spChg>
        <pc:spChg chg="mod">
          <ac:chgData name="brady owens" userId="7a6fbe4f65d4933f" providerId="LiveId" clId="{38EF5344-4D12-4B0A-989A-F95ED912FA9D}" dt="2024-02-06T17:19:00.711" v="194" actId="27636"/>
          <ac:spMkLst>
            <pc:docMk/>
            <pc:sldMk cId="0" sldId="285"/>
            <ac:spMk id="4" creationId="{00000000-0000-0000-0000-000000000000}"/>
          </ac:spMkLst>
        </pc:spChg>
      </pc:sldChg>
      <pc:sldChg chg="modSp mod">
        <pc:chgData name="brady owens" userId="7a6fbe4f65d4933f" providerId="LiveId" clId="{38EF5344-4D12-4B0A-989A-F95ED912FA9D}" dt="2024-02-06T17:19:00.721" v="196" actId="27636"/>
        <pc:sldMkLst>
          <pc:docMk/>
          <pc:sldMk cId="0" sldId="286"/>
        </pc:sldMkLst>
        <pc:spChg chg="mod">
          <ac:chgData name="brady owens" userId="7a6fbe4f65d4933f" providerId="LiveId" clId="{38EF5344-4D12-4B0A-989A-F95ED912FA9D}" dt="2024-02-06T17:19:00.719" v="195" actId="27636"/>
          <ac:spMkLst>
            <pc:docMk/>
            <pc:sldMk cId="0" sldId="286"/>
            <ac:spMk id="3" creationId="{00000000-0000-0000-0000-000000000000}"/>
          </ac:spMkLst>
        </pc:spChg>
        <pc:spChg chg="mod">
          <ac:chgData name="brady owens" userId="7a6fbe4f65d4933f" providerId="LiveId" clId="{38EF5344-4D12-4B0A-989A-F95ED912FA9D}" dt="2024-02-06T17:19:00.721" v="196" actId="27636"/>
          <ac:spMkLst>
            <pc:docMk/>
            <pc:sldMk cId="0" sldId="286"/>
            <ac:spMk id="4" creationId="{00000000-0000-0000-0000-000000000000}"/>
          </ac:spMkLst>
        </pc:spChg>
      </pc:sldChg>
      <pc:sldChg chg="del">
        <pc:chgData name="brady owens" userId="7a6fbe4f65d4933f" providerId="LiveId" clId="{38EF5344-4D12-4B0A-989A-F95ED912FA9D}" dt="2024-02-06T17:18:02.284" v="145" actId="47"/>
        <pc:sldMkLst>
          <pc:docMk/>
          <pc:sldMk cId="0" sldId="287"/>
        </pc:sldMkLst>
      </pc:sldChg>
      <pc:sldChg chg="modSp mod">
        <pc:chgData name="brady owens" userId="7a6fbe4f65d4933f" providerId="LiveId" clId="{38EF5344-4D12-4B0A-989A-F95ED912FA9D}" dt="2024-02-06T17:18:13.048" v="155" actId="403"/>
        <pc:sldMkLst>
          <pc:docMk/>
          <pc:sldMk cId="0" sldId="288"/>
        </pc:sldMkLst>
        <pc:spChg chg="mod">
          <ac:chgData name="brady owens" userId="7a6fbe4f65d4933f" providerId="LiveId" clId="{38EF5344-4D12-4B0A-989A-F95ED912FA9D}" dt="2024-02-06T17:18:13.048" v="155" actId="403"/>
          <ac:spMkLst>
            <pc:docMk/>
            <pc:sldMk cId="0" sldId="288"/>
            <ac:spMk id="2" creationId="{00000000-0000-0000-0000-000000000000}"/>
          </ac:spMkLst>
        </pc:spChg>
      </pc:sldChg>
      <pc:sldChg chg="modSp mod">
        <pc:chgData name="brady owens" userId="7a6fbe4f65d4933f" providerId="LiveId" clId="{38EF5344-4D12-4B0A-989A-F95ED912FA9D}" dt="2024-02-06T17:19:00.735" v="198" actId="27636"/>
        <pc:sldMkLst>
          <pc:docMk/>
          <pc:sldMk cId="0" sldId="289"/>
        </pc:sldMkLst>
        <pc:spChg chg="mod">
          <ac:chgData name="brady owens" userId="7a6fbe4f65d4933f" providerId="LiveId" clId="{38EF5344-4D12-4B0A-989A-F95ED912FA9D}" dt="2024-02-06T17:19:00.735" v="198" actId="27636"/>
          <ac:spMkLst>
            <pc:docMk/>
            <pc:sldMk cId="0" sldId="289"/>
            <ac:spMk id="3" creationId="{00000000-0000-0000-0000-000000000000}"/>
          </ac:spMkLst>
        </pc:spChg>
        <pc:spChg chg="mod">
          <ac:chgData name="brady owens" userId="7a6fbe4f65d4933f" providerId="LiveId" clId="{38EF5344-4D12-4B0A-989A-F95ED912FA9D}" dt="2024-02-06T17:19:00.732" v="197" actId="27636"/>
          <ac:spMkLst>
            <pc:docMk/>
            <pc:sldMk cId="0" sldId="289"/>
            <ac:spMk id="4" creationId="{00000000-0000-0000-0000-000000000000}"/>
          </ac:spMkLst>
        </pc:spChg>
      </pc:sldChg>
      <pc:sldChg chg="modSp mod">
        <pc:chgData name="brady owens" userId="7a6fbe4f65d4933f" providerId="LiveId" clId="{38EF5344-4D12-4B0A-989A-F95ED912FA9D}" dt="2024-02-06T17:19:00.747" v="200" actId="27636"/>
        <pc:sldMkLst>
          <pc:docMk/>
          <pc:sldMk cId="0" sldId="290"/>
        </pc:sldMkLst>
        <pc:spChg chg="mod">
          <ac:chgData name="brady owens" userId="7a6fbe4f65d4933f" providerId="LiveId" clId="{38EF5344-4D12-4B0A-989A-F95ED912FA9D}" dt="2024-02-06T17:19:00.747" v="200" actId="27636"/>
          <ac:spMkLst>
            <pc:docMk/>
            <pc:sldMk cId="0" sldId="290"/>
            <ac:spMk id="3" creationId="{00000000-0000-0000-0000-000000000000}"/>
          </ac:spMkLst>
        </pc:spChg>
        <pc:spChg chg="mod">
          <ac:chgData name="brady owens" userId="7a6fbe4f65d4933f" providerId="LiveId" clId="{38EF5344-4D12-4B0A-989A-F95ED912FA9D}" dt="2024-02-06T17:19:00.746" v="199" actId="27636"/>
          <ac:spMkLst>
            <pc:docMk/>
            <pc:sldMk cId="0" sldId="290"/>
            <ac:spMk id="4" creationId="{00000000-0000-0000-0000-000000000000}"/>
          </ac:spMkLst>
        </pc:spChg>
      </pc:sldChg>
      <pc:sldChg chg="modSp mod">
        <pc:chgData name="brady owens" userId="7a6fbe4f65d4933f" providerId="LiveId" clId="{38EF5344-4D12-4B0A-989A-F95ED912FA9D}" dt="2024-02-06T17:19:00.755" v="202" actId="27636"/>
        <pc:sldMkLst>
          <pc:docMk/>
          <pc:sldMk cId="0" sldId="291"/>
        </pc:sldMkLst>
        <pc:spChg chg="mod">
          <ac:chgData name="brady owens" userId="7a6fbe4f65d4933f" providerId="LiveId" clId="{38EF5344-4D12-4B0A-989A-F95ED912FA9D}" dt="2024-02-06T17:19:00.755" v="202" actId="27636"/>
          <ac:spMkLst>
            <pc:docMk/>
            <pc:sldMk cId="0" sldId="291"/>
            <ac:spMk id="3" creationId="{00000000-0000-0000-0000-000000000000}"/>
          </ac:spMkLst>
        </pc:spChg>
        <pc:spChg chg="mod">
          <ac:chgData name="brady owens" userId="7a6fbe4f65d4933f" providerId="LiveId" clId="{38EF5344-4D12-4B0A-989A-F95ED912FA9D}" dt="2024-02-06T17:19:00.753" v="201" actId="27636"/>
          <ac:spMkLst>
            <pc:docMk/>
            <pc:sldMk cId="0" sldId="291"/>
            <ac:spMk id="4" creationId="{00000000-0000-0000-0000-000000000000}"/>
          </ac:spMkLst>
        </pc:spChg>
      </pc:sldChg>
      <pc:sldChg chg="del">
        <pc:chgData name="brady owens" userId="7a6fbe4f65d4933f" providerId="LiveId" clId="{38EF5344-4D12-4B0A-989A-F95ED912FA9D}" dt="2024-02-06T17:18:21.723" v="156" actId="47"/>
        <pc:sldMkLst>
          <pc:docMk/>
          <pc:sldMk cId="0" sldId="292"/>
        </pc:sldMkLst>
      </pc:sldChg>
      <pc:sldChg chg="modSp mod">
        <pc:chgData name="brady owens" userId="7a6fbe4f65d4933f" providerId="LiveId" clId="{38EF5344-4D12-4B0A-989A-F95ED912FA9D}" dt="2024-02-06T17:18:33.241" v="166" actId="403"/>
        <pc:sldMkLst>
          <pc:docMk/>
          <pc:sldMk cId="0" sldId="293"/>
        </pc:sldMkLst>
        <pc:spChg chg="mod">
          <ac:chgData name="brady owens" userId="7a6fbe4f65d4933f" providerId="LiveId" clId="{38EF5344-4D12-4B0A-989A-F95ED912FA9D}" dt="2024-02-06T17:18:33.241" v="166" actId="403"/>
          <ac:spMkLst>
            <pc:docMk/>
            <pc:sldMk cId="0" sldId="293"/>
            <ac:spMk id="2" creationId="{00000000-0000-0000-0000-000000000000}"/>
          </ac:spMkLst>
        </pc:spChg>
      </pc:sldChg>
      <pc:sldChg chg="modSp mod">
        <pc:chgData name="brady owens" userId="7a6fbe4f65d4933f" providerId="LiveId" clId="{38EF5344-4D12-4B0A-989A-F95ED912FA9D}" dt="2024-02-06T17:19:00.768" v="204" actId="27636"/>
        <pc:sldMkLst>
          <pc:docMk/>
          <pc:sldMk cId="0" sldId="294"/>
        </pc:sldMkLst>
        <pc:spChg chg="mod">
          <ac:chgData name="brady owens" userId="7a6fbe4f65d4933f" providerId="LiveId" clId="{38EF5344-4D12-4B0A-989A-F95ED912FA9D}" dt="2024-02-06T17:19:00.766" v="203" actId="27636"/>
          <ac:spMkLst>
            <pc:docMk/>
            <pc:sldMk cId="0" sldId="294"/>
            <ac:spMk id="3" creationId="{00000000-0000-0000-0000-000000000000}"/>
          </ac:spMkLst>
        </pc:spChg>
        <pc:spChg chg="mod">
          <ac:chgData name="brady owens" userId="7a6fbe4f65d4933f" providerId="LiveId" clId="{38EF5344-4D12-4B0A-989A-F95ED912FA9D}" dt="2024-02-06T17:19:00.768" v="204" actId="27636"/>
          <ac:spMkLst>
            <pc:docMk/>
            <pc:sldMk cId="0" sldId="294"/>
            <ac:spMk id="4" creationId="{00000000-0000-0000-0000-000000000000}"/>
          </ac:spMkLst>
        </pc:spChg>
      </pc:sldChg>
      <pc:sldChg chg="modSp mod">
        <pc:chgData name="brady owens" userId="7a6fbe4f65d4933f" providerId="LiveId" clId="{38EF5344-4D12-4B0A-989A-F95ED912FA9D}" dt="2024-02-06T17:19:00.781" v="206" actId="27636"/>
        <pc:sldMkLst>
          <pc:docMk/>
          <pc:sldMk cId="0" sldId="295"/>
        </pc:sldMkLst>
        <pc:spChg chg="mod">
          <ac:chgData name="brady owens" userId="7a6fbe4f65d4933f" providerId="LiveId" clId="{38EF5344-4D12-4B0A-989A-F95ED912FA9D}" dt="2024-02-06T17:19:00.781" v="206" actId="27636"/>
          <ac:spMkLst>
            <pc:docMk/>
            <pc:sldMk cId="0" sldId="295"/>
            <ac:spMk id="3" creationId="{00000000-0000-0000-0000-000000000000}"/>
          </ac:spMkLst>
        </pc:spChg>
        <pc:spChg chg="mod">
          <ac:chgData name="brady owens" userId="7a6fbe4f65d4933f" providerId="LiveId" clId="{38EF5344-4D12-4B0A-989A-F95ED912FA9D}" dt="2024-02-06T17:19:00.779" v="205" actId="27636"/>
          <ac:spMkLst>
            <pc:docMk/>
            <pc:sldMk cId="0" sldId="295"/>
            <ac:spMk id="4" creationId="{00000000-0000-0000-0000-000000000000}"/>
          </ac:spMkLst>
        </pc:spChg>
      </pc:sldChg>
      <pc:sldChg chg="modSp mod">
        <pc:chgData name="brady owens" userId="7a6fbe4f65d4933f" providerId="LiveId" clId="{38EF5344-4D12-4B0A-989A-F95ED912FA9D}" dt="2024-02-06T17:19:00.789" v="208" actId="27636"/>
        <pc:sldMkLst>
          <pc:docMk/>
          <pc:sldMk cId="0" sldId="296"/>
        </pc:sldMkLst>
        <pc:spChg chg="mod">
          <ac:chgData name="brady owens" userId="7a6fbe4f65d4933f" providerId="LiveId" clId="{38EF5344-4D12-4B0A-989A-F95ED912FA9D}" dt="2024-02-06T17:19:00.787" v="207" actId="27636"/>
          <ac:spMkLst>
            <pc:docMk/>
            <pc:sldMk cId="0" sldId="296"/>
            <ac:spMk id="3" creationId="{00000000-0000-0000-0000-000000000000}"/>
          </ac:spMkLst>
        </pc:spChg>
        <pc:spChg chg="mod">
          <ac:chgData name="brady owens" userId="7a6fbe4f65d4933f" providerId="LiveId" clId="{38EF5344-4D12-4B0A-989A-F95ED912FA9D}" dt="2024-02-06T17:19:00.789" v="208" actId="27636"/>
          <ac:spMkLst>
            <pc:docMk/>
            <pc:sldMk cId="0" sldId="296"/>
            <ac:spMk id="4" creationId="{00000000-0000-0000-0000-000000000000}"/>
          </ac:spMkLst>
        </pc:spChg>
      </pc:sldChg>
      <pc:sldChg chg="modSp mod">
        <pc:chgData name="brady owens" userId="7a6fbe4f65d4933f" providerId="LiveId" clId="{38EF5344-4D12-4B0A-989A-F95ED912FA9D}" dt="2024-02-06T17:19:00.801" v="210" actId="27636"/>
        <pc:sldMkLst>
          <pc:docMk/>
          <pc:sldMk cId="0" sldId="297"/>
        </pc:sldMkLst>
        <pc:spChg chg="mod">
          <ac:chgData name="brady owens" userId="7a6fbe4f65d4933f" providerId="LiveId" clId="{38EF5344-4D12-4B0A-989A-F95ED912FA9D}" dt="2024-02-06T17:19:00.799" v="209" actId="27636"/>
          <ac:spMkLst>
            <pc:docMk/>
            <pc:sldMk cId="0" sldId="297"/>
            <ac:spMk id="3" creationId="{00000000-0000-0000-0000-000000000000}"/>
          </ac:spMkLst>
        </pc:spChg>
        <pc:spChg chg="mod">
          <ac:chgData name="brady owens" userId="7a6fbe4f65d4933f" providerId="LiveId" clId="{38EF5344-4D12-4B0A-989A-F95ED912FA9D}" dt="2024-02-06T17:19:00.801" v="210" actId="27636"/>
          <ac:spMkLst>
            <pc:docMk/>
            <pc:sldMk cId="0" sldId="297"/>
            <ac:spMk id="4" creationId="{00000000-0000-0000-0000-000000000000}"/>
          </ac:spMkLst>
        </pc:spChg>
      </pc:sldChg>
      <pc:sldChg chg="modSp mod">
        <pc:chgData name="brady owens" userId="7a6fbe4f65d4933f" providerId="LiveId" clId="{38EF5344-4D12-4B0A-989A-F95ED912FA9D}" dt="2024-02-06T17:19:00.823" v="212" actId="27636"/>
        <pc:sldMkLst>
          <pc:docMk/>
          <pc:sldMk cId="0" sldId="298"/>
        </pc:sldMkLst>
        <pc:spChg chg="mod">
          <ac:chgData name="brady owens" userId="7a6fbe4f65d4933f" providerId="LiveId" clId="{38EF5344-4D12-4B0A-989A-F95ED912FA9D}" dt="2024-02-06T17:19:00.821" v="211" actId="27636"/>
          <ac:spMkLst>
            <pc:docMk/>
            <pc:sldMk cId="0" sldId="298"/>
            <ac:spMk id="3" creationId="{00000000-0000-0000-0000-000000000000}"/>
          </ac:spMkLst>
        </pc:spChg>
        <pc:spChg chg="mod">
          <ac:chgData name="brady owens" userId="7a6fbe4f65d4933f" providerId="LiveId" clId="{38EF5344-4D12-4B0A-989A-F95ED912FA9D}" dt="2024-02-06T17:19:00.823" v="212" actId="27636"/>
          <ac:spMkLst>
            <pc:docMk/>
            <pc:sldMk cId="0" sldId="298"/>
            <ac:spMk id="4" creationId="{00000000-0000-0000-0000-000000000000}"/>
          </ac:spMkLst>
        </pc:spChg>
      </pc:sldChg>
      <pc:sldChg chg="modSp mod">
        <pc:chgData name="brady owens" userId="7a6fbe4f65d4933f" providerId="LiveId" clId="{38EF5344-4D12-4B0A-989A-F95ED912FA9D}" dt="2024-02-06T17:19:00.848" v="214" actId="27636"/>
        <pc:sldMkLst>
          <pc:docMk/>
          <pc:sldMk cId="0" sldId="299"/>
        </pc:sldMkLst>
        <pc:spChg chg="mod">
          <ac:chgData name="brady owens" userId="7a6fbe4f65d4933f" providerId="LiveId" clId="{38EF5344-4D12-4B0A-989A-F95ED912FA9D}" dt="2024-02-06T17:19:00.848" v="214" actId="27636"/>
          <ac:spMkLst>
            <pc:docMk/>
            <pc:sldMk cId="0" sldId="299"/>
            <ac:spMk id="3" creationId="{00000000-0000-0000-0000-000000000000}"/>
          </ac:spMkLst>
        </pc:spChg>
        <pc:spChg chg="mod">
          <ac:chgData name="brady owens" userId="7a6fbe4f65d4933f" providerId="LiveId" clId="{38EF5344-4D12-4B0A-989A-F95ED912FA9D}" dt="2024-02-06T17:19:00.847" v="213" actId="27636"/>
          <ac:spMkLst>
            <pc:docMk/>
            <pc:sldMk cId="0" sldId="299"/>
            <ac:spMk id="4" creationId="{00000000-0000-0000-0000-000000000000}"/>
          </ac:spMkLst>
        </pc:spChg>
      </pc:sldChg>
      <pc:sldChg chg="modSp add mod ord">
        <pc:chgData name="brady owens" userId="7a6fbe4f65d4933f" providerId="LiveId" clId="{38EF5344-4D12-4B0A-989A-F95ED912FA9D}" dt="2024-02-06T17:12:33.184" v="31" actId="20577"/>
        <pc:sldMkLst>
          <pc:docMk/>
          <pc:sldMk cId="453814904" sldId="300"/>
        </pc:sldMkLst>
        <pc:spChg chg="mod">
          <ac:chgData name="brady owens" userId="7a6fbe4f65d4933f" providerId="LiveId" clId="{38EF5344-4D12-4B0A-989A-F95ED912FA9D}" dt="2024-02-06T17:12:33.184" v="31" actId="20577"/>
          <ac:spMkLst>
            <pc:docMk/>
            <pc:sldMk cId="453814904" sldId="300"/>
            <ac:spMk id="2" creationId="{4293BB17-263A-4DDC-72E2-D98518D9B352}"/>
          </ac:spMkLst>
        </pc:spChg>
        <pc:spChg chg="mod">
          <ac:chgData name="brady owens" userId="7a6fbe4f65d4933f" providerId="LiveId" clId="{38EF5344-4D12-4B0A-989A-F95ED912FA9D}" dt="2024-02-06T17:12:15.231" v="4" actId="27636"/>
          <ac:spMkLst>
            <pc:docMk/>
            <pc:sldMk cId="453814904" sldId="300"/>
            <ac:spMk id="3" creationId="{DDF52DC4-174D-E689-DB5D-693D0947491B}"/>
          </ac:spMkLst>
        </pc:spChg>
      </pc:sldChg>
      <pc:sldChg chg="add del">
        <pc:chgData name="brady owens" userId="7a6fbe4f65d4933f" providerId="LiveId" clId="{38EF5344-4D12-4B0A-989A-F95ED912FA9D}" dt="2024-02-06T17:16:10.242" v="83" actId="47"/>
        <pc:sldMkLst>
          <pc:docMk/>
          <pc:sldMk cId="183212550" sldId="301"/>
        </pc:sldMkLst>
      </pc:sldChg>
      <pc:sldChg chg="modSp add mod modAnim">
        <pc:chgData name="brady owens" userId="7a6fbe4f65d4933f" providerId="LiveId" clId="{38EF5344-4D12-4B0A-989A-F95ED912FA9D}" dt="2024-02-06T17:19:39.863" v="245" actId="255"/>
        <pc:sldMkLst>
          <pc:docMk/>
          <pc:sldMk cId="944578008" sldId="302"/>
        </pc:sldMkLst>
        <pc:spChg chg="mod">
          <ac:chgData name="brady owens" userId="7a6fbe4f65d4933f" providerId="LiveId" clId="{38EF5344-4D12-4B0A-989A-F95ED912FA9D}" dt="2024-02-06T17:19:39.863" v="245" actId="255"/>
          <ac:spMkLst>
            <pc:docMk/>
            <pc:sldMk cId="944578008" sldId="302"/>
            <ac:spMk id="2" creationId="{9DC262CB-E252-50EC-EE18-3CEB3BEDA9D4}"/>
          </ac:spMkLst>
        </pc:spChg>
      </pc:sldChg>
      <pc:sldChg chg="add del">
        <pc:chgData name="brady owens" userId="7a6fbe4f65d4933f" providerId="LiveId" clId="{38EF5344-4D12-4B0A-989A-F95ED912FA9D}" dt="2024-02-06T17:14:24.472" v="61" actId="47"/>
        <pc:sldMkLst>
          <pc:docMk/>
          <pc:sldMk cId="1621312953" sldId="302"/>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95350" y="2584450"/>
            <a:ext cx="10401300" cy="12382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8773">
                <a:solidFill>
                  <a:srgbClr val="000000"/>
                </a:solidFill>
              </a:defRPr>
            </a:lvl1pPr>
          </a:lstStyle>
          <a:p>
            <a:pPr algn="ctr"/>
            <a:endParaRPr/>
          </a:p>
        </p:txBody>
      </p:sp>
      <p:sp>
        <p:nvSpPr>
          <p:cNvPr id="3" name="New Shape"/>
          <p:cNvSpPr>
            <a:spLocks noGrp="1"/>
          </p:cNvSpPr>
          <p:nvPr>
            <p:ph type="body" idx="1"/>
          </p:nvPr>
        </p:nvSpPr>
        <p:spPr>
          <a:xfrm>
            <a:off x="1784349" y="3835399"/>
            <a:ext cx="8623300" cy="590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000000"/>
                </a:solidFill>
              </a:defRPr>
            </a:lvl1pPr>
          </a:lstStyle>
          <a:p>
            <a:pPr algn="ctr"/>
            <a:endParaRPr/>
          </a:p>
        </p:txBody>
      </p:sp>
      <p:sp>
        <p:nvSpPr>
          <p:cNvPr id="4" name="New Shape"/>
          <p:cNvSpPr>
            <a:spLocks noGrp="1"/>
          </p:cNvSpPr>
          <p:nvPr>
            <p:ph type="body" idx="2"/>
          </p:nvPr>
        </p:nvSpPr>
        <p:spPr>
          <a:xfrm>
            <a:off x="1397000" y="5651499"/>
            <a:ext cx="9398000" cy="4889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2800">
                <a:solidFill>
                  <a:srgbClr val="000000"/>
                </a:solidFill>
              </a:defRPr>
            </a:lvl1pP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143000" y="1517649"/>
            <a:ext cx="10541000" cy="5092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3826">
                <a:solidFill>
                  <a:srgbClr val="FFFFFF"/>
                </a:solidFill>
              </a:defRPr>
            </a:lvl1pPr>
          </a:lstStyle>
          <a:p>
            <a:pPr algn="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endParaRP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2613">
                <a:solidFill>
                  <a:srgbClr val="000000"/>
                </a:solidFill>
              </a:defRPr>
            </a:lvl1pPr>
          </a:lstStyle>
          <a:p>
            <a:pPr algn="l"/>
            <a:endParaRP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080">
                <a:solidFill>
                  <a:srgbClr val="000000"/>
                </a:solidFill>
              </a:defRPr>
            </a:lvl1pPr>
          </a:lstStyle>
          <a:p>
            <a:pPr algn="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endParaRP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2613">
                <a:solidFill>
                  <a:srgbClr val="000000"/>
                </a:solidFill>
              </a:defRPr>
            </a:lvl1pPr>
          </a:lstStyle>
          <a:p>
            <a:pPr algn="l"/>
            <a:endParaRP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080">
                <a:solidFill>
                  <a:srgbClr val="000000"/>
                </a:solidFill>
              </a:defRPr>
            </a:lvl1pPr>
          </a:lstStyle>
          <a:p>
            <a:pPr algn="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endParaRP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2613">
                <a:solidFill>
                  <a:srgbClr val="000000"/>
                </a:solidFill>
              </a:defRPr>
            </a:lvl1pPr>
          </a:lstStyle>
          <a:p>
            <a:pPr algn="l"/>
            <a:endParaRP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080">
                <a:solidFill>
                  <a:srgbClr val="000000"/>
                </a:solidFill>
              </a:defRPr>
            </a:lvl1pPr>
          </a:lstStyle>
          <a:p>
            <a:pPr algn="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143000" y="1517649"/>
            <a:ext cx="10541000" cy="5092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3826">
                <a:solidFill>
                  <a:srgbClr val="FFFFFF"/>
                </a:solidFill>
              </a:defRPr>
            </a:lvl1pPr>
          </a:lstStyle>
          <a:p>
            <a:pPr algn="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endParaRP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2613">
                <a:solidFill>
                  <a:srgbClr val="000000"/>
                </a:solidFill>
              </a:defRPr>
            </a:lvl1pPr>
          </a:lstStyle>
          <a:p>
            <a:pPr algn="l"/>
            <a:endParaRP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080">
                <a:solidFill>
                  <a:srgbClr val="000000"/>
                </a:solidFill>
              </a:defRPr>
            </a:lvl1pPr>
          </a:lstStyle>
          <a:p>
            <a:pPr algn="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endParaRP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2613">
                <a:solidFill>
                  <a:srgbClr val="000000"/>
                </a:solidFill>
              </a:defRPr>
            </a:lvl1pPr>
          </a:lstStyle>
          <a:p>
            <a:pPr algn="l"/>
            <a:endParaRP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080">
                <a:solidFill>
                  <a:srgbClr val="000000"/>
                </a:solidFill>
              </a:defRPr>
            </a:lvl1pPr>
          </a:lstStyle>
          <a:p>
            <a:pPr algn="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endParaRP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2613">
                <a:solidFill>
                  <a:srgbClr val="000000"/>
                </a:solidFill>
              </a:defRPr>
            </a:lvl1pPr>
          </a:lstStyle>
          <a:p>
            <a:pPr algn="l"/>
            <a:endParaRP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080">
                <a:solidFill>
                  <a:srgbClr val="000000"/>
                </a:solidFill>
              </a:defRPr>
            </a:lvl1pPr>
          </a:lstStyle>
          <a:p>
            <a:pPr algn="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143000" y="1517649"/>
            <a:ext cx="10541000" cy="5092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3826">
                <a:solidFill>
                  <a:srgbClr val="FFFFFF"/>
                </a:solidFill>
              </a:defRPr>
            </a:lvl1pPr>
          </a:lstStyle>
          <a:p>
            <a:pPr algn="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endParaRP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2613">
                <a:solidFill>
                  <a:srgbClr val="000000"/>
                </a:solidFill>
              </a:defRPr>
            </a:lvl1pPr>
          </a:lstStyle>
          <a:p>
            <a:pPr algn="l"/>
            <a:endParaRP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080">
                <a:solidFill>
                  <a:srgbClr val="000000"/>
                </a:solidFill>
              </a:defRPr>
            </a:lvl1pPr>
          </a:lstStyle>
          <a:p>
            <a:pPr algn="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476250" y="2603500"/>
            <a:ext cx="11239500" cy="1206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8773">
                <a:solidFill>
                  <a:srgbClr val="000000"/>
                </a:solidFill>
              </a:defRPr>
            </a:lvl1pPr>
          </a:lstStyle>
          <a:p>
            <a:pPr algn="ctr"/>
            <a:endParaRPr/>
          </a:p>
        </p:txBody>
      </p:sp>
      <p:sp>
        <p:nvSpPr>
          <p:cNvPr id="3" name="New Shape"/>
          <p:cNvSpPr>
            <a:spLocks noGrp="1"/>
          </p:cNvSpPr>
          <p:nvPr>
            <p:ph type="body" idx="1"/>
          </p:nvPr>
        </p:nvSpPr>
        <p:spPr>
          <a:xfrm>
            <a:off x="1841499" y="3816349"/>
            <a:ext cx="8509000" cy="520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000000"/>
                </a:solidFill>
              </a:defRPr>
            </a:lvl1pP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endParaRP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2613">
                <a:solidFill>
                  <a:srgbClr val="000000"/>
                </a:solidFill>
              </a:defRPr>
            </a:lvl1pPr>
          </a:lstStyle>
          <a:p>
            <a:pPr algn="l"/>
            <a:endParaRP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080">
                <a:solidFill>
                  <a:srgbClr val="000000"/>
                </a:solidFill>
              </a:defRPr>
            </a:lvl1pPr>
          </a:lstStyle>
          <a:p>
            <a:pPr algn="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143000" y="1517649"/>
            <a:ext cx="10541000" cy="5092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3826">
                <a:solidFill>
                  <a:srgbClr val="FFFFFF"/>
                </a:solidFill>
              </a:defRPr>
            </a:lvl1pPr>
          </a:lstStyle>
          <a:p>
            <a:pPr algn="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endParaRP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2613">
                <a:solidFill>
                  <a:srgbClr val="000000"/>
                </a:solidFill>
              </a:defRPr>
            </a:lvl1pPr>
          </a:lstStyle>
          <a:p>
            <a:pPr algn="l"/>
            <a:endParaRP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080">
                <a:solidFill>
                  <a:srgbClr val="000000"/>
                </a:solidFill>
              </a:defRPr>
            </a:lvl1pPr>
          </a:lstStyle>
          <a:p>
            <a:pPr algn="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endParaRP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2613">
                <a:solidFill>
                  <a:srgbClr val="000000"/>
                </a:solidFill>
              </a:defRPr>
            </a:lvl1pPr>
          </a:lstStyle>
          <a:p>
            <a:pPr algn="l"/>
            <a:endParaRP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080">
                <a:solidFill>
                  <a:srgbClr val="000000"/>
                </a:solidFill>
              </a:defRPr>
            </a:lvl1pPr>
          </a:lstStyle>
          <a:p>
            <a:pPr algn="r"/>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endParaRP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2613">
                <a:solidFill>
                  <a:srgbClr val="000000"/>
                </a:solidFill>
              </a:defRPr>
            </a:lvl1pPr>
          </a:lstStyle>
          <a:p>
            <a:pPr algn="l"/>
            <a:endParaRP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080">
                <a:solidFill>
                  <a:srgbClr val="000000"/>
                </a:solidFill>
              </a:defRPr>
            </a:lvl1pPr>
          </a:lstStyle>
          <a:p>
            <a:pPr algn="r"/>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143000" y="1517649"/>
            <a:ext cx="10541000" cy="5092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3826">
                <a:solidFill>
                  <a:srgbClr val="FFFFFF"/>
                </a:solidFill>
              </a:defRPr>
            </a:lvl1pPr>
          </a:lstStyle>
          <a:p>
            <a:pPr algn="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endParaRP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2613">
                <a:solidFill>
                  <a:srgbClr val="000000"/>
                </a:solidFill>
              </a:defRPr>
            </a:lvl1pPr>
          </a:lstStyle>
          <a:p>
            <a:pPr algn="l"/>
            <a:endParaRP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080">
                <a:solidFill>
                  <a:srgbClr val="000000"/>
                </a:solidFill>
              </a:defRPr>
            </a:lvl1pPr>
          </a:lstStyle>
          <a:p>
            <a:pPr algn="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endParaRP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2613">
                <a:solidFill>
                  <a:srgbClr val="000000"/>
                </a:solidFill>
              </a:defRPr>
            </a:lvl1pPr>
          </a:lstStyle>
          <a:p>
            <a:pPr algn="l"/>
            <a:endParaRP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080">
                <a:solidFill>
                  <a:srgbClr val="000000"/>
                </a:solidFill>
              </a:defRPr>
            </a:lvl1pPr>
          </a:lstStyle>
          <a:p>
            <a:pPr algn="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476250" y="2603500"/>
            <a:ext cx="11239500" cy="1206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8773">
                <a:solidFill>
                  <a:srgbClr val="000000"/>
                </a:solidFill>
              </a:defRPr>
            </a:lvl1pPr>
          </a:lstStyle>
          <a:p>
            <a:pPr algn="ctr"/>
            <a:endParaRPr/>
          </a:p>
        </p:txBody>
      </p:sp>
      <p:sp>
        <p:nvSpPr>
          <p:cNvPr id="3" name="New Shape"/>
          <p:cNvSpPr>
            <a:spLocks noGrp="1"/>
          </p:cNvSpPr>
          <p:nvPr>
            <p:ph type="body" idx="1"/>
          </p:nvPr>
        </p:nvSpPr>
        <p:spPr>
          <a:xfrm>
            <a:off x="1841499" y="3816349"/>
            <a:ext cx="8509000" cy="520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000000"/>
                </a:solidFill>
              </a:defRPr>
            </a:lvl1pP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endParaRP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2613">
                <a:solidFill>
                  <a:srgbClr val="000000"/>
                </a:solidFill>
              </a:defRPr>
            </a:lvl1pPr>
          </a:lstStyle>
          <a:p>
            <a:pPr algn="l"/>
            <a:endParaRP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080">
                <a:solidFill>
                  <a:srgbClr val="000000"/>
                </a:solidFill>
              </a:defRPr>
            </a:lvl1pPr>
          </a:lstStyle>
          <a:p>
            <a:pPr algn="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endParaRP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2613">
                <a:solidFill>
                  <a:srgbClr val="000000"/>
                </a:solidFill>
              </a:defRPr>
            </a:lvl1pPr>
          </a:lstStyle>
          <a:p>
            <a:pPr algn="l"/>
            <a:endParaRP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080">
                <a:solidFill>
                  <a:srgbClr val="000000"/>
                </a:solidFill>
              </a:defRPr>
            </a:lvl1pPr>
          </a:lstStyle>
          <a:p>
            <a:pPr algn="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476250" y="2603500"/>
            <a:ext cx="11239500" cy="1206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8773">
                <a:solidFill>
                  <a:srgbClr val="000000"/>
                </a:solidFill>
              </a:defRPr>
            </a:lvl1pPr>
          </a:lstStyle>
          <a:p>
            <a:pPr algn="ctr"/>
            <a:endParaRPr/>
          </a:p>
        </p:txBody>
      </p:sp>
      <p:sp>
        <p:nvSpPr>
          <p:cNvPr id="3" name="New Shape"/>
          <p:cNvSpPr>
            <a:spLocks noGrp="1"/>
          </p:cNvSpPr>
          <p:nvPr>
            <p:ph type="body" idx="1"/>
          </p:nvPr>
        </p:nvSpPr>
        <p:spPr>
          <a:xfrm>
            <a:off x="1841499" y="3816349"/>
            <a:ext cx="8509000" cy="520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000000"/>
                </a:solidFill>
              </a:defRPr>
            </a:lvl1pP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endParaRP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2613">
                <a:solidFill>
                  <a:srgbClr val="000000"/>
                </a:solidFill>
              </a:defRPr>
            </a:lvl1pPr>
          </a:lstStyle>
          <a:p>
            <a:pPr algn="l"/>
            <a:endParaRP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080">
                <a:solidFill>
                  <a:srgbClr val="000000"/>
                </a:solidFill>
              </a:defRPr>
            </a:lvl1pPr>
          </a:lstStyle>
          <a:p>
            <a:pPr algn="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476250" y="2603500"/>
            <a:ext cx="11239500" cy="1206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8773">
                <a:solidFill>
                  <a:srgbClr val="000000"/>
                </a:solidFill>
              </a:defRPr>
            </a:lvl1pPr>
          </a:lstStyle>
          <a:p>
            <a:pPr algn="ctr"/>
            <a:endParaRPr/>
          </a:p>
        </p:txBody>
      </p:sp>
      <p:sp>
        <p:nvSpPr>
          <p:cNvPr id="3" name="New Shape"/>
          <p:cNvSpPr>
            <a:spLocks noGrp="1"/>
          </p:cNvSpPr>
          <p:nvPr>
            <p:ph type="body" idx="1"/>
          </p:nvPr>
        </p:nvSpPr>
        <p:spPr>
          <a:xfrm>
            <a:off x="1841499" y="3816349"/>
            <a:ext cx="8509000" cy="520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000000"/>
                </a:solidFill>
              </a:defRPr>
            </a:lvl1pPr>
          </a:lstStyle>
          <a:p>
            <a:pPr algn="ct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endParaRP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2613">
                <a:solidFill>
                  <a:srgbClr val="000000"/>
                </a:solidFill>
              </a:defRPr>
            </a:lvl1pPr>
          </a:lstStyle>
          <a:p>
            <a:pPr algn="l"/>
            <a:endParaRP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080">
                <a:solidFill>
                  <a:srgbClr val="000000"/>
                </a:solidFill>
              </a:defRPr>
            </a:lvl1pPr>
          </a:lstStyle>
          <a:p>
            <a:pPr algn="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0.xml"/></Relationships>
</file>

<file path=ppt/slides/_rels/slide3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1.xml"/></Relationships>
</file>

<file path=ppt/slides/_rels/slide3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2.xml"/></Relationships>
</file>

<file path=ppt/slides/_rels/slide3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3.xml"/></Relationships>
</file>

<file path=ppt/slides/_rels/slide3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5.xml"/></Relationships>
</file>

<file path=ppt/slides/_rels/slide3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6.xml"/></Relationships>
</file>

<file path=ppt/slides/_rels/slide3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6.xml"/></Relationships>
</file>

<file path=ppt/slides/_rels/slide3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6.xml"/></Relationships>
</file>

<file path=ppt/slides/_rels/slide3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6.xml"/></Relationships>
</file>

<file path=ppt/slides/_rels/slide4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95350" y="2584450"/>
            <a:ext cx="10401300" cy="12382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ctr">
              <a:defRPr sz="8773">
                <a:solidFill>
                  <a:srgbClr val="000000"/>
                </a:solidFill>
              </a:defRPr>
            </a:lvl1pPr>
          </a:lstStyle>
          <a:p>
            <a:pPr algn="ctr"/>
            <a:r>
              <a:rPr sz="8773" b="0">
                <a:solidFill>
                  <a:srgbClr val="000000"/>
                </a:solidFill>
              </a:rPr>
              <a:t>Follow Your Heart</a:t>
            </a:r>
          </a:p>
        </p:txBody>
      </p:sp>
      <p:sp>
        <p:nvSpPr>
          <p:cNvPr id="3" name="New Shape"/>
          <p:cNvSpPr>
            <a:spLocks noGrp="1"/>
          </p:cNvSpPr>
          <p:nvPr>
            <p:ph type="body" idx="1"/>
          </p:nvPr>
        </p:nvSpPr>
        <p:spPr>
          <a:xfrm>
            <a:off x="1784349" y="3835399"/>
            <a:ext cx="8623300" cy="590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85000" lnSpcReduction="20000"/>
          </a:bodyPr>
          <a:lstStyle>
            <a:lvl1pPr algn="ctr">
              <a:defRPr sz="4386">
                <a:solidFill>
                  <a:srgbClr val="000000"/>
                </a:solidFill>
              </a:defRPr>
            </a:lvl1pPr>
          </a:lstStyle>
          <a:p>
            <a:pPr algn="ctr"/>
            <a:endParaRPr/>
          </a:p>
        </p:txBody>
      </p:sp>
      <p:sp>
        <p:nvSpPr>
          <p:cNvPr id="4" name="New Shape"/>
          <p:cNvSpPr>
            <a:spLocks noGrp="1"/>
          </p:cNvSpPr>
          <p:nvPr>
            <p:ph type="body" idx="2"/>
          </p:nvPr>
        </p:nvSpPr>
        <p:spPr>
          <a:xfrm>
            <a:off x="1397000" y="5651499"/>
            <a:ext cx="9398000" cy="4889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lnSpcReduction="10000"/>
          </a:bodyPr>
          <a:lstStyle>
            <a:lvl1pPr algn="ctr">
              <a:defRPr sz="2800">
                <a:solidFill>
                  <a:srgbClr val="000000"/>
                </a:solidFill>
              </a:defRPr>
            </a:lvl1pPr>
          </a:lstStyle>
          <a:p>
            <a:pPr algn="ct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476250" y="2603500"/>
            <a:ext cx="11239500" cy="1206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0000" lnSpcReduction="20000"/>
          </a:bodyPr>
          <a:lstStyle>
            <a:lvl1pPr algn="ctr">
              <a:defRPr sz="8773">
                <a:solidFill>
                  <a:srgbClr val="000000"/>
                </a:solidFill>
              </a:defRPr>
            </a:lvl1pPr>
          </a:lstStyle>
          <a:p>
            <a:pPr algn="ctr"/>
            <a:r>
              <a:rPr sz="8773" b="0">
                <a:solidFill>
                  <a:srgbClr val="000000"/>
                </a:solidFill>
              </a:rPr>
              <a:t>3. How do we make decisions?</a:t>
            </a:r>
          </a:p>
        </p:txBody>
      </p:sp>
      <p:sp>
        <p:nvSpPr>
          <p:cNvPr id="3" name="New Shape"/>
          <p:cNvSpPr>
            <a:spLocks noGrp="1"/>
          </p:cNvSpPr>
          <p:nvPr>
            <p:ph type="body" idx="1"/>
          </p:nvPr>
        </p:nvSpPr>
        <p:spPr>
          <a:xfrm>
            <a:off x="1841499" y="3816349"/>
            <a:ext cx="8509000" cy="520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77500" lnSpcReduction="20000"/>
          </a:bodyPr>
          <a:lstStyle>
            <a:lvl1pPr algn="ctr">
              <a:defRPr sz="4386">
                <a:solidFill>
                  <a:srgbClr val="000000"/>
                </a:solidFill>
              </a:defRPr>
            </a:lvl1pPr>
          </a:lstStyle>
          <a:p>
            <a:pPr algn="ct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“The secret things belong to the Lord our God, but the things revealed belong to us and to our sons forever, that we may observe all the words of this law.</a:t>
            </a: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Deuteronomy 29:29</a:t>
            </a: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3BE1A145-4834-2548-001A-7BA31679AED3}"/>
            </a:ext>
          </a:extLst>
        </p:cNvPr>
        <p:cNvGrpSpPr/>
        <p:nvPr/>
      </p:nvGrpSpPr>
      <p:grpSpPr>
        <a:xfrm>
          <a:off x="0" y="0"/>
          <a:ext cx="0" cy="0"/>
          <a:chOff x="0" y="0"/>
          <a:chExt cx="0" cy="0"/>
        </a:xfrm>
      </p:grpSpPr>
      <p:sp>
        <p:nvSpPr>
          <p:cNvPr id="2" name="New Shape">
            <a:extLst>
              <a:ext uri="{FF2B5EF4-FFF2-40B4-BE49-F238E27FC236}">
                <a16:creationId xmlns:a16="http://schemas.microsoft.com/office/drawing/2014/main" id="{4293BB17-263A-4DDC-72E2-D98518D9B352}"/>
              </a:ext>
            </a:extLst>
          </p:cNvPr>
          <p:cNvSpPr>
            <a:spLocks noGrp="1"/>
          </p:cNvSpPr>
          <p:nvPr>
            <p:ph type="body"/>
          </p:nvPr>
        </p:nvSpPr>
        <p:spPr>
          <a:xfrm>
            <a:off x="476250" y="2603500"/>
            <a:ext cx="11239500" cy="1206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ctr">
              <a:defRPr sz="8773">
                <a:solidFill>
                  <a:srgbClr val="000000"/>
                </a:solidFill>
              </a:defRPr>
            </a:lvl1pPr>
          </a:lstStyle>
          <a:p>
            <a:pPr algn="ctr"/>
            <a:r>
              <a:rPr lang="en-US" sz="8773" b="0" dirty="0">
                <a:solidFill>
                  <a:srgbClr val="000000"/>
                </a:solidFill>
              </a:rPr>
              <a:t>Beware of false ways</a:t>
            </a:r>
            <a:endParaRPr sz="8773" b="0" dirty="0">
              <a:solidFill>
                <a:srgbClr val="000000"/>
              </a:solidFill>
            </a:endParaRPr>
          </a:p>
        </p:txBody>
      </p:sp>
      <p:sp>
        <p:nvSpPr>
          <p:cNvPr id="3" name="New Shape">
            <a:extLst>
              <a:ext uri="{FF2B5EF4-FFF2-40B4-BE49-F238E27FC236}">
                <a16:creationId xmlns:a16="http://schemas.microsoft.com/office/drawing/2014/main" id="{DDF52DC4-174D-E689-DB5D-693D0947491B}"/>
              </a:ext>
            </a:extLst>
          </p:cNvPr>
          <p:cNvSpPr>
            <a:spLocks noGrp="1"/>
          </p:cNvSpPr>
          <p:nvPr>
            <p:ph type="body" idx="1"/>
          </p:nvPr>
        </p:nvSpPr>
        <p:spPr>
          <a:xfrm>
            <a:off x="1841499" y="3816349"/>
            <a:ext cx="8509000" cy="520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77500" lnSpcReduction="20000"/>
          </a:bodyPr>
          <a:lstStyle>
            <a:lvl1pPr algn="ctr">
              <a:defRPr sz="4386">
                <a:solidFill>
                  <a:srgbClr val="000000"/>
                </a:solidFill>
              </a:defRPr>
            </a:lvl1pPr>
          </a:lstStyle>
          <a:p>
            <a:pPr algn="ctr"/>
            <a:endParaRPr/>
          </a:p>
        </p:txBody>
      </p:sp>
    </p:spTree>
    <p:extLst>
      <p:ext uri="{BB962C8B-B14F-4D97-AF65-F5344CB8AC3E}">
        <p14:creationId xmlns:p14="http://schemas.microsoft.com/office/powerpoint/2010/main" val="453814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143000" y="1517649"/>
            <a:ext cx="10541000" cy="5092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3826">
                <a:solidFill>
                  <a:srgbClr val="FFFFFF"/>
                </a:solidFill>
              </a:defRPr>
            </a:lvl1pPr>
          </a:lstStyle>
          <a:p>
            <a:pPr marL="742950" indent="-742950">
              <a:buFont typeface="Arial" panose="020B0604020202020204" pitchFamily="34" charset="0"/>
              <a:buChar char="•"/>
            </a:pPr>
            <a:r>
              <a:rPr lang="en-US" sz="4800" dirty="0">
                <a:solidFill>
                  <a:schemeClr val="bg1"/>
                </a:solidFill>
                <a:effectLst/>
              </a:rPr>
              <a:t>‌Putting out a Fleece </a:t>
            </a:r>
            <a:r>
              <a:rPr lang="en-US" sz="2400" dirty="0">
                <a:solidFill>
                  <a:schemeClr val="bg1"/>
                </a:solidFill>
                <a:effectLst/>
              </a:rPr>
              <a:t>(Judges 6:36-40)</a:t>
            </a:r>
          </a:p>
          <a:p>
            <a:pPr marL="742950" indent="-742950">
              <a:buFont typeface="Arial" panose="020B0604020202020204" pitchFamily="34" charset="0"/>
              <a:buChar char="•"/>
            </a:pPr>
            <a:r>
              <a:rPr lang="en-US" sz="4800" dirty="0">
                <a:solidFill>
                  <a:schemeClr val="bg1"/>
                </a:solidFill>
                <a:effectLst/>
              </a:rPr>
              <a:t>‌Casting Lots </a:t>
            </a:r>
            <a:r>
              <a:rPr lang="en-US" sz="2400" dirty="0">
                <a:solidFill>
                  <a:schemeClr val="bg1"/>
                </a:solidFill>
                <a:effectLst/>
              </a:rPr>
              <a:t>(Acts 1:15-26)</a:t>
            </a:r>
          </a:p>
          <a:p>
            <a:pPr marL="742950" indent="-742950">
              <a:buFont typeface="Arial" panose="020B0604020202020204" pitchFamily="34" charset="0"/>
              <a:buChar char="•"/>
            </a:pPr>
            <a:r>
              <a:rPr lang="en-US" sz="4800" dirty="0">
                <a:solidFill>
                  <a:schemeClr val="bg1"/>
                </a:solidFill>
                <a:effectLst/>
              </a:rPr>
              <a:t>‌Asking for signs from God </a:t>
            </a:r>
            <a:r>
              <a:rPr lang="en-US" sz="2400" dirty="0">
                <a:solidFill>
                  <a:schemeClr val="bg1"/>
                </a:solidFill>
                <a:effectLst/>
              </a:rPr>
              <a:t>(Matthew 12:39)</a:t>
            </a:r>
          </a:p>
          <a:p>
            <a:pPr marL="742950" indent="-742950">
              <a:buFont typeface="Arial" panose="020B0604020202020204" pitchFamily="34" charset="0"/>
              <a:buChar char="•"/>
            </a:pPr>
            <a:r>
              <a:rPr lang="en-US" sz="4800" dirty="0">
                <a:solidFill>
                  <a:schemeClr val="bg1"/>
                </a:solidFill>
                <a:effectLst/>
              </a:rPr>
              <a:t>‌Open Doors </a:t>
            </a:r>
            <a:r>
              <a:rPr lang="en-US" sz="2400" dirty="0">
                <a:solidFill>
                  <a:schemeClr val="bg1"/>
                </a:solidFill>
                <a:effectLst/>
              </a:rPr>
              <a:t>(Jonah 1:3)</a:t>
            </a:r>
          </a:p>
          <a:p>
            <a:pPr algn="l"/>
            <a:endParaRPr sz="3826" b="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497DA357-2568-CD1A-E73C-7C27CEB868D6}"/>
            </a:ext>
          </a:extLst>
        </p:cNvPr>
        <p:cNvGrpSpPr/>
        <p:nvPr/>
      </p:nvGrpSpPr>
      <p:grpSpPr>
        <a:xfrm>
          <a:off x="0" y="0"/>
          <a:ext cx="0" cy="0"/>
          <a:chOff x="0" y="0"/>
          <a:chExt cx="0" cy="0"/>
        </a:xfrm>
      </p:grpSpPr>
      <p:sp>
        <p:nvSpPr>
          <p:cNvPr id="2" name="New Shape">
            <a:extLst>
              <a:ext uri="{FF2B5EF4-FFF2-40B4-BE49-F238E27FC236}">
                <a16:creationId xmlns:a16="http://schemas.microsoft.com/office/drawing/2014/main" id="{9DC262CB-E252-50EC-EE18-3CEB3BEDA9D4}"/>
              </a:ext>
            </a:extLst>
          </p:cNvPr>
          <p:cNvSpPr>
            <a:spLocks noGrp="1"/>
          </p:cNvSpPr>
          <p:nvPr>
            <p:ph type="body"/>
          </p:nvPr>
        </p:nvSpPr>
        <p:spPr>
          <a:xfrm>
            <a:off x="1143000" y="1517649"/>
            <a:ext cx="10541000" cy="5092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3826">
                <a:solidFill>
                  <a:srgbClr val="FFFFFF"/>
                </a:solidFill>
              </a:defRPr>
            </a:lvl1pPr>
          </a:lstStyle>
          <a:p>
            <a:pPr marL="742950" indent="-742950">
              <a:buFont typeface="Arial" panose="020B0604020202020204" pitchFamily="34" charset="0"/>
              <a:buChar char="•"/>
            </a:pPr>
            <a:r>
              <a:rPr lang="en-US" sz="4800" dirty="0">
                <a:solidFill>
                  <a:schemeClr val="bg1"/>
                </a:solidFill>
                <a:effectLst/>
              </a:rPr>
              <a:t>‌Dreams and Visions </a:t>
            </a:r>
            <a:r>
              <a:rPr lang="en-US" sz="2400" dirty="0">
                <a:solidFill>
                  <a:schemeClr val="bg1"/>
                </a:solidFill>
                <a:effectLst/>
              </a:rPr>
              <a:t>(Hebrews 1:1-3)</a:t>
            </a:r>
          </a:p>
          <a:p>
            <a:pPr marL="742950" indent="-742950">
              <a:buFont typeface="Arial" panose="020B0604020202020204" pitchFamily="34" charset="0"/>
              <a:buChar char="•"/>
            </a:pPr>
            <a:r>
              <a:rPr lang="en-US" sz="4800" dirty="0">
                <a:solidFill>
                  <a:schemeClr val="bg1"/>
                </a:solidFill>
                <a:effectLst/>
              </a:rPr>
              <a:t>‌Relying upon feelings and impressions </a:t>
            </a:r>
            <a:r>
              <a:rPr lang="en-US" sz="2400" dirty="0">
                <a:solidFill>
                  <a:schemeClr val="bg1"/>
                </a:solidFill>
                <a:effectLst/>
              </a:rPr>
              <a:t>(Proverbs 14:12)</a:t>
            </a:r>
          </a:p>
          <a:p>
            <a:pPr marL="742950" indent="-742950">
              <a:buFont typeface="Arial" panose="020B0604020202020204" pitchFamily="34" charset="0"/>
              <a:buChar char="•"/>
            </a:pPr>
            <a:r>
              <a:rPr lang="en-US" sz="4800" dirty="0">
                <a:solidFill>
                  <a:schemeClr val="bg1"/>
                </a:solidFill>
                <a:effectLst/>
              </a:rPr>
              <a:t>‌Using Scripture texts out of context </a:t>
            </a:r>
            <a:r>
              <a:rPr lang="en-US" sz="2400" dirty="0">
                <a:solidFill>
                  <a:schemeClr val="bg1"/>
                </a:solidFill>
                <a:effectLst/>
              </a:rPr>
              <a:t>(2 Peter 2:16-17)</a:t>
            </a:r>
          </a:p>
          <a:p>
            <a:pPr algn="l"/>
            <a:endParaRPr sz="3826" b="0" dirty="0">
              <a:solidFill>
                <a:srgbClr val="FFFFFF"/>
              </a:solidFill>
            </a:endParaRPr>
          </a:p>
        </p:txBody>
      </p:sp>
    </p:spTree>
    <p:extLst>
      <p:ext uri="{BB962C8B-B14F-4D97-AF65-F5344CB8AC3E}">
        <p14:creationId xmlns:p14="http://schemas.microsoft.com/office/powerpoint/2010/main" val="944578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1143000" y="1517649"/>
            <a:ext cx="10541000" cy="5092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3826">
                <a:solidFill>
                  <a:srgbClr val="FFFFFF"/>
                </a:solidFill>
              </a:defRPr>
            </a:lvl1pPr>
          </a:lstStyle>
          <a:p>
            <a:pPr algn="l"/>
            <a:r>
              <a:rPr sz="8000" b="0" dirty="0">
                <a:solidFill>
                  <a:srgbClr val="FFFFFF"/>
                </a:solidFill>
              </a:rPr>
              <a:t>Jesus Gives </a:t>
            </a:r>
            <a:r>
              <a:rPr sz="8000" b="0" u="sng" dirty="0">
                <a:solidFill>
                  <a:srgbClr val="FFFFFF"/>
                </a:solidFill>
              </a:rPr>
              <a:t>Directions</a:t>
            </a:r>
            <a:r>
              <a:rPr sz="8000" b="0" dirty="0">
                <a:solidFill>
                  <a:srgbClr val="FFFFFF"/>
                </a:solidFill>
              </a:rPr>
              <a:t> through His Word.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Your testimonies also are my delight; They are my counselors.</a:t>
            </a: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Psalm 119:24</a:t>
            </a: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All Scripture is inspired by God and profitable for teaching, for reproof, for correction, for training in righteousness;</a:t>
            </a: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2 Timothy 3:16–17</a:t>
            </a: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3"/>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so that the man of God may be adequate, equipped for every good work.</a:t>
            </a:r>
          </a:p>
        </p:txBody>
      </p:sp>
      <p:sp>
        <p:nvSpPr>
          <p:cNvPr id="3" name="New Shape"/>
          <p:cNvSpPr>
            <a:spLocks noGrp="1"/>
          </p:cNvSpPr>
          <p:nvPr>
            <p:ph type="body" idx="4"/>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2 Timothy 3:16–17</a:t>
            </a:r>
          </a:p>
        </p:txBody>
      </p:sp>
      <p:sp>
        <p:nvSpPr>
          <p:cNvPr id="4" name="New Shape"/>
          <p:cNvSpPr>
            <a:spLocks noGrp="1"/>
          </p:cNvSpPr>
          <p:nvPr>
            <p:ph type="body" idx="5"/>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lnSpcReduction="10000"/>
          </a:bodyPr>
          <a:lstStyle>
            <a:lvl1pPr algn="l">
              <a:defRPr sz="5693">
                <a:solidFill>
                  <a:srgbClr val="FFFFFF"/>
                </a:solidFill>
              </a:defRPr>
            </a:lvl1pPr>
          </a:lstStyle>
          <a:p>
            <a:pPr algn="l"/>
            <a:r>
              <a:rPr sz="5693" b="0">
                <a:solidFill>
                  <a:srgbClr val="FFFFFF"/>
                </a:solidFill>
              </a:rPr>
              <a:t>seeing that His divine power has granted to us everything pertaining to life and godliness, through the true knowledge of Him who called us by His own glory and excellence.</a:t>
            </a: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2 Peter 1:3–4</a:t>
            </a: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476250" y="2603500"/>
            <a:ext cx="11239500" cy="1206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ctr">
              <a:defRPr sz="8773">
                <a:solidFill>
                  <a:srgbClr val="000000"/>
                </a:solidFill>
              </a:defRPr>
            </a:lvl1pPr>
          </a:lstStyle>
          <a:p>
            <a:pPr algn="ctr"/>
            <a:endParaRPr sz="8773" b="0" dirty="0">
              <a:solidFill>
                <a:srgbClr val="000000"/>
              </a:solidFill>
            </a:endParaRPr>
          </a:p>
        </p:txBody>
      </p:sp>
      <p:sp>
        <p:nvSpPr>
          <p:cNvPr id="3" name="New Shape"/>
          <p:cNvSpPr>
            <a:spLocks noGrp="1"/>
          </p:cNvSpPr>
          <p:nvPr>
            <p:ph type="body" idx="1"/>
          </p:nvPr>
        </p:nvSpPr>
        <p:spPr>
          <a:xfrm>
            <a:off x="1841499" y="3816349"/>
            <a:ext cx="8509000" cy="520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77500" lnSpcReduction="20000"/>
          </a:bodyPr>
          <a:lstStyle>
            <a:lvl1pPr algn="ctr">
              <a:defRPr sz="4386">
                <a:solidFill>
                  <a:srgbClr val="000000"/>
                </a:solidFill>
              </a:defRPr>
            </a:lvl1pPr>
          </a:lstStyle>
          <a:p>
            <a:pPr algn="ct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3"/>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693">
                <a:solidFill>
                  <a:srgbClr val="FFFFFF"/>
                </a:solidFill>
              </a:defRPr>
            </a:lvl1pPr>
          </a:lstStyle>
          <a:p>
            <a:pPr algn="l"/>
            <a:r>
              <a:rPr sz="4800" b="0" dirty="0">
                <a:solidFill>
                  <a:srgbClr val="FFFFFF"/>
                </a:solidFill>
              </a:rPr>
              <a:t>For by these He has granted to us His precious and magnificent promises, so that by them you may become partakers of the divine nature, having escaped the corruption that is in the world by lust.</a:t>
            </a:r>
          </a:p>
        </p:txBody>
      </p:sp>
      <p:sp>
        <p:nvSpPr>
          <p:cNvPr id="3" name="New Shape"/>
          <p:cNvSpPr>
            <a:spLocks noGrp="1"/>
          </p:cNvSpPr>
          <p:nvPr>
            <p:ph type="body" idx="4"/>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2 Peter 1:3–4</a:t>
            </a:r>
          </a:p>
        </p:txBody>
      </p:sp>
      <p:sp>
        <p:nvSpPr>
          <p:cNvPr id="4" name="New Shape"/>
          <p:cNvSpPr>
            <a:spLocks noGrp="1"/>
          </p:cNvSpPr>
          <p:nvPr>
            <p:ph type="body" idx="5"/>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1143000" y="1517649"/>
            <a:ext cx="10541000" cy="5092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3826">
                <a:solidFill>
                  <a:srgbClr val="FFFFFF"/>
                </a:solidFill>
              </a:defRPr>
            </a:lvl1pPr>
          </a:lstStyle>
          <a:p>
            <a:pPr algn="l"/>
            <a:r>
              <a:rPr sz="8000" b="0" dirty="0">
                <a:solidFill>
                  <a:srgbClr val="FFFFFF"/>
                </a:solidFill>
              </a:rPr>
              <a:t>Jesus Empowers </a:t>
            </a:r>
            <a:r>
              <a:rPr sz="8000" b="0" u="sng" dirty="0">
                <a:solidFill>
                  <a:srgbClr val="FFFFFF"/>
                </a:solidFill>
              </a:rPr>
              <a:t>Understanding</a:t>
            </a:r>
            <a:r>
              <a:rPr sz="8000" b="0" dirty="0">
                <a:solidFill>
                  <a:srgbClr val="FFFFFF"/>
                </a:solidFill>
              </a:rPr>
              <a:t> of the Word through His Spirit.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Now we have received, not the spirit of the world, but the Spirit who is from God, so that we may know the things freely given to us by God,</a:t>
            </a: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1 Corinthians 2:12–14</a:t>
            </a: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3"/>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which things we also speak, not in words taught by human wisdom, but in those taught by the Spirit, combining spiritual thoughts with spiritual words.</a:t>
            </a:r>
          </a:p>
        </p:txBody>
      </p:sp>
      <p:sp>
        <p:nvSpPr>
          <p:cNvPr id="3" name="New Shape"/>
          <p:cNvSpPr>
            <a:spLocks noGrp="1"/>
          </p:cNvSpPr>
          <p:nvPr>
            <p:ph type="body" idx="4"/>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1 Corinthians 2:12–14</a:t>
            </a:r>
          </a:p>
        </p:txBody>
      </p:sp>
      <p:sp>
        <p:nvSpPr>
          <p:cNvPr id="4" name="New Shape"/>
          <p:cNvSpPr>
            <a:spLocks noGrp="1"/>
          </p:cNvSpPr>
          <p:nvPr>
            <p:ph type="body" idx="5"/>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6"/>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lnSpcReduction="10000"/>
          </a:bodyPr>
          <a:lstStyle>
            <a:lvl1pPr algn="l">
              <a:defRPr sz="5693">
                <a:solidFill>
                  <a:srgbClr val="FFFFFF"/>
                </a:solidFill>
              </a:defRPr>
            </a:lvl1pPr>
          </a:lstStyle>
          <a:p>
            <a:pPr algn="l"/>
            <a:r>
              <a:rPr sz="5693" b="0">
                <a:solidFill>
                  <a:srgbClr val="FFFFFF"/>
                </a:solidFill>
              </a:rPr>
              <a:t>But a natural man does not accept the things of the Spirit of God, for they are foolishness to him; and he cannot understand them, because they are spiritually appraised.</a:t>
            </a:r>
          </a:p>
        </p:txBody>
      </p:sp>
      <p:sp>
        <p:nvSpPr>
          <p:cNvPr id="3" name="New Shape"/>
          <p:cNvSpPr>
            <a:spLocks noGrp="1"/>
          </p:cNvSpPr>
          <p:nvPr>
            <p:ph type="body" idx="7"/>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1 Corinthians 2:12–14</a:t>
            </a:r>
          </a:p>
        </p:txBody>
      </p:sp>
      <p:sp>
        <p:nvSpPr>
          <p:cNvPr id="4" name="New Shape"/>
          <p:cNvSpPr>
            <a:spLocks noGrp="1"/>
          </p:cNvSpPr>
          <p:nvPr>
            <p:ph type="body" idx="8"/>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lnSpcReduction="10000"/>
          </a:bodyPr>
          <a:lstStyle>
            <a:lvl1pPr algn="l">
              <a:defRPr sz="5693">
                <a:solidFill>
                  <a:srgbClr val="FFFFFF"/>
                </a:solidFill>
              </a:defRPr>
            </a:lvl1pPr>
          </a:lstStyle>
          <a:p>
            <a:pPr algn="l"/>
            <a:r>
              <a:rPr sz="5693" b="0">
                <a:solidFill>
                  <a:srgbClr val="FFFFFF"/>
                </a:solidFill>
              </a:rPr>
              <a:t>And do not be conformed to this world, but be transformed by the renewing of your mind, so that you may prove what the will of God is, that which is good and acceptable and perfect.</a:t>
            </a: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Romans 12:2</a:t>
            </a: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693">
                <a:solidFill>
                  <a:srgbClr val="FFFFFF"/>
                </a:solidFill>
              </a:defRPr>
            </a:lvl1pPr>
          </a:lstStyle>
          <a:p>
            <a:pPr algn="l"/>
            <a:r>
              <a:rPr sz="5400" b="0" dirty="0">
                <a:solidFill>
                  <a:srgbClr val="FFFFFF"/>
                </a:solidFill>
              </a:rPr>
              <a:t>For this reason also, since the day we heard of it, we have not ceased to pray for you and to ask that you may be filled with the knowledge of His will in all spiritual wisdom and understanding,</a:t>
            </a: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Colossians 1:9</a:t>
            </a: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1143000" y="1517649"/>
            <a:ext cx="10541000" cy="5092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3826">
                <a:solidFill>
                  <a:srgbClr val="FFFFFF"/>
                </a:solidFill>
              </a:defRPr>
            </a:lvl1pPr>
          </a:lstStyle>
          <a:p>
            <a:pPr algn="l"/>
            <a:r>
              <a:rPr sz="8000" b="0" dirty="0">
                <a:solidFill>
                  <a:srgbClr val="FFFFFF"/>
                </a:solidFill>
              </a:rPr>
              <a:t>Jesus Imparts </a:t>
            </a:r>
            <a:r>
              <a:rPr sz="8000" b="0" u="sng" dirty="0">
                <a:solidFill>
                  <a:srgbClr val="FFFFFF"/>
                </a:solidFill>
              </a:rPr>
              <a:t>Wisdom </a:t>
            </a:r>
            <a:r>
              <a:rPr sz="8000" b="0" dirty="0">
                <a:solidFill>
                  <a:srgbClr val="FFFFFF"/>
                </a:solidFill>
              </a:rPr>
              <a:t>for application through prayer</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But if any of you lacks wisdom, let him ask of God, who gives to all generously and without reproach, and it will be given to him.</a:t>
            </a: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James 1:5</a:t>
            </a: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Make me know Your ways, O Lord; Teach me Your paths.</a:t>
            </a: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Psalm 25:4–5</a:t>
            </a: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476250" y="2603500"/>
            <a:ext cx="11239500" cy="1206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ctr">
              <a:defRPr sz="8773">
                <a:solidFill>
                  <a:srgbClr val="000000"/>
                </a:solidFill>
              </a:defRPr>
            </a:lvl1pPr>
          </a:lstStyle>
          <a:p>
            <a:pPr algn="ctr"/>
            <a:r>
              <a:rPr sz="8773" b="0">
                <a:solidFill>
                  <a:srgbClr val="000000"/>
                </a:solidFill>
              </a:rPr>
              <a:t>1. The Bad News</a:t>
            </a:r>
          </a:p>
        </p:txBody>
      </p:sp>
      <p:sp>
        <p:nvSpPr>
          <p:cNvPr id="3" name="New Shape"/>
          <p:cNvSpPr>
            <a:spLocks noGrp="1"/>
          </p:cNvSpPr>
          <p:nvPr>
            <p:ph type="body" idx="1"/>
          </p:nvPr>
        </p:nvSpPr>
        <p:spPr>
          <a:xfrm>
            <a:off x="1841499" y="3816349"/>
            <a:ext cx="8509000" cy="520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77500" lnSpcReduction="20000"/>
          </a:bodyPr>
          <a:lstStyle>
            <a:lvl1pPr algn="ctr">
              <a:defRPr sz="4386">
                <a:solidFill>
                  <a:srgbClr val="000000"/>
                </a:solidFill>
              </a:defRPr>
            </a:lvl1pPr>
          </a:lstStyle>
          <a:p>
            <a:pPr algn="ct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3"/>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Lead me in Your truth and teach me, For You are the God of my salvation; For You I wait all the day.</a:t>
            </a:r>
          </a:p>
        </p:txBody>
      </p:sp>
      <p:sp>
        <p:nvSpPr>
          <p:cNvPr id="3" name="New Shape"/>
          <p:cNvSpPr>
            <a:spLocks noGrp="1"/>
          </p:cNvSpPr>
          <p:nvPr>
            <p:ph type="body" idx="4"/>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Psalm 25:4–5</a:t>
            </a:r>
          </a:p>
        </p:txBody>
      </p:sp>
      <p:sp>
        <p:nvSpPr>
          <p:cNvPr id="4" name="New Shape"/>
          <p:cNvSpPr>
            <a:spLocks noGrp="1"/>
          </p:cNvSpPr>
          <p:nvPr>
            <p:ph type="body" idx="5"/>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1143000" y="1517649"/>
            <a:ext cx="10541000" cy="5092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3826">
                <a:solidFill>
                  <a:srgbClr val="FFFFFF"/>
                </a:solidFill>
              </a:defRPr>
            </a:lvl1pPr>
          </a:lstStyle>
          <a:p>
            <a:pPr algn="l"/>
            <a:r>
              <a:rPr sz="8000" b="0" dirty="0">
                <a:solidFill>
                  <a:srgbClr val="FFFFFF"/>
                </a:solidFill>
              </a:rPr>
              <a:t>Jesus Increase </a:t>
            </a:r>
            <a:r>
              <a:rPr sz="8000" b="0" u="sng" dirty="0">
                <a:solidFill>
                  <a:srgbClr val="FFFFFF"/>
                </a:solidFill>
              </a:rPr>
              <a:t>Wisdom</a:t>
            </a:r>
            <a:r>
              <a:rPr sz="8000" b="0" dirty="0">
                <a:solidFill>
                  <a:srgbClr val="FFFFFF"/>
                </a:solidFill>
              </a:rPr>
              <a:t> through wise godly counsel</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Without consultation, plans are frustrated, But with many counselors they succeed.</a:t>
            </a: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Proverbs 15:22</a:t>
            </a: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The way of a fool is right in his own eyes, But a wise man is he who listens to counsel.</a:t>
            </a: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Proverbs 12:15</a:t>
            </a: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Listen to counsel and accept discipline, That you may be wise the rest of your days.</a:t>
            </a: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Proverbs 19:20</a:t>
            </a: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1143000" y="1517649"/>
            <a:ext cx="10541000" cy="5092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3826">
                <a:solidFill>
                  <a:srgbClr val="FFFFFF"/>
                </a:solidFill>
              </a:defRPr>
            </a:lvl1pPr>
          </a:lstStyle>
          <a:p>
            <a:pPr algn="l"/>
            <a:r>
              <a:rPr sz="8000" b="0" dirty="0">
                <a:solidFill>
                  <a:srgbClr val="FFFFFF"/>
                </a:solidFill>
              </a:rPr>
              <a:t>Jesus Confirms </a:t>
            </a:r>
            <a:r>
              <a:rPr sz="8000" b="0" u="sng" dirty="0">
                <a:solidFill>
                  <a:srgbClr val="FFFFFF"/>
                </a:solidFill>
              </a:rPr>
              <a:t>Directions</a:t>
            </a:r>
            <a:r>
              <a:rPr sz="8000" b="0" dirty="0">
                <a:solidFill>
                  <a:srgbClr val="FFFFFF"/>
                </a:solidFill>
              </a:rPr>
              <a:t> through His Providence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Come now, you who say, “Today or tomorrow we will go to such and such a city, and spend a year there and engage in business and make a profit.”</a:t>
            </a: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James 4:13–17</a:t>
            </a: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3"/>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Yet you do not know what your life will be like tomorrow. You are just a vapor that appears for a little while and then vanishes away.</a:t>
            </a:r>
          </a:p>
        </p:txBody>
      </p:sp>
      <p:sp>
        <p:nvSpPr>
          <p:cNvPr id="3" name="New Shape"/>
          <p:cNvSpPr>
            <a:spLocks noGrp="1"/>
          </p:cNvSpPr>
          <p:nvPr>
            <p:ph type="body" idx="4"/>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James 4:13–17</a:t>
            </a:r>
          </a:p>
        </p:txBody>
      </p:sp>
      <p:sp>
        <p:nvSpPr>
          <p:cNvPr id="4" name="New Shape"/>
          <p:cNvSpPr>
            <a:spLocks noGrp="1"/>
          </p:cNvSpPr>
          <p:nvPr>
            <p:ph type="body" idx="5"/>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6"/>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Instead, you ought to say, “If the Lord wills, we will live and also do this or that.”</a:t>
            </a:r>
          </a:p>
        </p:txBody>
      </p:sp>
      <p:sp>
        <p:nvSpPr>
          <p:cNvPr id="3" name="New Shape"/>
          <p:cNvSpPr>
            <a:spLocks noGrp="1"/>
          </p:cNvSpPr>
          <p:nvPr>
            <p:ph type="body" idx="7"/>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James 4:13–17</a:t>
            </a:r>
          </a:p>
        </p:txBody>
      </p:sp>
      <p:sp>
        <p:nvSpPr>
          <p:cNvPr id="4" name="New Shape"/>
          <p:cNvSpPr>
            <a:spLocks noGrp="1"/>
          </p:cNvSpPr>
          <p:nvPr>
            <p:ph type="body" idx="8"/>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9"/>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But as it is, you boast in your arrogance; all such boasting is evil.</a:t>
            </a:r>
          </a:p>
        </p:txBody>
      </p:sp>
      <p:sp>
        <p:nvSpPr>
          <p:cNvPr id="3" name="New Shape"/>
          <p:cNvSpPr>
            <a:spLocks noGrp="1"/>
          </p:cNvSpPr>
          <p:nvPr>
            <p:ph type="body" idx="10"/>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James 4:13–17</a:t>
            </a:r>
          </a:p>
        </p:txBody>
      </p:sp>
      <p:sp>
        <p:nvSpPr>
          <p:cNvPr id="4" name="New Shape"/>
          <p:cNvSpPr>
            <a:spLocks noGrp="1"/>
          </p:cNvSpPr>
          <p:nvPr>
            <p:ph type="body" idx="11"/>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“The heart is more deceitful than all else And is desperately sick; Who can understand it?</a:t>
            </a: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Jeremiah 17:9</a:t>
            </a: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2"/>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Therefore, to one who knows the right thing to do and does not do it, to him it is sin.</a:t>
            </a:r>
          </a:p>
        </p:txBody>
      </p:sp>
      <p:sp>
        <p:nvSpPr>
          <p:cNvPr id="3" name="New Shape"/>
          <p:cNvSpPr>
            <a:spLocks noGrp="1"/>
          </p:cNvSpPr>
          <p:nvPr>
            <p:ph type="body" idx="13"/>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James 4:13–17</a:t>
            </a:r>
          </a:p>
        </p:txBody>
      </p:sp>
      <p:sp>
        <p:nvSpPr>
          <p:cNvPr id="4" name="New Shape"/>
          <p:cNvSpPr>
            <a:spLocks noGrp="1"/>
          </p:cNvSpPr>
          <p:nvPr>
            <p:ph type="body" idx="14"/>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The mind of man plans his way, But the Lord directs his steps.</a:t>
            </a: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Proverbs 16:9</a:t>
            </a: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“For from within, out of the heart of men, proceed the evil thoughts, fornications, thefts, murders, adulteries,</a:t>
            </a: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Mark 7:21–23</a:t>
            </a: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3"/>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deeds of coveting and wickedness, as well as deceit, sensuality, envy, slander, pride and foolishness.</a:t>
            </a:r>
          </a:p>
        </p:txBody>
      </p:sp>
      <p:sp>
        <p:nvSpPr>
          <p:cNvPr id="3" name="New Shape"/>
          <p:cNvSpPr>
            <a:spLocks noGrp="1"/>
          </p:cNvSpPr>
          <p:nvPr>
            <p:ph type="body" idx="4"/>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Mark 7:21–23</a:t>
            </a:r>
          </a:p>
        </p:txBody>
      </p:sp>
      <p:sp>
        <p:nvSpPr>
          <p:cNvPr id="4" name="New Shape"/>
          <p:cNvSpPr>
            <a:spLocks noGrp="1"/>
          </p:cNvSpPr>
          <p:nvPr>
            <p:ph type="body" idx="5"/>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6"/>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“All these evil things proceed from within and defile the man.”</a:t>
            </a:r>
          </a:p>
        </p:txBody>
      </p:sp>
      <p:sp>
        <p:nvSpPr>
          <p:cNvPr id="3" name="New Shape"/>
          <p:cNvSpPr>
            <a:spLocks noGrp="1"/>
          </p:cNvSpPr>
          <p:nvPr>
            <p:ph type="body" idx="7"/>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Mark 7:21–23</a:t>
            </a:r>
          </a:p>
        </p:txBody>
      </p:sp>
      <p:sp>
        <p:nvSpPr>
          <p:cNvPr id="4" name="New Shape"/>
          <p:cNvSpPr>
            <a:spLocks noGrp="1"/>
          </p:cNvSpPr>
          <p:nvPr>
            <p:ph type="body" idx="8"/>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476250" y="2603500"/>
            <a:ext cx="11239500" cy="1206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ctr">
              <a:defRPr sz="8773">
                <a:solidFill>
                  <a:srgbClr val="000000"/>
                </a:solidFill>
              </a:defRPr>
            </a:lvl1pPr>
          </a:lstStyle>
          <a:p>
            <a:pPr algn="ctr"/>
            <a:r>
              <a:rPr sz="8773" b="0">
                <a:solidFill>
                  <a:srgbClr val="000000"/>
                </a:solidFill>
              </a:rPr>
              <a:t>2. The Good News</a:t>
            </a:r>
          </a:p>
        </p:txBody>
      </p:sp>
      <p:sp>
        <p:nvSpPr>
          <p:cNvPr id="3" name="New Shape"/>
          <p:cNvSpPr>
            <a:spLocks noGrp="1"/>
          </p:cNvSpPr>
          <p:nvPr>
            <p:ph type="body" idx="1"/>
          </p:nvPr>
        </p:nvSpPr>
        <p:spPr>
          <a:xfrm>
            <a:off x="1841499" y="3816349"/>
            <a:ext cx="8509000" cy="520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77500" lnSpcReduction="20000"/>
          </a:bodyPr>
          <a:lstStyle>
            <a:lvl1pPr algn="ctr">
              <a:defRPr sz="4386">
                <a:solidFill>
                  <a:srgbClr val="000000"/>
                </a:solidFill>
              </a:defRPr>
            </a:lvl1pPr>
          </a:lstStyle>
          <a:p>
            <a:pPr algn="ct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485900"/>
            <a:ext cx="10763250" cy="5073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693">
                <a:solidFill>
                  <a:srgbClr val="FFFFFF"/>
                </a:solidFill>
              </a:defRPr>
            </a:lvl1pPr>
          </a:lstStyle>
          <a:p>
            <a:pPr algn="l"/>
            <a:r>
              <a:rPr sz="5693" b="0">
                <a:solidFill>
                  <a:srgbClr val="FFFFFF"/>
                </a:solidFill>
              </a:rPr>
              <a:t>“Moreover, I will give you a new heart and put a new spirit within you; and I will remove the heart of stone from your flesh and give you a heart of flesh.</a:t>
            </a:r>
          </a:p>
        </p:txBody>
      </p:sp>
      <p:sp>
        <p:nvSpPr>
          <p:cNvPr id="3" name="New Shape"/>
          <p:cNvSpPr>
            <a:spLocks noGrp="1"/>
          </p:cNvSpPr>
          <p:nvPr>
            <p:ph type="body" idx="1"/>
          </p:nvPr>
        </p:nvSpPr>
        <p:spPr>
          <a:xfrm>
            <a:off x="952500" y="177799"/>
            <a:ext cx="862330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2613">
                <a:solidFill>
                  <a:srgbClr val="000000"/>
                </a:solidFill>
              </a:defRPr>
            </a:lvl1pPr>
          </a:lstStyle>
          <a:p>
            <a:pPr algn="l"/>
            <a:r>
              <a:rPr sz="2613" b="0">
                <a:solidFill>
                  <a:srgbClr val="000000"/>
                </a:solidFill>
              </a:rPr>
              <a:t>Ezekiel 36:26</a:t>
            </a:r>
          </a:p>
        </p:txBody>
      </p:sp>
      <p:sp>
        <p:nvSpPr>
          <p:cNvPr id="4" name="New Shape"/>
          <p:cNvSpPr>
            <a:spLocks noGrp="1"/>
          </p:cNvSpPr>
          <p:nvPr>
            <p:ph type="body" idx="2"/>
          </p:nvPr>
        </p:nvSpPr>
        <p:spPr>
          <a:xfrm>
            <a:off x="9766300" y="177799"/>
            <a:ext cx="1949450" cy="431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r">
              <a:defRPr sz="3080">
                <a:solidFill>
                  <a:srgbClr val="000000"/>
                </a:solidFill>
              </a:defRPr>
            </a:lvl1pPr>
          </a:lstStyle>
          <a:p>
            <a:pPr algn="r"/>
            <a:r>
              <a:rPr sz="3080" b="0">
                <a:solidFill>
                  <a:srgbClr val="000000"/>
                </a:solidFill>
              </a:rPr>
              <a:t>NASB95</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927</Words>
  <Application>Microsoft Office PowerPoint</Application>
  <PresentationFormat>Widescreen</PresentationFormat>
  <Paragraphs>101</Paragraphs>
  <Slides>41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41</vt:i4>
      </vt:variant>
    </vt:vector>
  </HeadingPairs>
  <TitlesOfParts>
    <vt:vector size="43" baseType="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brady owens</cp:lastModifiedBy>
  <cp:revision>1</cp:revision>
  <dcterms:modified xsi:type="dcterms:W3CDTF">2024-02-06T17:20:02Z</dcterms:modified>
</cp:coreProperties>
</file>