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98E72D-A9BC-42C9-A167-0CF9BAD8D3AA}" v="43" dt="2024-06-19T13:38:49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Hall" userId="12ce5908-a6cf-4fcc-8f21-18c6e55dfd2b" providerId="ADAL" clId="{B698E72D-A9BC-42C9-A167-0CF9BAD8D3AA}"/>
    <pc:docChg chg="undo redo custSel addSld modSld">
      <pc:chgData name="Joe Hall" userId="12ce5908-a6cf-4fcc-8f21-18c6e55dfd2b" providerId="ADAL" clId="{B698E72D-A9BC-42C9-A167-0CF9BAD8D3AA}" dt="2024-06-21T12:11:24.021" v="765" actId="6549"/>
      <pc:docMkLst>
        <pc:docMk/>
      </pc:docMkLst>
      <pc:sldChg chg="modSp mod">
        <pc:chgData name="Joe Hall" userId="12ce5908-a6cf-4fcc-8f21-18c6e55dfd2b" providerId="ADAL" clId="{B698E72D-A9BC-42C9-A167-0CF9BAD8D3AA}" dt="2024-06-19T10:18:08.308" v="49" actId="20577"/>
        <pc:sldMkLst>
          <pc:docMk/>
          <pc:sldMk cId="4120102862" sldId="257"/>
        </pc:sldMkLst>
        <pc:spChg chg="mod">
          <ac:chgData name="Joe Hall" userId="12ce5908-a6cf-4fcc-8f21-18c6e55dfd2b" providerId="ADAL" clId="{B698E72D-A9BC-42C9-A167-0CF9BAD8D3AA}" dt="2024-06-19T10:18:05.081" v="47" actId="20577"/>
          <ac:spMkLst>
            <pc:docMk/>
            <pc:sldMk cId="4120102862" sldId="257"/>
            <ac:spMk id="13" creationId="{F143275F-75F9-241C-4CCD-19F2985FB210}"/>
          </ac:spMkLst>
        </pc:spChg>
        <pc:spChg chg="mod">
          <ac:chgData name="Joe Hall" userId="12ce5908-a6cf-4fcc-8f21-18c6e55dfd2b" providerId="ADAL" clId="{B698E72D-A9BC-42C9-A167-0CF9BAD8D3AA}" dt="2024-06-19T10:18:08.308" v="49" actId="20577"/>
          <ac:spMkLst>
            <pc:docMk/>
            <pc:sldMk cId="4120102862" sldId="257"/>
            <ac:spMk id="14" creationId="{13AA1F83-06FD-3581-1CE7-FAF33A412C9F}"/>
          </ac:spMkLst>
        </pc:spChg>
      </pc:sldChg>
      <pc:sldChg chg="addSp delSp modSp add mod">
        <pc:chgData name="Joe Hall" userId="12ce5908-a6cf-4fcc-8f21-18c6e55dfd2b" providerId="ADAL" clId="{B698E72D-A9BC-42C9-A167-0CF9BAD8D3AA}" dt="2024-06-19T11:05:37.001" v="323" actId="692"/>
        <pc:sldMkLst>
          <pc:docMk/>
          <pc:sldMk cId="1142827697" sldId="258"/>
        </pc:sldMkLst>
        <pc:spChg chg="mod">
          <ac:chgData name="Joe Hall" userId="12ce5908-a6cf-4fcc-8f21-18c6e55dfd2b" providerId="ADAL" clId="{B698E72D-A9BC-42C9-A167-0CF9BAD8D3AA}" dt="2024-06-19T10:24:46.315" v="166" actId="1076"/>
          <ac:spMkLst>
            <pc:docMk/>
            <pc:sldMk cId="1142827697" sldId="258"/>
            <ac:spMk id="2" creationId="{19D8ED14-DCF9-ED71-A6B0-A5D1146A5B33}"/>
          </ac:spMkLst>
        </pc:spChg>
        <pc:spChg chg="add del mod">
          <ac:chgData name="Joe Hall" userId="12ce5908-a6cf-4fcc-8f21-18c6e55dfd2b" providerId="ADAL" clId="{B698E72D-A9BC-42C9-A167-0CF9BAD8D3AA}" dt="2024-06-19T10:21:49.827" v="76" actId="478"/>
          <ac:spMkLst>
            <pc:docMk/>
            <pc:sldMk cId="1142827697" sldId="258"/>
            <ac:spMk id="3" creationId="{CF1E97EB-A591-0525-3E3A-F5F7BB2ECD8A}"/>
          </ac:spMkLst>
        </pc:spChg>
        <pc:spChg chg="add del mod">
          <ac:chgData name="Joe Hall" userId="12ce5908-a6cf-4fcc-8f21-18c6e55dfd2b" providerId="ADAL" clId="{B698E72D-A9BC-42C9-A167-0CF9BAD8D3AA}" dt="2024-06-19T10:22:10.050" v="105" actId="478"/>
          <ac:spMkLst>
            <pc:docMk/>
            <pc:sldMk cId="1142827697" sldId="258"/>
            <ac:spMk id="6" creationId="{73A9B96B-80B0-92C4-CC58-0FE6607DF8C0}"/>
          </ac:spMkLst>
        </pc:spChg>
        <pc:spChg chg="add mod">
          <ac:chgData name="Joe Hall" userId="12ce5908-a6cf-4fcc-8f21-18c6e55dfd2b" providerId="ADAL" clId="{B698E72D-A9BC-42C9-A167-0CF9BAD8D3AA}" dt="2024-06-19T10:22:52.473" v="120" actId="1076"/>
          <ac:spMkLst>
            <pc:docMk/>
            <pc:sldMk cId="1142827697" sldId="258"/>
            <ac:spMk id="7" creationId="{2CF5D31B-1F1D-9079-8B74-3821E95E177F}"/>
          </ac:spMkLst>
        </pc:spChg>
        <pc:spChg chg="del">
          <ac:chgData name="Joe Hall" userId="12ce5908-a6cf-4fcc-8f21-18c6e55dfd2b" providerId="ADAL" clId="{B698E72D-A9BC-42C9-A167-0CF9BAD8D3AA}" dt="2024-06-19T10:22:14.864" v="108" actId="478"/>
          <ac:spMkLst>
            <pc:docMk/>
            <pc:sldMk cId="1142827697" sldId="258"/>
            <ac:spMk id="8" creationId="{0045F920-27B7-7292-0F4A-949BCE7A73F7}"/>
          </ac:spMkLst>
        </pc:spChg>
        <pc:spChg chg="mod">
          <ac:chgData name="Joe Hall" userId="12ce5908-a6cf-4fcc-8f21-18c6e55dfd2b" providerId="ADAL" clId="{B698E72D-A9BC-42C9-A167-0CF9BAD8D3AA}" dt="2024-06-19T10:26:54.062" v="226" actId="1076"/>
          <ac:spMkLst>
            <pc:docMk/>
            <pc:sldMk cId="1142827697" sldId="258"/>
            <ac:spMk id="9" creationId="{C1A6C139-2B34-D350-7E06-7844F6299F48}"/>
          </ac:spMkLst>
        </pc:spChg>
        <pc:spChg chg="add mod">
          <ac:chgData name="Joe Hall" userId="12ce5908-a6cf-4fcc-8f21-18c6e55dfd2b" providerId="ADAL" clId="{B698E72D-A9BC-42C9-A167-0CF9BAD8D3AA}" dt="2024-06-19T10:23:32.663" v="157" actId="1076"/>
          <ac:spMkLst>
            <pc:docMk/>
            <pc:sldMk cId="1142827697" sldId="258"/>
            <ac:spMk id="11" creationId="{65D5013F-5807-2485-4DA4-B91AD47F1FE7}"/>
          </ac:spMkLst>
        </pc:spChg>
        <pc:spChg chg="add mod">
          <ac:chgData name="Joe Hall" userId="12ce5908-a6cf-4fcc-8f21-18c6e55dfd2b" providerId="ADAL" clId="{B698E72D-A9BC-42C9-A167-0CF9BAD8D3AA}" dt="2024-06-19T10:23:36.436" v="158" actId="1076"/>
          <ac:spMkLst>
            <pc:docMk/>
            <pc:sldMk cId="1142827697" sldId="258"/>
            <ac:spMk id="12" creationId="{AD7561EA-BBAF-00AD-BE21-9495C85C21AC}"/>
          </ac:spMkLst>
        </pc:spChg>
        <pc:spChg chg="del mod">
          <ac:chgData name="Joe Hall" userId="12ce5908-a6cf-4fcc-8f21-18c6e55dfd2b" providerId="ADAL" clId="{B698E72D-A9BC-42C9-A167-0CF9BAD8D3AA}" dt="2024-06-19T10:22:14.143" v="107" actId="478"/>
          <ac:spMkLst>
            <pc:docMk/>
            <pc:sldMk cId="1142827697" sldId="258"/>
            <ac:spMk id="13" creationId="{F143275F-75F9-241C-4CCD-19F2985FB210}"/>
          </ac:spMkLst>
        </pc:spChg>
        <pc:spChg chg="del">
          <ac:chgData name="Joe Hall" userId="12ce5908-a6cf-4fcc-8f21-18c6e55dfd2b" providerId="ADAL" clId="{B698E72D-A9BC-42C9-A167-0CF9BAD8D3AA}" dt="2024-06-19T10:23:28.887" v="154" actId="478"/>
          <ac:spMkLst>
            <pc:docMk/>
            <pc:sldMk cId="1142827697" sldId="258"/>
            <ac:spMk id="14" creationId="{13AA1F83-06FD-3581-1CE7-FAF33A412C9F}"/>
          </ac:spMkLst>
        </pc:spChg>
        <pc:spChg chg="add mod">
          <ac:chgData name="Joe Hall" userId="12ce5908-a6cf-4fcc-8f21-18c6e55dfd2b" providerId="ADAL" clId="{B698E72D-A9BC-42C9-A167-0CF9BAD8D3AA}" dt="2024-06-19T10:26:58.743" v="227" actId="207"/>
          <ac:spMkLst>
            <pc:docMk/>
            <pc:sldMk cId="1142827697" sldId="258"/>
            <ac:spMk id="17" creationId="{4CBEFDF9-E068-1AE2-AB0F-1CC00929F5B4}"/>
          </ac:spMkLst>
        </pc:spChg>
        <pc:spChg chg="add mod">
          <ac:chgData name="Joe Hall" userId="12ce5908-a6cf-4fcc-8f21-18c6e55dfd2b" providerId="ADAL" clId="{B698E72D-A9BC-42C9-A167-0CF9BAD8D3AA}" dt="2024-06-19T10:37:31.193" v="318" actId="1076"/>
          <ac:spMkLst>
            <pc:docMk/>
            <pc:sldMk cId="1142827697" sldId="258"/>
            <ac:spMk id="25" creationId="{D818CE5C-08CF-A93C-60B7-0DD2943CCFE9}"/>
          </ac:spMkLst>
        </pc:spChg>
        <pc:cxnChg chg="del">
          <ac:chgData name="Joe Hall" userId="12ce5908-a6cf-4fcc-8f21-18c6e55dfd2b" providerId="ADAL" clId="{B698E72D-A9BC-42C9-A167-0CF9BAD8D3AA}" dt="2024-06-19T10:22:15.790" v="109" actId="478"/>
          <ac:cxnSpMkLst>
            <pc:docMk/>
            <pc:sldMk cId="1142827697" sldId="258"/>
            <ac:cxnSpMk id="4" creationId="{ACC1ADE8-CD06-70D0-17AD-99794C6205C7}"/>
          </ac:cxnSpMkLst>
        </pc:cxnChg>
        <pc:cxnChg chg="del">
          <ac:chgData name="Joe Hall" userId="12ce5908-a6cf-4fcc-8f21-18c6e55dfd2b" providerId="ADAL" clId="{B698E72D-A9BC-42C9-A167-0CF9BAD8D3AA}" dt="2024-06-19T10:23:29.717" v="155" actId="478"/>
          <ac:cxnSpMkLst>
            <pc:docMk/>
            <pc:sldMk cId="1142827697" sldId="258"/>
            <ac:cxnSpMk id="5" creationId="{A20C4452-03AA-877D-0DE2-0192926A5022}"/>
          </ac:cxnSpMkLst>
        </pc:cxnChg>
        <pc:cxnChg chg="add mod">
          <ac:chgData name="Joe Hall" userId="12ce5908-a6cf-4fcc-8f21-18c6e55dfd2b" providerId="ADAL" clId="{B698E72D-A9BC-42C9-A167-0CF9BAD8D3AA}" dt="2024-06-19T11:05:37.001" v="323" actId="692"/>
          <ac:cxnSpMkLst>
            <pc:docMk/>
            <pc:sldMk cId="1142827697" sldId="258"/>
            <ac:cxnSpMk id="16" creationId="{EC809242-4F78-EFC2-C719-1C434D595B06}"/>
          </ac:cxnSpMkLst>
        </pc:cxnChg>
        <pc:cxnChg chg="add mod">
          <ac:chgData name="Joe Hall" userId="12ce5908-a6cf-4fcc-8f21-18c6e55dfd2b" providerId="ADAL" clId="{B698E72D-A9BC-42C9-A167-0CF9BAD8D3AA}" dt="2024-06-19T10:26:48.150" v="223" actId="692"/>
          <ac:cxnSpMkLst>
            <pc:docMk/>
            <pc:sldMk cId="1142827697" sldId="258"/>
            <ac:cxnSpMk id="18" creationId="{0CED4A9A-6DB1-77A2-C5EE-203F85355FBE}"/>
          </ac:cxnSpMkLst>
        </pc:cxnChg>
        <pc:cxnChg chg="add mod">
          <ac:chgData name="Joe Hall" userId="12ce5908-a6cf-4fcc-8f21-18c6e55dfd2b" providerId="ADAL" clId="{B698E72D-A9BC-42C9-A167-0CF9BAD8D3AA}" dt="2024-06-19T10:26:51.516" v="224" actId="692"/>
          <ac:cxnSpMkLst>
            <pc:docMk/>
            <pc:sldMk cId="1142827697" sldId="258"/>
            <ac:cxnSpMk id="21" creationId="{5F9E89D3-71BD-7D99-27CB-D7F46F26BD70}"/>
          </ac:cxnSpMkLst>
        </pc:cxnChg>
      </pc:sldChg>
      <pc:sldChg chg="addSp delSp modSp add mod">
        <pc:chgData name="Joe Hall" userId="12ce5908-a6cf-4fcc-8f21-18c6e55dfd2b" providerId="ADAL" clId="{B698E72D-A9BC-42C9-A167-0CF9BAD8D3AA}" dt="2024-06-19T11:08:50.017" v="337" actId="1076"/>
        <pc:sldMkLst>
          <pc:docMk/>
          <pc:sldMk cId="568763612" sldId="259"/>
        </pc:sldMkLst>
        <pc:spChg chg="add mod">
          <ac:chgData name="Joe Hall" userId="12ce5908-a6cf-4fcc-8f21-18c6e55dfd2b" providerId="ADAL" clId="{B698E72D-A9BC-42C9-A167-0CF9BAD8D3AA}" dt="2024-06-19T10:33:31.593" v="272" actId="1076"/>
          <ac:spMkLst>
            <pc:docMk/>
            <pc:sldMk cId="568763612" sldId="259"/>
            <ac:spMk id="3" creationId="{6DECA8FF-BA3C-F979-2B1C-BB848FFDCBA0}"/>
          </ac:spMkLst>
        </pc:spChg>
        <pc:spChg chg="add mod">
          <ac:chgData name="Joe Hall" userId="12ce5908-a6cf-4fcc-8f21-18c6e55dfd2b" providerId="ADAL" clId="{B698E72D-A9BC-42C9-A167-0CF9BAD8D3AA}" dt="2024-06-19T11:07:07.919" v="334" actId="1076"/>
          <ac:spMkLst>
            <pc:docMk/>
            <pc:sldMk cId="568763612" sldId="259"/>
            <ac:spMk id="20" creationId="{5C4B6A9D-B1D8-4901-D97F-24834075122A}"/>
          </ac:spMkLst>
        </pc:spChg>
        <pc:spChg chg="add del">
          <ac:chgData name="Joe Hall" userId="12ce5908-a6cf-4fcc-8f21-18c6e55dfd2b" providerId="ADAL" clId="{B698E72D-A9BC-42C9-A167-0CF9BAD8D3AA}" dt="2024-06-19T10:34:52.254" v="291" actId="478"/>
          <ac:spMkLst>
            <pc:docMk/>
            <pc:sldMk cId="568763612" sldId="259"/>
            <ac:spMk id="23" creationId="{0A88B1C5-A7EC-42BB-3F35-B2AD6CF1DEA2}"/>
          </ac:spMkLst>
        </pc:spChg>
        <pc:spChg chg="mod">
          <ac:chgData name="Joe Hall" userId="12ce5908-a6cf-4fcc-8f21-18c6e55dfd2b" providerId="ADAL" clId="{B698E72D-A9BC-42C9-A167-0CF9BAD8D3AA}" dt="2024-06-19T10:34:59.172" v="293" actId="1076"/>
          <ac:spMkLst>
            <pc:docMk/>
            <pc:sldMk cId="568763612" sldId="259"/>
            <ac:spMk id="25" creationId="{D818CE5C-08CF-A93C-60B7-0DD2943CCFE9}"/>
          </ac:spMkLst>
        </pc:spChg>
        <pc:cxnChg chg="add mod">
          <ac:chgData name="Joe Hall" userId="12ce5908-a6cf-4fcc-8f21-18c6e55dfd2b" providerId="ADAL" clId="{B698E72D-A9BC-42C9-A167-0CF9BAD8D3AA}" dt="2024-06-19T10:33:34.358" v="273" actId="14100"/>
          <ac:cxnSpMkLst>
            <pc:docMk/>
            <pc:sldMk cId="568763612" sldId="259"/>
            <ac:cxnSpMk id="4" creationId="{A71AA522-6E69-2D8A-AAD8-7D020AFD119F}"/>
          </ac:cxnSpMkLst>
        </pc:cxnChg>
        <pc:cxnChg chg="add mod">
          <ac:chgData name="Joe Hall" userId="12ce5908-a6cf-4fcc-8f21-18c6e55dfd2b" providerId="ADAL" clId="{B698E72D-A9BC-42C9-A167-0CF9BAD8D3AA}" dt="2024-06-19T10:33:41.616" v="274" actId="14100"/>
          <ac:cxnSpMkLst>
            <pc:docMk/>
            <pc:sldMk cId="568763612" sldId="259"/>
            <ac:cxnSpMk id="6" creationId="{26C52F82-B797-D4D7-7D9B-968B929E1D41}"/>
          </ac:cxnSpMkLst>
        </pc:cxnChg>
        <pc:cxnChg chg="mod">
          <ac:chgData name="Joe Hall" userId="12ce5908-a6cf-4fcc-8f21-18c6e55dfd2b" providerId="ADAL" clId="{B698E72D-A9BC-42C9-A167-0CF9BAD8D3AA}" dt="2024-06-19T11:05:50.193" v="324" actId="692"/>
          <ac:cxnSpMkLst>
            <pc:docMk/>
            <pc:sldMk cId="568763612" sldId="259"/>
            <ac:cxnSpMk id="16" creationId="{EC809242-4F78-EFC2-C719-1C434D595B06}"/>
          </ac:cxnSpMkLst>
        </pc:cxnChg>
        <pc:cxnChg chg="add del mod ord">
          <ac:chgData name="Joe Hall" userId="12ce5908-a6cf-4fcc-8f21-18c6e55dfd2b" providerId="ADAL" clId="{B698E72D-A9BC-42C9-A167-0CF9BAD8D3AA}" dt="2024-06-19T11:05:58.298" v="325" actId="478"/>
          <ac:cxnSpMkLst>
            <pc:docMk/>
            <pc:sldMk cId="568763612" sldId="259"/>
            <ac:cxnSpMk id="24" creationId="{C3AB6E68-747A-E4D5-09EE-62F1ABEAEDF2}"/>
          </ac:cxnSpMkLst>
        </pc:cxnChg>
        <pc:cxnChg chg="add mod">
          <ac:chgData name="Joe Hall" userId="12ce5908-a6cf-4fcc-8f21-18c6e55dfd2b" providerId="ADAL" clId="{B698E72D-A9BC-42C9-A167-0CF9BAD8D3AA}" dt="2024-06-19T11:06:25.769" v="329" actId="692"/>
          <ac:cxnSpMkLst>
            <pc:docMk/>
            <pc:sldMk cId="568763612" sldId="259"/>
            <ac:cxnSpMk id="27" creationId="{EADB28AE-D547-F61C-0503-892CF193B776}"/>
          </ac:cxnSpMkLst>
        </pc:cxnChg>
        <pc:cxnChg chg="add mod">
          <ac:chgData name="Joe Hall" userId="12ce5908-a6cf-4fcc-8f21-18c6e55dfd2b" providerId="ADAL" clId="{B698E72D-A9BC-42C9-A167-0CF9BAD8D3AA}" dt="2024-06-19T11:08:50.017" v="337" actId="1076"/>
          <ac:cxnSpMkLst>
            <pc:docMk/>
            <pc:sldMk cId="568763612" sldId="259"/>
            <ac:cxnSpMk id="29" creationId="{E5766009-2EA9-6A0C-8E7B-A1EEA717869E}"/>
          </ac:cxnSpMkLst>
        </pc:cxnChg>
      </pc:sldChg>
      <pc:sldChg chg="modSp add mod">
        <pc:chgData name="Joe Hall" userId="12ce5908-a6cf-4fcc-8f21-18c6e55dfd2b" providerId="ADAL" clId="{B698E72D-A9BC-42C9-A167-0CF9BAD8D3AA}" dt="2024-06-19T11:13:35.646" v="353" actId="14100"/>
        <pc:sldMkLst>
          <pc:docMk/>
          <pc:sldMk cId="2169656692" sldId="260"/>
        </pc:sldMkLst>
        <pc:cxnChg chg="mod">
          <ac:chgData name="Joe Hall" userId="12ce5908-a6cf-4fcc-8f21-18c6e55dfd2b" providerId="ADAL" clId="{B698E72D-A9BC-42C9-A167-0CF9BAD8D3AA}" dt="2024-06-19T11:13:35.646" v="353" actId="14100"/>
          <ac:cxnSpMkLst>
            <pc:docMk/>
            <pc:sldMk cId="2169656692" sldId="260"/>
            <ac:cxnSpMk id="4" creationId="{A71AA522-6E69-2D8A-AAD8-7D020AFD119F}"/>
          </ac:cxnSpMkLst>
        </pc:cxnChg>
        <pc:cxnChg chg="mod">
          <ac:chgData name="Joe Hall" userId="12ce5908-a6cf-4fcc-8f21-18c6e55dfd2b" providerId="ADAL" clId="{B698E72D-A9BC-42C9-A167-0CF9BAD8D3AA}" dt="2024-06-19T11:11:42.967" v="344" actId="692"/>
          <ac:cxnSpMkLst>
            <pc:docMk/>
            <pc:sldMk cId="2169656692" sldId="260"/>
            <ac:cxnSpMk id="6" creationId="{26C52F82-B797-D4D7-7D9B-968B929E1D41}"/>
          </ac:cxnSpMkLst>
        </pc:cxnChg>
        <pc:cxnChg chg="mod">
          <ac:chgData name="Joe Hall" userId="12ce5908-a6cf-4fcc-8f21-18c6e55dfd2b" providerId="ADAL" clId="{B698E72D-A9BC-42C9-A167-0CF9BAD8D3AA}" dt="2024-06-19T11:12:28.289" v="352" actId="692"/>
          <ac:cxnSpMkLst>
            <pc:docMk/>
            <pc:sldMk cId="2169656692" sldId="260"/>
            <ac:cxnSpMk id="27" creationId="{EADB28AE-D547-F61C-0503-892CF193B776}"/>
          </ac:cxnSpMkLst>
        </pc:cxnChg>
        <pc:cxnChg chg="mod">
          <ac:chgData name="Joe Hall" userId="12ce5908-a6cf-4fcc-8f21-18c6e55dfd2b" providerId="ADAL" clId="{B698E72D-A9BC-42C9-A167-0CF9BAD8D3AA}" dt="2024-06-19T11:11:33.840" v="341" actId="692"/>
          <ac:cxnSpMkLst>
            <pc:docMk/>
            <pc:sldMk cId="2169656692" sldId="260"/>
            <ac:cxnSpMk id="29" creationId="{E5766009-2EA9-6A0C-8E7B-A1EEA717869E}"/>
          </ac:cxnSpMkLst>
        </pc:cxnChg>
      </pc:sldChg>
      <pc:sldChg chg="addSp delSp modSp add mod">
        <pc:chgData name="Joe Hall" userId="12ce5908-a6cf-4fcc-8f21-18c6e55dfd2b" providerId="ADAL" clId="{B698E72D-A9BC-42C9-A167-0CF9BAD8D3AA}" dt="2024-06-19T13:41:56.184" v="670" actId="1076"/>
        <pc:sldMkLst>
          <pc:docMk/>
          <pc:sldMk cId="892012304" sldId="261"/>
        </pc:sldMkLst>
        <pc:spChg chg="mod">
          <ac:chgData name="Joe Hall" userId="12ce5908-a6cf-4fcc-8f21-18c6e55dfd2b" providerId="ADAL" clId="{B698E72D-A9BC-42C9-A167-0CF9BAD8D3AA}" dt="2024-06-19T11:15:21.008" v="370" actId="1076"/>
          <ac:spMkLst>
            <pc:docMk/>
            <pc:sldMk cId="892012304" sldId="261"/>
            <ac:spMk id="2" creationId="{19D8ED14-DCF9-ED71-A6B0-A5D1146A5B33}"/>
          </ac:spMkLst>
        </pc:spChg>
        <pc:spChg chg="mod">
          <ac:chgData name="Joe Hall" userId="12ce5908-a6cf-4fcc-8f21-18c6e55dfd2b" providerId="ADAL" clId="{B698E72D-A9BC-42C9-A167-0CF9BAD8D3AA}" dt="2024-06-19T11:25:26.847" v="507" actId="1076"/>
          <ac:spMkLst>
            <pc:docMk/>
            <pc:sldMk cId="892012304" sldId="261"/>
            <ac:spMk id="3" creationId="{6DECA8FF-BA3C-F979-2B1C-BB848FFDCBA0}"/>
          </ac:spMkLst>
        </pc:spChg>
        <pc:spChg chg="add del">
          <ac:chgData name="Joe Hall" userId="12ce5908-a6cf-4fcc-8f21-18c6e55dfd2b" providerId="ADAL" clId="{B698E72D-A9BC-42C9-A167-0CF9BAD8D3AA}" dt="2024-06-19T11:15:29.014" v="373" actId="478"/>
          <ac:spMkLst>
            <pc:docMk/>
            <pc:sldMk cId="892012304" sldId="261"/>
            <ac:spMk id="7" creationId="{2CF5D31B-1F1D-9079-8B74-3821E95E177F}"/>
          </ac:spMkLst>
        </pc:spChg>
        <pc:spChg chg="del">
          <ac:chgData name="Joe Hall" userId="12ce5908-a6cf-4fcc-8f21-18c6e55dfd2b" providerId="ADAL" clId="{B698E72D-A9BC-42C9-A167-0CF9BAD8D3AA}" dt="2024-06-19T11:19:14.809" v="426" actId="478"/>
          <ac:spMkLst>
            <pc:docMk/>
            <pc:sldMk cId="892012304" sldId="261"/>
            <ac:spMk id="9" creationId="{C1A6C139-2B34-D350-7E06-7844F6299F48}"/>
          </ac:spMkLst>
        </pc:spChg>
        <pc:spChg chg="add del mod">
          <ac:chgData name="Joe Hall" userId="12ce5908-a6cf-4fcc-8f21-18c6e55dfd2b" providerId="ADAL" clId="{B698E72D-A9BC-42C9-A167-0CF9BAD8D3AA}" dt="2024-06-19T11:25:26.847" v="507" actId="1076"/>
          <ac:spMkLst>
            <pc:docMk/>
            <pc:sldMk cId="892012304" sldId="261"/>
            <ac:spMk id="11" creationId="{65D5013F-5807-2485-4DA4-B91AD47F1FE7}"/>
          </ac:spMkLst>
        </pc:spChg>
        <pc:spChg chg="del">
          <ac:chgData name="Joe Hall" userId="12ce5908-a6cf-4fcc-8f21-18c6e55dfd2b" providerId="ADAL" clId="{B698E72D-A9BC-42C9-A167-0CF9BAD8D3AA}" dt="2024-06-19T11:19:16.060" v="427" actId="478"/>
          <ac:spMkLst>
            <pc:docMk/>
            <pc:sldMk cId="892012304" sldId="261"/>
            <ac:spMk id="12" creationId="{AD7561EA-BBAF-00AD-BE21-9495C85C21AC}"/>
          </ac:spMkLst>
        </pc:spChg>
        <pc:spChg chg="add mod">
          <ac:chgData name="Joe Hall" userId="12ce5908-a6cf-4fcc-8f21-18c6e55dfd2b" providerId="ADAL" clId="{B698E72D-A9BC-42C9-A167-0CF9BAD8D3AA}" dt="2024-06-19T11:26:00.859" v="512" actId="1076"/>
          <ac:spMkLst>
            <pc:docMk/>
            <pc:sldMk cId="892012304" sldId="261"/>
            <ac:spMk id="15" creationId="{E9EBEAFD-CF33-11A6-B93A-2192D24F546C}"/>
          </ac:spMkLst>
        </pc:spChg>
        <pc:spChg chg="del">
          <ac:chgData name="Joe Hall" userId="12ce5908-a6cf-4fcc-8f21-18c6e55dfd2b" providerId="ADAL" clId="{B698E72D-A9BC-42C9-A167-0CF9BAD8D3AA}" dt="2024-06-19T11:19:28.366" v="431" actId="478"/>
          <ac:spMkLst>
            <pc:docMk/>
            <pc:sldMk cId="892012304" sldId="261"/>
            <ac:spMk id="17" creationId="{4CBEFDF9-E068-1AE2-AB0F-1CC00929F5B4}"/>
          </ac:spMkLst>
        </pc:spChg>
        <pc:spChg chg="add mod">
          <ac:chgData name="Joe Hall" userId="12ce5908-a6cf-4fcc-8f21-18c6e55dfd2b" providerId="ADAL" clId="{B698E72D-A9BC-42C9-A167-0CF9BAD8D3AA}" dt="2024-06-19T11:25:46.589" v="510" actId="1076"/>
          <ac:spMkLst>
            <pc:docMk/>
            <pc:sldMk cId="892012304" sldId="261"/>
            <ac:spMk id="19" creationId="{C84F2F92-493D-1FA2-608E-A687114D4F7B}"/>
          </ac:spMkLst>
        </pc:spChg>
        <pc:spChg chg="del">
          <ac:chgData name="Joe Hall" userId="12ce5908-a6cf-4fcc-8f21-18c6e55dfd2b" providerId="ADAL" clId="{B698E72D-A9BC-42C9-A167-0CF9BAD8D3AA}" dt="2024-06-19T11:19:03.268" v="421" actId="478"/>
          <ac:spMkLst>
            <pc:docMk/>
            <pc:sldMk cId="892012304" sldId="261"/>
            <ac:spMk id="20" creationId="{5C4B6A9D-B1D8-4901-D97F-24834075122A}"/>
          </ac:spMkLst>
        </pc:spChg>
        <pc:spChg chg="del mod">
          <ac:chgData name="Joe Hall" userId="12ce5908-a6cf-4fcc-8f21-18c6e55dfd2b" providerId="ADAL" clId="{B698E72D-A9BC-42C9-A167-0CF9BAD8D3AA}" dt="2024-06-19T11:19:05.251" v="422" actId="478"/>
          <ac:spMkLst>
            <pc:docMk/>
            <pc:sldMk cId="892012304" sldId="261"/>
            <ac:spMk id="25" creationId="{D818CE5C-08CF-A93C-60B7-0DD2943CCFE9}"/>
          </ac:spMkLst>
        </pc:spChg>
        <pc:spChg chg="add mod">
          <ac:chgData name="Joe Hall" userId="12ce5908-a6cf-4fcc-8f21-18c6e55dfd2b" providerId="ADAL" clId="{B698E72D-A9BC-42C9-A167-0CF9BAD8D3AA}" dt="2024-06-19T11:23:32.331" v="470" actId="1076"/>
          <ac:spMkLst>
            <pc:docMk/>
            <pc:sldMk cId="892012304" sldId="261"/>
            <ac:spMk id="41" creationId="{E4646082-3CC6-A702-236D-33CF7E83AC17}"/>
          </ac:spMkLst>
        </pc:spChg>
        <pc:spChg chg="add mod">
          <ac:chgData name="Joe Hall" userId="12ce5908-a6cf-4fcc-8f21-18c6e55dfd2b" providerId="ADAL" clId="{B698E72D-A9BC-42C9-A167-0CF9BAD8D3AA}" dt="2024-06-19T13:38:18.123" v="631" actId="2711"/>
          <ac:spMkLst>
            <pc:docMk/>
            <pc:sldMk cId="892012304" sldId="261"/>
            <ac:spMk id="49" creationId="{AD7D4D84-02D7-0EB2-60A4-13C3E2182DA7}"/>
          </ac:spMkLst>
        </pc:spChg>
        <pc:spChg chg="add mod">
          <ac:chgData name="Joe Hall" userId="12ce5908-a6cf-4fcc-8f21-18c6e55dfd2b" providerId="ADAL" clId="{B698E72D-A9BC-42C9-A167-0CF9BAD8D3AA}" dt="2024-06-19T11:25:16.616" v="506" actId="571"/>
          <ac:spMkLst>
            <pc:docMk/>
            <pc:sldMk cId="892012304" sldId="261"/>
            <ac:spMk id="50" creationId="{02E781EA-B704-62C4-8D8C-A4C83AEDE1F4}"/>
          </ac:spMkLst>
        </pc:spChg>
        <pc:spChg chg="add mod">
          <ac:chgData name="Joe Hall" userId="12ce5908-a6cf-4fcc-8f21-18c6e55dfd2b" providerId="ADAL" clId="{B698E72D-A9BC-42C9-A167-0CF9BAD8D3AA}" dt="2024-06-19T11:25:16.616" v="506" actId="571"/>
          <ac:spMkLst>
            <pc:docMk/>
            <pc:sldMk cId="892012304" sldId="261"/>
            <ac:spMk id="51" creationId="{B161A353-702E-AFFC-A702-8E2A9656D426}"/>
          </ac:spMkLst>
        </pc:spChg>
        <pc:picChg chg="add mod">
          <ac:chgData name="Joe Hall" userId="12ce5908-a6cf-4fcc-8f21-18c6e55dfd2b" providerId="ADAL" clId="{B698E72D-A9BC-42C9-A167-0CF9BAD8D3AA}" dt="2024-06-19T11:25:26.847" v="507" actId="1076"/>
          <ac:picMkLst>
            <pc:docMk/>
            <pc:sldMk cId="892012304" sldId="261"/>
            <ac:picMk id="37" creationId="{15BBDC2B-31B0-24A7-79F4-9AE78D7C2B56}"/>
          </ac:picMkLst>
        </pc:picChg>
        <pc:picChg chg="add mod">
          <ac:chgData name="Joe Hall" userId="12ce5908-a6cf-4fcc-8f21-18c6e55dfd2b" providerId="ADAL" clId="{B698E72D-A9BC-42C9-A167-0CF9BAD8D3AA}" dt="2024-06-19T11:25:46.589" v="510" actId="1076"/>
          <ac:picMkLst>
            <pc:docMk/>
            <pc:sldMk cId="892012304" sldId="261"/>
            <ac:picMk id="38" creationId="{3D4F89E2-E19A-B932-33CA-CC9AE80BA68B}"/>
          </ac:picMkLst>
        </pc:picChg>
        <pc:picChg chg="add mod">
          <ac:chgData name="Joe Hall" userId="12ce5908-a6cf-4fcc-8f21-18c6e55dfd2b" providerId="ADAL" clId="{B698E72D-A9BC-42C9-A167-0CF9BAD8D3AA}" dt="2024-06-19T11:23:55.373" v="472" actId="1076"/>
          <ac:picMkLst>
            <pc:docMk/>
            <pc:sldMk cId="892012304" sldId="261"/>
            <ac:picMk id="48" creationId="{8227AD91-E83F-C372-9D7B-08C4690D7C9A}"/>
          </ac:picMkLst>
        </pc:picChg>
        <pc:cxnChg chg="mod">
          <ac:chgData name="Joe Hall" userId="12ce5908-a6cf-4fcc-8f21-18c6e55dfd2b" providerId="ADAL" clId="{B698E72D-A9BC-42C9-A167-0CF9BAD8D3AA}" dt="2024-06-19T13:41:16.585" v="663" actId="14100"/>
          <ac:cxnSpMkLst>
            <pc:docMk/>
            <pc:sldMk cId="892012304" sldId="261"/>
            <ac:cxnSpMk id="4" creationId="{A71AA522-6E69-2D8A-AAD8-7D020AFD119F}"/>
          </ac:cxnSpMkLst>
        </pc:cxnChg>
        <pc:cxnChg chg="mod">
          <ac:chgData name="Joe Hall" userId="12ce5908-a6cf-4fcc-8f21-18c6e55dfd2b" providerId="ADAL" clId="{B698E72D-A9BC-42C9-A167-0CF9BAD8D3AA}" dt="2024-06-19T11:25:46.589" v="510" actId="1076"/>
          <ac:cxnSpMkLst>
            <pc:docMk/>
            <pc:sldMk cId="892012304" sldId="261"/>
            <ac:cxnSpMk id="6" creationId="{26C52F82-B797-D4D7-7D9B-968B929E1D41}"/>
          </ac:cxnSpMkLst>
        </pc:cxnChg>
        <pc:cxnChg chg="add mod">
          <ac:chgData name="Joe Hall" userId="12ce5908-a6cf-4fcc-8f21-18c6e55dfd2b" providerId="ADAL" clId="{B698E72D-A9BC-42C9-A167-0CF9BAD8D3AA}" dt="2024-06-19T11:26:06.552" v="513" actId="14100"/>
          <ac:cxnSpMkLst>
            <pc:docMk/>
            <pc:sldMk cId="892012304" sldId="261"/>
            <ac:cxnSpMk id="14" creationId="{57F03824-1803-E0D5-07F6-47C809801867}"/>
          </ac:cxnSpMkLst>
        </pc:cxnChg>
        <pc:cxnChg chg="del">
          <ac:chgData name="Joe Hall" userId="12ce5908-a6cf-4fcc-8f21-18c6e55dfd2b" providerId="ADAL" clId="{B698E72D-A9BC-42C9-A167-0CF9BAD8D3AA}" dt="2024-06-19T11:19:29.022" v="432" actId="478"/>
          <ac:cxnSpMkLst>
            <pc:docMk/>
            <pc:sldMk cId="892012304" sldId="261"/>
            <ac:cxnSpMk id="16" creationId="{EC809242-4F78-EFC2-C719-1C434D595B06}"/>
          </ac:cxnSpMkLst>
        </pc:cxnChg>
        <pc:cxnChg chg="add del mod">
          <ac:chgData name="Joe Hall" userId="12ce5908-a6cf-4fcc-8f21-18c6e55dfd2b" providerId="ADAL" clId="{B698E72D-A9BC-42C9-A167-0CF9BAD8D3AA}" dt="2024-06-19T11:25:29.881" v="508" actId="14100"/>
          <ac:cxnSpMkLst>
            <pc:docMk/>
            <pc:sldMk cId="892012304" sldId="261"/>
            <ac:cxnSpMk id="18" creationId="{0CED4A9A-6DB1-77A2-C5EE-203F85355FBE}"/>
          </ac:cxnSpMkLst>
        </pc:cxnChg>
        <pc:cxnChg chg="add del mod">
          <ac:chgData name="Joe Hall" userId="12ce5908-a6cf-4fcc-8f21-18c6e55dfd2b" providerId="ADAL" clId="{B698E72D-A9BC-42C9-A167-0CF9BAD8D3AA}" dt="2024-06-19T11:15:11.778" v="369" actId="478"/>
          <ac:cxnSpMkLst>
            <pc:docMk/>
            <pc:sldMk cId="892012304" sldId="261"/>
            <ac:cxnSpMk id="21" creationId="{5F9E89D3-71BD-7D99-27CB-D7F46F26BD70}"/>
          </ac:cxnSpMkLst>
        </pc:cxnChg>
        <pc:cxnChg chg="add mod">
          <ac:chgData name="Joe Hall" userId="12ce5908-a6cf-4fcc-8f21-18c6e55dfd2b" providerId="ADAL" clId="{B698E72D-A9BC-42C9-A167-0CF9BAD8D3AA}" dt="2024-06-19T11:25:26.847" v="507" actId="1076"/>
          <ac:cxnSpMkLst>
            <pc:docMk/>
            <pc:sldMk cId="892012304" sldId="261"/>
            <ac:cxnSpMk id="22" creationId="{8CD22915-969A-6FF2-054B-3A16AA351643}"/>
          </ac:cxnSpMkLst>
        </pc:cxnChg>
        <pc:cxnChg chg="add mod">
          <ac:chgData name="Joe Hall" userId="12ce5908-a6cf-4fcc-8f21-18c6e55dfd2b" providerId="ADAL" clId="{B698E72D-A9BC-42C9-A167-0CF9BAD8D3AA}" dt="2024-06-19T11:25:46.589" v="510" actId="1076"/>
          <ac:cxnSpMkLst>
            <pc:docMk/>
            <pc:sldMk cId="892012304" sldId="261"/>
            <ac:cxnSpMk id="24" creationId="{E98E4536-A537-4163-8894-BF5E7A7D81D8}"/>
          </ac:cxnSpMkLst>
        </pc:cxnChg>
        <pc:cxnChg chg="mod">
          <ac:chgData name="Joe Hall" userId="12ce5908-a6cf-4fcc-8f21-18c6e55dfd2b" providerId="ADAL" clId="{B698E72D-A9BC-42C9-A167-0CF9BAD8D3AA}" dt="2024-06-19T13:41:47.313" v="668" actId="1076"/>
          <ac:cxnSpMkLst>
            <pc:docMk/>
            <pc:sldMk cId="892012304" sldId="261"/>
            <ac:cxnSpMk id="27" creationId="{EADB28AE-D547-F61C-0503-892CF193B776}"/>
          </ac:cxnSpMkLst>
        </pc:cxnChg>
        <pc:cxnChg chg="add mod">
          <ac:chgData name="Joe Hall" userId="12ce5908-a6cf-4fcc-8f21-18c6e55dfd2b" providerId="ADAL" clId="{B698E72D-A9BC-42C9-A167-0CF9BAD8D3AA}" dt="2024-06-19T11:25:26.847" v="507" actId="1076"/>
          <ac:cxnSpMkLst>
            <pc:docMk/>
            <pc:sldMk cId="892012304" sldId="261"/>
            <ac:cxnSpMk id="28" creationId="{F94A6D7D-E3DF-5D3E-0595-403811165325}"/>
          </ac:cxnSpMkLst>
        </pc:cxnChg>
        <pc:cxnChg chg="del">
          <ac:chgData name="Joe Hall" userId="12ce5908-a6cf-4fcc-8f21-18c6e55dfd2b" providerId="ADAL" clId="{B698E72D-A9BC-42C9-A167-0CF9BAD8D3AA}" dt="2024-06-19T11:19:06.877" v="423" actId="478"/>
          <ac:cxnSpMkLst>
            <pc:docMk/>
            <pc:sldMk cId="892012304" sldId="261"/>
            <ac:cxnSpMk id="29" creationId="{E5766009-2EA9-6A0C-8E7B-A1EEA717869E}"/>
          </ac:cxnSpMkLst>
        </pc:cxnChg>
        <pc:cxnChg chg="add mod">
          <ac:chgData name="Joe Hall" userId="12ce5908-a6cf-4fcc-8f21-18c6e55dfd2b" providerId="ADAL" clId="{B698E72D-A9BC-42C9-A167-0CF9BAD8D3AA}" dt="2024-06-19T13:41:56.184" v="670" actId="1076"/>
          <ac:cxnSpMkLst>
            <pc:docMk/>
            <pc:sldMk cId="892012304" sldId="261"/>
            <ac:cxnSpMk id="34" creationId="{E9EC63E3-ADFC-547F-445C-9083F74E9994}"/>
          </ac:cxnSpMkLst>
        </pc:cxnChg>
        <pc:cxnChg chg="add mod">
          <ac:chgData name="Joe Hall" userId="12ce5908-a6cf-4fcc-8f21-18c6e55dfd2b" providerId="ADAL" clId="{B698E72D-A9BC-42C9-A167-0CF9BAD8D3AA}" dt="2024-06-19T13:41:51.800" v="669" actId="1076"/>
          <ac:cxnSpMkLst>
            <pc:docMk/>
            <pc:sldMk cId="892012304" sldId="261"/>
            <ac:cxnSpMk id="35" creationId="{924EE3DF-9170-7263-DECC-AB24862D4EA9}"/>
          </ac:cxnSpMkLst>
        </pc:cxnChg>
        <pc:cxnChg chg="add mod">
          <ac:chgData name="Joe Hall" userId="12ce5908-a6cf-4fcc-8f21-18c6e55dfd2b" providerId="ADAL" clId="{B698E72D-A9BC-42C9-A167-0CF9BAD8D3AA}" dt="2024-06-19T11:22:51.072" v="465" actId="14100"/>
          <ac:cxnSpMkLst>
            <pc:docMk/>
            <pc:sldMk cId="892012304" sldId="261"/>
            <ac:cxnSpMk id="39" creationId="{EB4F90D7-D1B1-117B-3213-DDB94D5A1035}"/>
          </ac:cxnSpMkLst>
        </pc:cxnChg>
        <pc:cxnChg chg="add mod">
          <ac:chgData name="Joe Hall" userId="12ce5908-a6cf-4fcc-8f21-18c6e55dfd2b" providerId="ADAL" clId="{B698E72D-A9BC-42C9-A167-0CF9BAD8D3AA}" dt="2024-06-19T13:41:23.618" v="665" actId="14100"/>
          <ac:cxnSpMkLst>
            <pc:docMk/>
            <pc:sldMk cId="892012304" sldId="261"/>
            <ac:cxnSpMk id="40" creationId="{44CB0A4B-D9B2-94D8-085B-871FA4040B9C}"/>
          </ac:cxnSpMkLst>
        </pc:cxnChg>
        <pc:cxnChg chg="add mod">
          <ac:chgData name="Joe Hall" userId="12ce5908-a6cf-4fcc-8f21-18c6e55dfd2b" providerId="ADAL" clId="{B698E72D-A9BC-42C9-A167-0CF9BAD8D3AA}" dt="2024-06-19T11:28:32.640" v="537" actId="14100"/>
          <ac:cxnSpMkLst>
            <pc:docMk/>
            <pc:sldMk cId="892012304" sldId="261"/>
            <ac:cxnSpMk id="42" creationId="{E30C37CA-9F2E-2A27-DDA4-9AF14C081C10}"/>
          </ac:cxnSpMkLst>
        </pc:cxnChg>
        <pc:cxnChg chg="add mod">
          <ac:chgData name="Joe Hall" userId="12ce5908-a6cf-4fcc-8f21-18c6e55dfd2b" providerId="ADAL" clId="{B698E72D-A9BC-42C9-A167-0CF9BAD8D3AA}" dt="2024-06-19T11:25:32.570" v="509" actId="14100"/>
          <ac:cxnSpMkLst>
            <pc:docMk/>
            <pc:sldMk cId="892012304" sldId="261"/>
            <ac:cxnSpMk id="45" creationId="{4F15E2C2-B812-A5DB-81F1-F6B4835F4BF6}"/>
          </ac:cxnSpMkLst>
        </pc:cxnChg>
        <pc:cxnChg chg="add mod">
          <ac:chgData name="Joe Hall" userId="12ce5908-a6cf-4fcc-8f21-18c6e55dfd2b" providerId="ADAL" clId="{B698E72D-A9BC-42C9-A167-0CF9BAD8D3AA}" dt="2024-06-19T11:25:16.616" v="506" actId="571"/>
          <ac:cxnSpMkLst>
            <pc:docMk/>
            <pc:sldMk cId="892012304" sldId="261"/>
            <ac:cxnSpMk id="52" creationId="{0F97B3AA-181A-A72E-AAC5-ECE92FB97B7B}"/>
          </ac:cxnSpMkLst>
        </pc:cxnChg>
        <pc:cxnChg chg="add mod">
          <ac:chgData name="Joe Hall" userId="12ce5908-a6cf-4fcc-8f21-18c6e55dfd2b" providerId="ADAL" clId="{B698E72D-A9BC-42C9-A167-0CF9BAD8D3AA}" dt="2024-06-19T11:25:16.616" v="506" actId="571"/>
          <ac:cxnSpMkLst>
            <pc:docMk/>
            <pc:sldMk cId="892012304" sldId="261"/>
            <ac:cxnSpMk id="53" creationId="{CB3F5FD9-170D-688B-5F20-AC6F11B7E8AF}"/>
          </ac:cxnSpMkLst>
        </pc:cxnChg>
        <pc:cxnChg chg="add mod">
          <ac:chgData name="Joe Hall" userId="12ce5908-a6cf-4fcc-8f21-18c6e55dfd2b" providerId="ADAL" clId="{B698E72D-A9BC-42C9-A167-0CF9BAD8D3AA}" dt="2024-06-19T11:25:16.616" v="506" actId="571"/>
          <ac:cxnSpMkLst>
            <pc:docMk/>
            <pc:sldMk cId="892012304" sldId="261"/>
            <ac:cxnSpMk id="54" creationId="{C697DE0C-B14D-DCD3-D654-4FC9C7CA24F9}"/>
          </ac:cxnSpMkLst>
        </pc:cxnChg>
        <pc:cxnChg chg="add mod">
          <ac:chgData name="Joe Hall" userId="12ce5908-a6cf-4fcc-8f21-18c6e55dfd2b" providerId="ADAL" clId="{B698E72D-A9BC-42C9-A167-0CF9BAD8D3AA}" dt="2024-06-19T11:25:16.616" v="506" actId="571"/>
          <ac:cxnSpMkLst>
            <pc:docMk/>
            <pc:sldMk cId="892012304" sldId="261"/>
            <ac:cxnSpMk id="55" creationId="{89778486-4D01-29C4-EF3E-4BA7755D8081}"/>
          </ac:cxnSpMkLst>
        </pc:cxnChg>
      </pc:sldChg>
      <pc:sldChg chg="addSp delSp modSp add mod">
        <pc:chgData name="Joe Hall" userId="12ce5908-a6cf-4fcc-8f21-18c6e55dfd2b" providerId="ADAL" clId="{B698E72D-A9BC-42C9-A167-0CF9BAD8D3AA}" dt="2024-06-21T12:11:24.021" v="765" actId="6549"/>
        <pc:sldMkLst>
          <pc:docMk/>
          <pc:sldMk cId="925928512" sldId="262"/>
        </pc:sldMkLst>
        <pc:spChg chg="mod">
          <ac:chgData name="Joe Hall" userId="12ce5908-a6cf-4fcc-8f21-18c6e55dfd2b" providerId="ADAL" clId="{B698E72D-A9BC-42C9-A167-0CF9BAD8D3AA}" dt="2024-06-19T13:38:47.493" v="636" actId="1076"/>
          <ac:spMkLst>
            <pc:docMk/>
            <pc:sldMk cId="925928512" sldId="262"/>
            <ac:spMk id="3" creationId="{6DECA8FF-BA3C-F979-2B1C-BB848FFDCBA0}"/>
          </ac:spMkLst>
        </pc:spChg>
        <pc:spChg chg="add mod">
          <ac:chgData name="Joe Hall" userId="12ce5908-a6cf-4fcc-8f21-18c6e55dfd2b" providerId="ADAL" clId="{B698E72D-A9BC-42C9-A167-0CF9BAD8D3AA}" dt="2024-06-21T12:11:24.021" v="765" actId="6549"/>
          <ac:spMkLst>
            <pc:docMk/>
            <pc:sldMk cId="925928512" sldId="262"/>
            <ac:spMk id="7" creationId="{F4E39CAE-D548-3241-1276-D7D1E451C581}"/>
          </ac:spMkLst>
        </pc:spChg>
        <pc:spChg chg="mod">
          <ac:chgData name="Joe Hall" userId="12ce5908-a6cf-4fcc-8f21-18c6e55dfd2b" providerId="ADAL" clId="{B698E72D-A9BC-42C9-A167-0CF9BAD8D3AA}" dt="2024-06-19T11:29:52.199" v="574" actId="1076"/>
          <ac:spMkLst>
            <pc:docMk/>
            <pc:sldMk cId="925928512" sldId="262"/>
            <ac:spMk id="11" creationId="{65D5013F-5807-2485-4DA4-B91AD47F1FE7}"/>
          </ac:spMkLst>
        </pc:spChg>
        <pc:spChg chg="add mod">
          <ac:chgData name="Joe Hall" userId="12ce5908-a6cf-4fcc-8f21-18c6e55dfd2b" providerId="ADAL" clId="{B698E72D-A9BC-42C9-A167-0CF9BAD8D3AA}" dt="2024-06-19T13:42:34.720" v="687" actId="1076"/>
          <ac:spMkLst>
            <pc:docMk/>
            <pc:sldMk cId="925928512" sldId="262"/>
            <ac:spMk id="13" creationId="{A06F9C8F-642E-D77E-4C7D-76048A2E044F}"/>
          </ac:spMkLst>
        </pc:spChg>
        <pc:spChg chg="mod">
          <ac:chgData name="Joe Hall" userId="12ce5908-a6cf-4fcc-8f21-18c6e55dfd2b" providerId="ADAL" clId="{B698E72D-A9BC-42C9-A167-0CF9BAD8D3AA}" dt="2024-06-19T11:29:35.855" v="572" actId="20577"/>
          <ac:spMkLst>
            <pc:docMk/>
            <pc:sldMk cId="925928512" sldId="262"/>
            <ac:spMk id="15" creationId="{E9EBEAFD-CF33-11A6-B93A-2192D24F546C}"/>
          </ac:spMkLst>
        </pc:spChg>
        <pc:spChg chg="del mod">
          <ac:chgData name="Joe Hall" userId="12ce5908-a6cf-4fcc-8f21-18c6e55dfd2b" providerId="ADAL" clId="{B698E72D-A9BC-42C9-A167-0CF9BAD8D3AA}" dt="2024-06-19T13:35:17.163" v="596" actId="478"/>
          <ac:spMkLst>
            <pc:docMk/>
            <pc:sldMk cId="925928512" sldId="262"/>
            <ac:spMk id="19" creationId="{C84F2F92-493D-1FA2-608E-A687114D4F7B}"/>
          </ac:spMkLst>
        </pc:spChg>
        <pc:spChg chg="del">
          <ac:chgData name="Joe Hall" userId="12ce5908-a6cf-4fcc-8f21-18c6e55dfd2b" providerId="ADAL" clId="{B698E72D-A9BC-42C9-A167-0CF9BAD8D3AA}" dt="2024-06-19T13:34:02.828" v="579" actId="478"/>
          <ac:spMkLst>
            <pc:docMk/>
            <pc:sldMk cId="925928512" sldId="262"/>
            <ac:spMk id="41" creationId="{E4646082-3CC6-A702-236D-33CF7E83AC17}"/>
          </ac:spMkLst>
        </pc:spChg>
        <pc:spChg chg="del mod">
          <ac:chgData name="Joe Hall" userId="12ce5908-a6cf-4fcc-8f21-18c6e55dfd2b" providerId="ADAL" clId="{B698E72D-A9BC-42C9-A167-0CF9BAD8D3AA}" dt="2024-06-19T13:33:58.136" v="577" actId="478"/>
          <ac:spMkLst>
            <pc:docMk/>
            <pc:sldMk cId="925928512" sldId="262"/>
            <ac:spMk id="49" creationId="{AD7D4D84-02D7-0EB2-60A4-13C3E2182DA7}"/>
          </ac:spMkLst>
        </pc:spChg>
        <pc:picChg chg="add mod">
          <ac:chgData name="Joe Hall" userId="12ce5908-a6cf-4fcc-8f21-18c6e55dfd2b" providerId="ADAL" clId="{B698E72D-A9BC-42C9-A167-0CF9BAD8D3AA}" dt="2024-06-19T13:42:38.817" v="688" actId="1076"/>
          <ac:picMkLst>
            <pc:docMk/>
            <pc:sldMk cId="925928512" sldId="262"/>
            <ac:picMk id="16" creationId="{E2C28AE1-C29A-54D5-2B5B-72702B3B5DA4}"/>
          </ac:picMkLst>
        </pc:picChg>
        <pc:picChg chg="mod">
          <ac:chgData name="Joe Hall" userId="12ce5908-a6cf-4fcc-8f21-18c6e55dfd2b" providerId="ADAL" clId="{B698E72D-A9BC-42C9-A167-0CF9BAD8D3AA}" dt="2024-06-19T13:38:47.493" v="636" actId="1076"/>
          <ac:picMkLst>
            <pc:docMk/>
            <pc:sldMk cId="925928512" sldId="262"/>
            <ac:picMk id="37" creationId="{15BBDC2B-31B0-24A7-79F4-9AE78D7C2B56}"/>
          </ac:picMkLst>
        </pc:picChg>
        <pc:picChg chg="del">
          <ac:chgData name="Joe Hall" userId="12ce5908-a6cf-4fcc-8f21-18c6e55dfd2b" providerId="ADAL" clId="{B698E72D-A9BC-42C9-A167-0CF9BAD8D3AA}" dt="2024-06-19T13:35:20.553" v="600" actId="478"/>
          <ac:picMkLst>
            <pc:docMk/>
            <pc:sldMk cId="925928512" sldId="262"/>
            <ac:picMk id="38" creationId="{3D4F89E2-E19A-B932-33CA-CC9AE80BA68B}"/>
          </ac:picMkLst>
        </pc:picChg>
        <pc:picChg chg="del">
          <ac:chgData name="Joe Hall" userId="12ce5908-a6cf-4fcc-8f21-18c6e55dfd2b" providerId="ADAL" clId="{B698E72D-A9BC-42C9-A167-0CF9BAD8D3AA}" dt="2024-06-19T13:34:01.234" v="578" actId="478"/>
          <ac:picMkLst>
            <pc:docMk/>
            <pc:sldMk cId="925928512" sldId="262"/>
            <ac:picMk id="48" creationId="{8227AD91-E83F-C372-9D7B-08C4690D7C9A}"/>
          </ac:picMkLst>
        </pc:picChg>
        <pc:cxnChg chg="mod">
          <ac:chgData name="Joe Hall" userId="12ce5908-a6cf-4fcc-8f21-18c6e55dfd2b" providerId="ADAL" clId="{B698E72D-A9BC-42C9-A167-0CF9BAD8D3AA}" dt="2024-06-19T13:42:06.969" v="677" actId="14100"/>
          <ac:cxnSpMkLst>
            <pc:docMk/>
            <pc:sldMk cId="925928512" sldId="262"/>
            <ac:cxnSpMk id="4" creationId="{A71AA522-6E69-2D8A-AAD8-7D020AFD119F}"/>
          </ac:cxnSpMkLst>
        </pc:cxnChg>
        <pc:cxnChg chg="del">
          <ac:chgData name="Joe Hall" userId="12ce5908-a6cf-4fcc-8f21-18c6e55dfd2b" providerId="ADAL" clId="{B698E72D-A9BC-42C9-A167-0CF9BAD8D3AA}" dt="2024-06-19T13:35:17.914" v="597" actId="478"/>
          <ac:cxnSpMkLst>
            <pc:docMk/>
            <pc:sldMk cId="925928512" sldId="262"/>
            <ac:cxnSpMk id="6" creationId="{26C52F82-B797-D4D7-7D9B-968B929E1D41}"/>
          </ac:cxnSpMkLst>
        </pc:cxnChg>
        <pc:cxnChg chg="add mod">
          <ac:chgData name="Joe Hall" userId="12ce5908-a6cf-4fcc-8f21-18c6e55dfd2b" providerId="ADAL" clId="{B698E72D-A9BC-42C9-A167-0CF9BAD8D3AA}" dt="2024-06-19T13:42:18.012" v="685" actId="14100"/>
          <ac:cxnSpMkLst>
            <pc:docMk/>
            <pc:sldMk cId="925928512" sldId="262"/>
            <ac:cxnSpMk id="8" creationId="{37F0ADC7-C884-B9BB-BFB8-32C0DC6F55BF}"/>
          </ac:cxnSpMkLst>
        </pc:cxnChg>
        <pc:cxnChg chg="add mod">
          <ac:chgData name="Joe Hall" userId="12ce5908-a6cf-4fcc-8f21-18c6e55dfd2b" providerId="ADAL" clId="{B698E72D-A9BC-42C9-A167-0CF9BAD8D3AA}" dt="2024-06-19T13:38:39.922" v="634" actId="1076"/>
          <ac:cxnSpMkLst>
            <pc:docMk/>
            <pc:sldMk cId="925928512" sldId="262"/>
            <ac:cxnSpMk id="9" creationId="{3BB6B47E-781D-B34F-DDEB-0DE52727DD2D}"/>
          </ac:cxnSpMkLst>
        </pc:cxnChg>
        <pc:cxnChg chg="add mod">
          <ac:chgData name="Joe Hall" userId="12ce5908-a6cf-4fcc-8f21-18c6e55dfd2b" providerId="ADAL" clId="{B698E72D-A9BC-42C9-A167-0CF9BAD8D3AA}" dt="2024-06-19T13:42:27.912" v="686" actId="1076"/>
          <ac:cxnSpMkLst>
            <pc:docMk/>
            <pc:sldMk cId="925928512" sldId="262"/>
            <ac:cxnSpMk id="12" creationId="{6212CEB5-CA08-F300-831C-6A0E30600A25}"/>
          </ac:cxnSpMkLst>
        </pc:cxnChg>
        <pc:cxnChg chg="mod">
          <ac:chgData name="Joe Hall" userId="12ce5908-a6cf-4fcc-8f21-18c6e55dfd2b" providerId="ADAL" clId="{B698E72D-A9BC-42C9-A167-0CF9BAD8D3AA}" dt="2024-06-19T11:29:47.100" v="573" actId="1076"/>
          <ac:cxnSpMkLst>
            <pc:docMk/>
            <pc:sldMk cId="925928512" sldId="262"/>
            <ac:cxnSpMk id="18" creationId="{0CED4A9A-6DB1-77A2-C5EE-203F85355FBE}"/>
          </ac:cxnSpMkLst>
        </pc:cxnChg>
        <pc:cxnChg chg="mod">
          <ac:chgData name="Joe Hall" userId="12ce5908-a6cf-4fcc-8f21-18c6e55dfd2b" providerId="ADAL" clId="{B698E72D-A9BC-42C9-A167-0CF9BAD8D3AA}" dt="2024-06-19T13:42:10.601" v="678" actId="1076"/>
          <ac:cxnSpMkLst>
            <pc:docMk/>
            <pc:sldMk cId="925928512" sldId="262"/>
            <ac:cxnSpMk id="22" creationId="{8CD22915-969A-6FF2-054B-3A16AA351643}"/>
          </ac:cxnSpMkLst>
        </pc:cxnChg>
        <pc:cxnChg chg="del mod">
          <ac:chgData name="Joe Hall" userId="12ce5908-a6cf-4fcc-8f21-18c6e55dfd2b" providerId="ADAL" clId="{B698E72D-A9BC-42C9-A167-0CF9BAD8D3AA}" dt="2024-06-19T13:35:15.804" v="594" actId="478"/>
          <ac:cxnSpMkLst>
            <pc:docMk/>
            <pc:sldMk cId="925928512" sldId="262"/>
            <ac:cxnSpMk id="24" creationId="{E98E4536-A537-4163-8894-BF5E7A7D81D8}"/>
          </ac:cxnSpMkLst>
        </pc:cxnChg>
        <pc:cxnChg chg="mod">
          <ac:chgData name="Joe Hall" userId="12ce5908-a6cf-4fcc-8f21-18c6e55dfd2b" providerId="ADAL" clId="{B698E72D-A9BC-42C9-A167-0CF9BAD8D3AA}" dt="2024-06-19T13:34:41.697" v="588" actId="1076"/>
          <ac:cxnSpMkLst>
            <pc:docMk/>
            <pc:sldMk cId="925928512" sldId="262"/>
            <ac:cxnSpMk id="27" creationId="{EADB28AE-D547-F61C-0503-892CF193B776}"/>
          </ac:cxnSpMkLst>
        </pc:cxnChg>
        <pc:cxnChg chg="del">
          <ac:chgData name="Joe Hall" userId="12ce5908-a6cf-4fcc-8f21-18c6e55dfd2b" providerId="ADAL" clId="{B698E72D-A9BC-42C9-A167-0CF9BAD8D3AA}" dt="2024-06-19T13:34:44.277" v="589" actId="478"/>
          <ac:cxnSpMkLst>
            <pc:docMk/>
            <pc:sldMk cId="925928512" sldId="262"/>
            <ac:cxnSpMk id="28" creationId="{F94A6D7D-E3DF-5D3E-0595-403811165325}"/>
          </ac:cxnSpMkLst>
        </pc:cxnChg>
        <pc:cxnChg chg="del">
          <ac:chgData name="Joe Hall" userId="12ce5908-a6cf-4fcc-8f21-18c6e55dfd2b" providerId="ADAL" clId="{B698E72D-A9BC-42C9-A167-0CF9BAD8D3AA}" dt="2024-06-19T13:35:18.477" v="598" actId="478"/>
          <ac:cxnSpMkLst>
            <pc:docMk/>
            <pc:sldMk cId="925928512" sldId="262"/>
            <ac:cxnSpMk id="34" creationId="{E9EC63E3-ADFC-547F-445C-9083F74E9994}"/>
          </ac:cxnSpMkLst>
        </pc:cxnChg>
        <pc:cxnChg chg="del">
          <ac:chgData name="Joe Hall" userId="12ce5908-a6cf-4fcc-8f21-18c6e55dfd2b" providerId="ADAL" clId="{B698E72D-A9BC-42C9-A167-0CF9BAD8D3AA}" dt="2024-06-19T13:35:19.306" v="599" actId="478"/>
          <ac:cxnSpMkLst>
            <pc:docMk/>
            <pc:sldMk cId="925928512" sldId="262"/>
            <ac:cxnSpMk id="35" creationId="{924EE3DF-9170-7263-DECC-AB24862D4EA9}"/>
          </ac:cxnSpMkLst>
        </pc:cxnChg>
        <pc:cxnChg chg="del">
          <ac:chgData name="Joe Hall" userId="12ce5908-a6cf-4fcc-8f21-18c6e55dfd2b" providerId="ADAL" clId="{B698E72D-A9BC-42C9-A167-0CF9BAD8D3AA}" dt="2024-06-19T13:34:04.831" v="582" actId="478"/>
          <ac:cxnSpMkLst>
            <pc:docMk/>
            <pc:sldMk cId="925928512" sldId="262"/>
            <ac:cxnSpMk id="39" creationId="{EB4F90D7-D1B1-117B-3213-DDB94D5A1035}"/>
          </ac:cxnSpMkLst>
        </pc:cxnChg>
        <pc:cxnChg chg="del">
          <ac:chgData name="Joe Hall" userId="12ce5908-a6cf-4fcc-8f21-18c6e55dfd2b" providerId="ADAL" clId="{B698E72D-A9BC-42C9-A167-0CF9BAD8D3AA}" dt="2024-06-19T13:34:06.003" v="583" actId="478"/>
          <ac:cxnSpMkLst>
            <pc:docMk/>
            <pc:sldMk cId="925928512" sldId="262"/>
            <ac:cxnSpMk id="40" creationId="{44CB0A4B-D9B2-94D8-085B-871FA4040B9C}"/>
          </ac:cxnSpMkLst>
        </pc:cxnChg>
        <pc:cxnChg chg="del mod">
          <ac:chgData name="Joe Hall" userId="12ce5908-a6cf-4fcc-8f21-18c6e55dfd2b" providerId="ADAL" clId="{B698E72D-A9BC-42C9-A167-0CF9BAD8D3AA}" dt="2024-06-19T13:34:04.126" v="581" actId="478"/>
          <ac:cxnSpMkLst>
            <pc:docMk/>
            <pc:sldMk cId="925928512" sldId="262"/>
            <ac:cxnSpMk id="42" creationId="{E30C37CA-9F2E-2A27-DDA4-9AF14C081C10}"/>
          </ac:cxnSpMkLst>
        </pc:cxnChg>
        <pc:cxnChg chg="del mod">
          <ac:chgData name="Joe Hall" userId="12ce5908-a6cf-4fcc-8f21-18c6e55dfd2b" providerId="ADAL" clId="{B698E72D-A9BC-42C9-A167-0CF9BAD8D3AA}" dt="2024-06-19T13:34:03.376" v="580" actId="478"/>
          <ac:cxnSpMkLst>
            <pc:docMk/>
            <pc:sldMk cId="925928512" sldId="262"/>
            <ac:cxnSpMk id="45" creationId="{4F15E2C2-B812-A5DB-81F1-F6B4835F4BF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AFB00-1993-35C3-38D7-C3712031E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7EA4C5-3440-8482-AF7A-4F8E75A5F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C11D1-2CC7-5015-B2B8-4D498286D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2071C-01D7-584B-0C71-04F502E4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DAA24-7DCD-D716-F701-DE41E567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8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89D12-C5DE-FD3A-BA60-7FE76444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85AE6C-EDB4-840D-0203-0D19A4786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E4D4A-EB2B-5D7C-17E4-A07F2E04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2A515-1FDE-18E2-CE97-BBB859C10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604DB-2AF5-05C3-BE99-CA658EDC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02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189F4-BED8-B6E3-3B6F-426CC36C1D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375D08-032A-4382-5B61-4A7341591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8B221-8032-022A-82F6-C927323A4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E2204-0181-FE94-333C-B4689E76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A18E3-4464-33FB-DDC5-3509ED35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67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A4B56-DEEC-C526-80D3-BFBE8903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9DFF7-B19A-1BC1-A162-6F1154ABA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26AE4-3578-0647-C2C4-386CE896F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B5793-B49A-0DE6-B83F-D391E203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FF828-A858-4A8D-8475-B03EED57A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4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2D106-DED3-36B1-F176-477A8D0F1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D40CD-14C1-9E7E-F248-286F52EED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CA23D-A615-9C11-BD21-651E8EC74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05CCD-904B-0E14-979C-E6D9B6A6D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E972A-05E9-EB44-C5C1-D286F5F9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98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276A4-4507-25DE-0DF2-005E7B615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A31C8-940C-40E3-002C-808D75A55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4C6F3-0E1E-DE14-6487-ED4B170A9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11E91-414B-2FA0-485C-CE4C4B7B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62968-94E2-888E-55B0-EC3E7DA5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FF15-2087-34B9-FB65-0B49C7D11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23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1537B-AB52-7F7E-4E60-9940C711D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9202B-E5B5-2C64-4EF6-048A5E9B2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457BD-DBD3-4D47-D138-65E5FEA41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19C61-170E-FAD9-6282-3F206942E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4903E8-ADA0-64AC-B37A-C766A1FF2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33073-570B-9440-7E90-C23F605E9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137A74-2C62-F0AD-7BC6-90DA70C4C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7533A-D57C-2278-7412-23D2FD765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77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8AC1-28DA-D4E4-6F6A-5DFD49145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842098-ED17-5BFC-AF51-B0E3A50D8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CDE941-97A6-4940-6005-F1298F145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892256-6174-82DB-6A21-1DFF8E1E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100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F7BF3-B4C4-849E-53F0-5AE15893A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ABC80D-31FA-C5FD-9579-31E77F7B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25287-8713-8FBC-6D08-15623AF3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97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7462D-2E7E-E583-797D-9561071E9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6DD1B-911D-E8B4-88B9-3A5A71A3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514983-8A01-28B4-CD84-FEAB936DD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24569-1891-B245-87C4-463A92607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1BB98-7E42-D994-D335-917CD899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469AE-4058-C74A-7B02-1E0927E4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70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B3F5-5DB2-A5EC-1B50-DFA004F94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F34C60-F55C-C86B-0A09-BB11B9035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4C957-7094-1394-B40F-1345E8631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67BF6-FC79-BE71-4694-4BDD3F7BC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C5312D-A610-BEB7-2553-AAEB0467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346D9-C9FD-624F-D0E7-3DB705A07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63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0B0AA4-244F-E3BF-B083-F43B7B97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39540-1FF5-2187-A5B4-FD2605C26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5553D-EC81-8C16-6CBA-B43A2B3161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37E72E-BA91-43C9-B3A1-42EAB4F58FA0}" type="datetimeFigureOut">
              <a:rPr lang="en-GB" smtClean="0"/>
              <a:t>21/06/2024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9E1B8-9546-C1F0-1C0E-1688BB2F1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A8712-67B9-5BC4-70D4-D6F07F861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E32F71-9C3F-4CAA-A8EF-41AE701E3E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1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4896464" y="3013501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CC1ADE8-CD06-70D0-17AD-99794C6205C7}"/>
              </a:ext>
            </a:extLst>
          </p:cNvPr>
          <p:cNvCxnSpPr>
            <a:cxnSpLocks/>
          </p:cNvCxnSpPr>
          <p:nvPr/>
        </p:nvCxnSpPr>
        <p:spPr>
          <a:xfrm>
            <a:off x="1376515" y="3416708"/>
            <a:ext cx="3667433" cy="0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20C4452-03AA-877D-0DE2-0192926A5022}"/>
              </a:ext>
            </a:extLst>
          </p:cNvPr>
          <p:cNvCxnSpPr>
            <a:cxnSpLocks/>
          </p:cNvCxnSpPr>
          <p:nvPr/>
        </p:nvCxnSpPr>
        <p:spPr>
          <a:xfrm flipH="1">
            <a:off x="7157886" y="3416708"/>
            <a:ext cx="3942733" cy="1229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045F920-27B7-7292-0F4A-949BCE7A73F7}"/>
              </a:ext>
            </a:extLst>
          </p:cNvPr>
          <p:cNvSpPr txBox="1"/>
          <p:nvPr/>
        </p:nvSpPr>
        <p:spPr>
          <a:xfrm>
            <a:off x="1248696" y="3470703"/>
            <a:ext cx="38640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Promises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Prophecies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Sacrifices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Circumcision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The Passover Lamb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Others!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A6C139-2B34-D350-7E06-7844F6299F48}"/>
              </a:ext>
            </a:extLst>
          </p:cNvPr>
          <p:cNvSpPr txBox="1"/>
          <p:nvPr/>
        </p:nvSpPr>
        <p:spPr>
          <a:xfrm>
            <a:off x="7079228" y="3555207"/>
            <a:ext cx="42082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Preaching of the Word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Baptism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The Lord’s Supper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43275F-75F9-241C-4CCD-19F2985FB210}"/>
              </a:ext>
            </a:extLst>
          </p:cNvPr>
          <p:cNvSpPr txBox="1"/>
          <p:nvPr/>
        </p:nvSpPr>
        <p:spPr>
          <a:xfrm>
            <a:off x="78660" y="2690335"/>
            <a:ext cx="5034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rgbClr val="7030A0"/>
                </a:solidFill>
              </a:rPr>
              <a:t>looking </a:t>
            </a:r>
            <a:r>
              <a:rPr lang="en-US" sz="3600" b="1" i="1" dirty="0">
                <a:solidFill>
                  <a:srgbClr val="7030A0"/>
                </a:solidFill>
              </a:rPr>
              <a:t>forward</a:t>
            </a:r>
            <a:r>
              <a:rPr lang="en-US" sz="3600" i="1" dirty="0">
                <a:solidFill>
                  <a:srgbClr val="7030A0"/>
                </a:solidFill>
              </a:rPr>
              <a:t> in faith</a:t>
            </a:r>
            <a:endParaRPr lang="en-GB" sz="3600" i="1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AA1F83-06FD-3581-1CE7-FAF33A412C9F}"/>
              </a:ext>
            </a:extLst>
          </p:cNvPr>
          <p:cNvSpPr txBox="1"/>
          <p:nvPr/>
        </p:nvSpPr>
        <p:spPr>
          <a:xfrm>
            <a:off x="7452856" y="2690335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rgbClr val="7030A0"/>
                </a:solidFill>
              </a:rPr>
              <a:t>looking </a:t>
            </a:r>
            <a:r>
              <a:rPr lang="en-US" sz="3600" b="1" i="1" dirty="0">
                <a:solidFill>
                  <a:srgbClr val="7030A0"/>
                </a:solidFill>
              </a:rPr>
              <a:t>back</a:t>
            </a:r>
            <a:r>
              <a:rPr lang="en-US" sz="3600" i="1" dirty="0">
                <a:solidFill>
                  <a:srgbClr val="7030A0"/>
                </a:solidFill>
              </a:rPr>
              <a:t> in faith</a:t>
            </a:r>
            <a:endParaRPr lang="en-GB" sz="36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0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4896462" y="1549684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A6C139-2B34-D350-7E06-7844F6299F48}"/>
              </a:ext>
            </a:extLst>
          </p:cNvPr>
          <p:cNvSpPr txBox="1"/>
          <p:nvPr/>
        </p:nvSpPr>
        <p:spPr>
          <a:xfrm>
            <a:off x="7295532" y="4292864"/>
            <a:ext cx="4208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Baptism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The Lord’s Supper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F5D31B-1F1D-9079-8B74-3821E95E177F}"/>
              </a:ext>
            </a:extLst>
          </p:cNvPr>
          <p:cNvSpPr txBox="1"/>
          <p:nvPr/>
        </p:nvSpPr>
        <p:spPr>
          <a:xfrm>
            <a:off x="845570" y="4370355"/>
            <a:ext cx="4050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Preaching of the Word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5013F-5807-2485-4DA4-B91AD47F1FE7}"/>
              </a:ext>
            </a:extLst>
          </p:cNvPr>
          <p:cNvSpPr txBox="1"/>
          <p:nvPr/>
        </p:nvSpPr>
        <p:spPr>
          <a:xfrm>
            <a:off x="845570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Preached Word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7561EA-BBAF-00AD-BE21-9495C85C21AC}"/>
              </a:ext>
            </a:extLst>
          </p:cNvPr>
          <p:cNvSpPr txBox="1"/>
          <p:nvPr/>
        </p:nvSpPr>
        <p:spPr>
          <a:xfrm>
            <a:off x="6995658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Visible Word</a:t>
            </a:r>
            <a:endParaRPr lang="en-GB" sz="3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809242-4F78-EFC2-C719-1C434D595B06}"/>
              </a:ext>
            </a:extLst>
          </p:cNvPr>
          <p:cNvCxnSpPr>
            <a:cxnSpLocks/>
          </p:cNvCxnSpPr>
          <p:nvPr/>
        </p:nvCxnSpPr>
        <p:spPr>
          <a:xfrm>
            <a:off x="4778477" y="3925018"/>
            <a:ext cx="273336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CBEFDF9-E068-1AE2-AB0F-1CC00929F5B4}"/>
              </a:ext>
            </a:extLst>
          </p:cNvPr>
          <p:cNvSpPr txBox="1"/>
          <p:nvPr/>
        </p:nvSpPr>
        <p:spPr>
          <a:xfrm>
            <a:off x="4896461" y="2456863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Holy Spirit</a:t>
            </a:r>
            <a:endParaRPr lang="en-GB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ED4A9A-6DB1-77A2-C5EE-203F85355FBE}"/>
              </a:ext>
            </a:extLst>
          </p:cNvPr>
          <p:cNvCxnSpPr>
            <a:cxnSpLocks/>
            <a:stCxn id="11" idx="0"/>
            <a:endCxn id="2" idx="1"/>
          </p:cNvCxnSpPr>
          <p:nvPr/>
        </p:nvCxnSpPr>
        <p:spPr>
          <a:xfrm flipV="1">
            <a:off x="3020957" y="1965183"/>
            <a:ext cx="1875505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F9E89D3-71BD-7D99-27CB-D7F46F26BD70}"/>
              </a:ext>
            </a:extLst>
          </p:cNvPr>
          <p:cNvCxnSpPr>
            <a:cxnSpLocks/>
            <a:stCxn id="12" idx="0"/>
            <a:endCxn id="2" idx="3"/>
          </p:cNvCxnSpPr>
          <p:nvPr/>
        </p:nvCxnSpPr>
        <p:spPr>
          <a:xfrm flipH="1" flipV="1">
            <a:off x="7295533" y="1965183"/>
            <a:ext cx="1875512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818CE5C-08CF-A93C-60B7-0DD2943CCFE9}"/>
              </a:ext>
            </a:extLst>
          </p:cNvPr>
          <p:cNvSpPr txBox="1"/>
          <p:nvPr/>
        </p:nvSpPr>
        <p:spPr>
          <a:xfrm>
            <a:off x="4896461" y="3939683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 Gospel Minister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2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4896462" y="1549684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A6C139-2B34-D350-7E06-7844F6299F48}"/>
              </a:ext>
            </a:extLst>
          </p:cNvPr>
          <p:cNvSpPr txBox="1"/>
          <p:nvPr/>
        </p:nvSpPr>
        <p:spPr>
          <a:xfrm>
            <a:off x="7295532" y="4292864"/>
            <a:ext cx="4208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Baptism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The Lord’s Supper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F5D31B-1F1D-9079-8B74-3821E95E177F}"/>
              </a:ext>
            </a:extLst>
          </p:cNvPr>
          <p:cNvSpPr txBox="1"/>
          <p:nvPr/>
        </p:nvSpPr>
        <p:spPr>
          <a:xfrm>
            <a:off x="845570" y="4370355"/>
            <a:ext cx="4050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Preaching of the Word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5013F-5807-2485-4DA4-B91AD47F1FE7}"/>
              </a:ext>
            </a:extLst>
          </p:cNvPr>
          <p:cNvSpPr txBox="1"/>
          <p:nvPr/>
        </p:nvSpPr>
        <p:spPr>
          <a:xfrm>
            <a:off x="845570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Preached Word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7561EA-BBAF-00AD-BE21-9495C85C21AC}"/>
              </a:ext>
            </a:extLst>
          </p:cNvPr>
          <p:cNvSpPr txBox="1"/>
          <p:nvPr/>
        </p:nvSpPr>
        <p:spPr>
          <a:xfrm>
            <a:off x="6995658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Visible Word</a:t>
            </a:r>
            <a:endParaRPr lang="en-GB" sz="3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809242-4F78-EFC2-C719-1C434D595B06}"/>
              </a:ext>
            </a:extLst>
          </p:cNvPr>
          <p:cNvCxnSpPr>
            <a:cxnSpLocks/>
          </p:cNvCxnSpPr>
          <p:nvPr/>
        </p:nvCxnSpPr>
        <p:spPr>
          <a:xfrm>
            <a:off x="4768644" y="3899158"/>
            <a:ext cx="273336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CBEFDF9-E068-1AE2-AB0F-1CC00929F5B4}"/>
              </a:ext>
            </a:extLst>
          </p:cNvPr>
          <p:cNvSpPr txBox="1"/>
          <p:nvPr/>
        </p:nvSpPr>
        <p:spPr>
          <a:xfrm>
            <a:off x="4896461" y="2456863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Holy Spirit</a:t>
            </a:r>
            <a:endParaRPr lang="en-GB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ED4A9A-6DB1-77A2-C5EE-203F85355FBE}"/>
              </a:ext>
            </a:extLst>
          </p:cNvPr>
          <p:cNvCxnSpPr>
            <a:cxnSpLocks/>
            <a:stCxn id="11" idx="0"/>
            <a:endCxn id="2" idx="1"/>
          </p:cNvCxnSpPr>
          <p:nvPr/>
        </p:nvCxnSpPr>
        <p:spPr>
          <a:xfrm flipV="1">
            <a:off x="3020957" y="1965183"/>
            <a:ext cx="1875505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F9E89D3-71BD-7D99-27CB-D7F46F26BD70}"/>
              </a:ext>
            </a:extLst>
          </p:cNvPr>
          <p:cNvCxnSpPr>
            <a:cxnSpLocks/>
            <a:stCxn id="12" idx="0"/>
            <a:endCxn id="2" idx="3"/>
          </p:cNvCxnSpPr>
          <p:nvPr/>
        </p:nvCxnSpPr>
        <p:spPr>
          <a:xfrm flipH="1" flipV="1">
            <a:off x="7295533" y="1965183"/>
            <a:ext cx="1875512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818CE5C-08CF-A93C-60B7-0DD2943CCFE9}"/>
              </a:ext>
            </a:extLst>
          </p:cNvPr>
          <p:cNvSpPr txBox="1"/>
          <p:nvPr/>
        </p:nvSpPr>
        <p:spPr>
          <a:xfrm>
            <a:off x="4896459" y="3899158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 Gospel Minister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ECA8FF-BA3C-F979-2B1C-BB848FFDCBA0}"/>
              </a:ext>
            </a:extLst>
          </p:cNvPr>
          <p:cNvSpPr txBox="1"/>
          <p:nvPr/>
        </p:nvSpPr>
        <p:spPr>
          <a:xfrm>
            <a:off x="4896459" y="5974508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71AA522-6E69-2D8A-AAD8-7D020AFD119F}"/>
              </a:ext>
            </a:extLst>
          </p:cNvPr>
          <p:cNvCxnSpPr>
            <a:cxnSpLocks/>
          </p:cNvCxnSpPr>
          <p:nvPr/>
        </p:nvCxnSpPr>
        <p:spPr>
          <a:xfrm>
            <a:off x="3062742" y="4940708"/>
            <a:ext cx="2256509" cy="1449298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6C52F82-B797-D4D7-7D9B-968B929E1D41}"/>
              </a:ext>
            </a:extLst>
          </p:cNvPr>
          <p:cNvCxnSpPr>
            <a:cxnSpLocks/>
          </p:cNvCxnSpPr>
          <p:nvPr/>
        </p:nvCxnSpPr>
        <p:spPr>
          <a:xfrm flipH="1">
            <a:off x="6794090" y="5284877"/>
            <a:ext cx="2605546" cy="1105129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C4B6A9D-B1D8-4901-D97F-24834075122A}"/>
              </a:ext>
            </a:extLst>
          </p:cNvPr>
          <p:cNvSpPr txBox="1"/>
          <p:nvPr/>
        </p:nvSpPr>
        <p:spPr>
          <a:xfrm>
            <a:off x="4896459" y="5308316"/>
            <a:ext cx="2399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Your Faith</a:t>
            </a:r>
            <a:endParaRPr lang="en-GB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DB28AE-D547-F61C-0503-892CF193B776}"/>
              </a:ext>
            </a:extLst>
          </p:cNvPr>
          <p:cNvCxnSpPr>
            <a:cxnSpLocks/>
          </p:cNvCxnSpPr>
          <p:nvPr/>
        </p:nvCxnSpPr>
        <p:spPr>
          <a:xfrm>
            <a:off x="3537149" y="4927748"/>
            <a:ext cx="1909917" cy="1240958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5766009-2EA9-6A0C-8E7B-A1EEA717869E}"/>
              </a:ext>
            </a:extLst>
          </p:cNvPr>
          <p:cNvCxnSpPr>
            <a:cxnSpLocks/>
          </p:cNvCxnSpPr>
          <p:nvPr/>
        </p:nvCxnSpPr>
        <p:spPr>
          <a:xfrm flipH="1">
            <a:off x="6685938" y="5294725"/>
            <a:ext cx="2035267" cy="868687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76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4896462" y="1549684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A6C139-2B34-D350-7E06-7844F6299F48}"/>
              </a:ext>
            </a:extLst>
          </p:cNvPr>
          <p:cNvSpPr txBox="1"/>
          <p:nvPr/>
        </p:nvSpPr>
        <p:spPr>
          <a:xfrm>
            <a:off x="7295532" y="4292864"/>
            <a:ext cx="42082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Baptism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/>
              <a:t>The Lord’s Supper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F5D31B-1F1D-9079-8B74-3821E95E177F}"/>
              </a:ext>
            </a:extLst>
          </p:cNvPr>
          <p:cNvSpPr txBox="1"/>
          <p:nvPr/>
        </p:nvSpPr>
        <p:spPr>
          <a:xfrm>
            <a:off x="845570" y="4370355"/>
            <a:ext cx="4050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Preaching of the Word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5013F-5807-2485-4DA4-B91AD47F1FE7}"/>
              </a:ext>
            </a:extLst>
          </p:cNvPr>
          <p:cNvSpPr txBox="1"/>
          <p:nvPr/>
        </p:nvSpPr>
        <p:spPr>
          <a:xfrm>
            <a:off x="845570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Preached Word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7561EA-BBAF-00AD-BE21-9495C85C21AC}"/>
              </a:ext>
            </a:extLst>
          </p:cNvPr>
          <p:cNvSpPr txBox="1"/>
          <p:nvPr/>
        </p:nvSpPr>
        <p:spPr>
          <a:xfrm>
            <a:off x="6995658" y="3616518"/>
            <a:ext cx="4350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Visible Word</a:t>
            </a:r>
            <a:endParaRPr lang="en-GB" sz="36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809242-4F78-EFC2-C719-1C434D595B06}"/>
              </a:ext>
            </a:extLst>
          </p:cNvPr>
          <p:cNvCxnSpPr>
            <a:cxnSpLocks/>
          </p:cNvCxnSpPr>
          <p:nvPr/>
        </p:nvCxnSpPr>
        <p:spPr>
          <a:xfrm>
            <a:off x="4768644" y="3899158"/>
            <a:ext cx="273336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CBEFDF9-E068-1AE2-AB0F-1CC00929F5B4}"/>
              </a:ext>
            </a:extLst>
          </p:cNvPr>
          <p:cNvSpPr txBox="1"/>
          <p:nvPr/>
        </p:nvSpPr>
        <p:spPr>
          <a:xfrm>
            <a:off x="4896461" y="2456863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The Holy Spirit</a:t>
            </a:r>
            <a:endParaRPr lang="en-GB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ED4A9A-6DB1-77A2-C5EE-203F85355FBE}"/>
              </a:ext>
            </a:extLst>
          </p:cNvPr>
          <p:cNvCxnSpPr>
            <a:cxnSpLocks/>
            <a:stCxn id="11" idx="0"/>
            <a:endCxn id="2" idx="1"/>
          </p:cNvCxnSpPr>
          <p:nvPr/>
        </p:nvCxnSpPr>
        <p:spPr>
          <a:xfrm flipV="1">
            <a:off x="3020957" y="1965183"/>
            <a:ext cx="1875505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F9E89D3-71BD-7D99-27CB-D7F46F26BD70}"/>
              </a:ext>
            </a:extLst>
          </p:cNvPr>
          <p:cNvCxnSpPr>
            <a:cxnSpLocks/>
            <a:stCxn id="12" idx="0"/>
            <a:endCxn id="2" idx="3"/>
          </p:cNvCxnSpPr>
          <p:nvPr/>
        </p:nvCxnSpPr>
        <p:spPr>
          <a:xfrm flipH="1" flipV="1">
            <a:off x="7295533" y="1965183"/>
            <a:ext cx="1875512" cy="1651335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818CE5C-08CF-A93C-60B7-0DD2943CCFE9}"/>
              </a:ext>
            </a:extLst>
          </p:cNvPr>
          <p:cNvSpPr txBox="1"/>
          <p:nvPr/>
        </p:nvSpPr>
        <p:spPr>
          <a:xfrm>
            <a:off x="4896459" y="3899158"/>
            <a:ext cx="23990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 Gospel Minister</a:t>
            </a:r>
            <a:endParaRPr lang="en-GB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ECA8FF-BA3C-F979-2B1C-BB848FFDCBA0}"/>
              </a:ext>
            </a:extLst>
          </p:cNvPr>
          <p:cNvSpPr txBox="1"/>
          <p:nvPr/>
        </p:nvSpPr>
        <p:spPr>
          <a:xfrm>
            <a:off x="4896459" y="5974508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71AA522-6E69-2D8A-AAD8-7D020AFD119F}"/>
              </a:ext>
            </a:extLst>
          </p:cNvPr>
          <p:cNvCxnSpPr>
            <a:cxnSpLocks/>
          </p:cNvCxnSpPr>
          <p:nvPr/>
        </p:nvCxnSpPr>
        <p:spPr>
          <a:xfrm>
            <a:off x="3062742" y="4940708"/>
            <a:ext cx="2335169" cy="1538750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6C52F82-B797-D4D7-7D9B-968B929E1D41}"/>
              </a:ext>
            </a:extLst>
          </p:cNvPr>
          <p:cNvCxnSpPr>
            <a:cxnSpLocks/>
          </p:cNvCxnSpPr>
          <p:nvPr/>
        </p:nvCxnSpPr>
        <p:spPr>
          <a:xfrm flipH="1">
            <a:off x="6794090" y="5284877"/>
            <a:ext cx="2605546" cy="1105129"/>
          </a:xfrm>
          <a:prstGeom prst="straightConnector1">
            <a:avLst/>
          </a:prstGeom>
          <a:ln w="57150">
            <a:solidFill>
              <a:schemeClr val="bg2">
                <a:lumMod val="7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C4B6A9D-B1D8-4901-D97F-24834075122A}"/>
              </a:ext>
            </a:extLst>
          </p:cNvPr>
          <p:cNvSpPr txBox="1"/>
          <p:nvPr/>
        </p:nvSpPr>
        <p:spPr>
          <a:xfrm>
            <a:off x="4896459" y="5308316"/>
            <a:ext cx="2399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Your Faith</a:t>
            </a:r>
            <a:endParaRPr lang="en-GB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DB28AE-D547-F61C-0503-892CF193B776}"/>
              </a:ext>
            </a:extLst>
          </p:cNvPr>
          <p:cNvCxnSpPr>
            <a:cxnSpLocks/>
          </p:cNvCxnSpPr>
          <p:nvPr/>
        </p:nvCxnSpPr>
        <p:spPr>
          <a:xfrm>
            <a:off x="3537149" y="4927748"/>
            <a:ext cx="1909917" cy="1240958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5766009-2EA9-6A0C-8E7B-A1EEA717869E}"/>
              </a:ext>
            </a:extLst>
          </p:cNvPr>
          <p:cNvCxnSpPr>
            <a:cxnSpLocks/>
          </p:cNvCxnSpPr>
          <p:nvPr/>
        </p:nvCxnSpPr>
        <p:spPr>
          <a:xfrm flipH="1">
            <a:off x="6685938" y="5294725"/>
            <a:ext cx="2035267" cy="868687"/>
          </a:xfrm>
          <a:prstGeom prst="straightConnector1">
            <a:avLst/>
          </a:prstGeom>
          <a:ln w="57150">
            <a:solidFill>
              <a:schemeClr val="bg2">
                <a:lumMod val="9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65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373620" y="3483659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5013F-5807-2485-4DA4-B91AD47F1FE7}"/>
              </a:ext>
            </a:extLst>
          </p:cNvPr>
          <p:cNvSpPr txBox="1"/>
          <p:nvPr/>
        </p:nvSpPr>
        <p:spPr>
          <a:xfrm>
            <a:off x="210230" y="1523791"/>
            <a:ext cx="294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Circumcision</a:t>
            </a:r>
            <a:endParaRPr lang="en-GB" sz="36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ED4A9A-6DB1-77A2-C5EE-203F85355FBE}"/>
              </a:ext>
            </a:extLst>
          </p:cNvPr>
          <p:cNvCxnSpPr>
            <a:cxnSpLocks/>
            <a:endCxn id="11" idx="2"/>
          </p:cNvCxnSpPr>
          <p:nvPr/>
        </p:nvCxnSpPr>
        <p:spPr>
          <a:xfrm flipV="1">
            <a:off x="1683768" y="2170122"/>
            <a:ext cx="0" cy="1418547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DECA8FF-BA3C-F979-2B1C-BB848FFDCBA0}"/>
              </a:ext>
            </a:extLst>
          </p:cNvPr>
          <p:cNvSpPr txBox="1"/>
          <p:nvPr/>
        </p:nvSpPr>
        <p:spPr>
          <a:xfrm>
            <a:off x="4081540" y="1431457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71AA522-6E69-2D8A-AAD8-7D020AFD119F}"/>
              </a:ext>
            </a:extLst>
          </p:cNvPr>
          <p:cNvCxnSpPr>
            <a:cxnSpLocks/>
          </p:cNvCxnSpPr>
          <p:nvPr/>
        </p:nvCxnSpPr>
        <p:spPr>
          <a:xfrm>
            <a:off x="7999857" y="1712956"/>
            <a:ext cx="1606367" cy="0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6C52F82-B797-D4D7-7D9B-968B929E1D41}"/>
              </a:ext>
            </a:extLst>
          </p:cNvPr>
          <p:cNvCxnSpPr>
            <a:cxnSpLocks/>
          </p:cNvCxnSpPr>
          <p:nvPr/>
        </p:nvCxnSpPr>
        <p:spPr>
          <a:xfrm flipH="1">
            <a:off x="5633120" y="6099100"/>
            <a:ext cx="1636504" cy="0"/>
          </a:xfrm>
          <a:prstGeom prst="straightConnector1">
            <a:avLst/>
          </a:prstGeom>
          <a:ln w="57150">
            <a:solidFill>
              <a:schemeClr val="bg2">
                <a:lumMod val="75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DB28AE-D547-F61C-0503-892CF193B776}"/>
              </a:ext>
            </a:extLst>
          </p:cNvPr>
          <p:cNvCxnSpPr>
            <a:cxnSpLocks/>
          </p:cNvCxnSpPr>
          <p:nvPr/>
        </p:nvCxnSpPr>
        <p:spPr>
          <a:xfrm>
            <a:off x="7999857" y="2052135"/>
            <a:ext cx="1606367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7F03824-1803-E0D5-07F6-47C809801867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1700597" y="4288752"/>
            <a:ext cx="0" cy="1487182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9EBEAFD-CF33-11A6-B93A-2192D24F546C}"/>
              </a:ext>
            </a:extLst>
          </p:cNvPr>
          <p:cNvSpPr txBox="1"/>
          <p:nvPr/>
        </p:nvSpPr>
        <p:spPr>
          <a:xfrm>
            <a:off x="227059" y="5775934"/>
            <a:ext cx="294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Baptism</a:t>
            </a:r>
            <a:endParaRPr lang="en-GB" sz="36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4F2F92-493D-1FA2-608E-A687114D4F7B}"/>
              </a:ext>
            </a:extLst>
          </p:cNvPr>
          <p:cNvSpPr txBox="1"/>
          <p:nvPr/>
        </p:nvSpPr>
        <p:spPr>
          <a:xfrm>
            <a:off x="3622261" y="5683602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CD22915-969A-6FF2-054B-3A16AA351643}"/>
              </a:ext>
            </a:extLst>
          </p:cNvPr>
          <p:cNvCxnSpPr>
            <a:cxnSpLocks/>
          </p:cNvCxnSpPr>
          <p:nvPr/>
        </p:nvCxnSpPr>
        <p:spPr>
          <a:xfrm flipV="1">
            <a:off x="3196563" y="1846956"/>
            <a:ext cx="1295544" cy="2072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98E4536-A537-4163-8894-BF5E7A7D81D8}"/>
              </a:ext>
            </a:extLst>
          </p:cNvPr>
          <p:cNvCxnSpPr>
            <a:cxnSpLocks/>
          </p:cNvCxnSpPr>
          <p:nvPr/>
        </p:nvCxnSpPr>
        <p:spPr>
          <a:xfrm flipV="1">
            <a:off x="2692282" y="6099101"/>
            <a:ext cx="1295544" cy="2072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94A6D7D-E3DF-5D3E-0595-403811165325}"/>
              </a:ext>
            </a:extLst>
          </p:cNvPr>
          <p:cNvCxnSpPr>
            <a:cxnSpLocks/>
          </p:cNvCxnSpPr>
          <p:nvPr/>
        </p:nvCxnSpPr>
        <p:spPr>
          <a:xfrm flipH="1">
            <a:off x="6041002" y="1850165"/>
            <a:ext cx="1636504" cy="0"/>
          </a:xfrm>
          <a:prstGeom prst="straightConnector1">
            <a:avLst/>
          </a:prstGeom>
          <a:ln w="57150">
            <a:solidFill>
              <a:schemeClr val="bg2">
                <a:lumMod val="75000"/>
              </a:schemeClr>
            </a:solidFill>
            <a:prstDash val="sysDash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9EC63E3-ADFC-547F-445C-9083F74E9994}"/>
              </a:ext>
            </a:extLst>
          </p:cNvPr>
          <p:cNvCxnSpPr>
            <a:cxnSpLocks/>
          </p:cNvCxnSpPr>
          <p:nvPr/>
        </p:nvCxnSpPr>
        <p:spPr>
          <a:xfrm>
            <a:off x="7539735" y="5990269"/>
            <a:ext cx="1606367" cy="0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24EE3DF-9170-7263-DECC-AB24862D4EA9}"/>
              </a:ext>
            </a:extLst>
          </p:cNvPr>
          <p:cNvCxnSpPr>
            <a:cxnSpLocks/>
          </p:cNvCxnSpPr>
          <p:nvPr/>
        </p:nvCxnSpPr>
        <p:spPr>
          <a:xfrm>
            <a:off x="7539735" y="6323388"/>
            <a:ext cx="1606367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Graphic 36" descr="Sparkling Heart outline">
            <a:extLst>
              <a:ext uri="{FF2B5EF4-FFF2-40B4-BE49-F238E27FC236}">
                <a16:creationId xmlns:a16="http://schemas.microsoft.com/office/drawing/2014/main" id="{15BBDC2B-31B0-24A7-79F4-9AE78D7C2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51032" y="1348330"/>
            <a:ext cx="1226565" cy="1226565"/>
          </a:xfrm>
          <a:prstGeom prst="rect">
            <a:avLst/>
          </a:prstGeom>
        </p:spPr>
      </p:pic>
      <p:pic>
        <p:nvPicPr>
          <p:cNvPr id="38" name="Graphic 37" descr="Sparkling Heart outline">
            <a:extLst>
              <a:ext uri="{FF2B5EF4-FFF2-40B4-BE49-F238E27FC236}">
                <a16:creationId xmlns:a16="http://schemas.microsoft.com/office/drawing/2014/main" id="{3D4F89E2-E19A-B932-33CA-CC9AE80BA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6554" y="5485817"/>
            <a:ext cx="1226565" cy="1226565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B4F90D7-D1B1-117B-3213-DDB94D5A1035}"/>
              </a:ext>
            </a:extLst>
          </p:cNvPr>
          <p:cNvCxnSpPr>
            <a:cxnSpLocks/>
          </p:cNvCxnSpPr>
          <p:nvPr/>
        </p:nvCxnSpPr>
        <p:spPr>
          <a:xfrm>
            <a:off x="2667008" y="4110176"/>
            <a:ext cx="1606367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4CB0A4B-D9B2-94D8-085B-871FA4040B9C}"/>
              </a:ext>
            </a:extLst>
          </p:cNvPr>
          <p:cNvCxnSpPr>
            <a:cxnSpLocks/>
          </p:cNvCxnSpPr>
          <p:nvPr/>
        </p:nvCxnSpPr>
        <p:spPr>
          <a:xfrm>
            <a:off x="2667008" y="3790661"/>
            <a:ext cx="1606367" cy="0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E4646082-3CC6-A702-236D-33CF7E83AC17}"/>
              </a:ext>
            </a:extLst>
          </p:cNvPr>
          <p:cNvSpPr txBox="1"/>
          <p:nvPr/>
        </p:nvSpPr>
        <p:spPr>
          <a:xfrm>
            <a:off x="4057295" y="3551974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30C37CA-9F2E-2A27-DDA4-9AF14C081C10}"/>
              </a:ext>
            </a:extLst>
          </p:cNvPr>
          <p:cNvCxnSpPr>
            <a:cxnSpLocks/>
            <a:endCxn id="41" idx="2"/>
          </p:cNvCxnSpPr>
          <p:nvPr/>
        </p:nvCxnSpPr>
        <p:spPr>
          <a:xfrm flipV="1">
            <a:off x="2380268" y="4382971"/>
            <a:ext cx="2876563" cy="1438853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F15E2C2-B812-A5DB-81F1-F6B4835F4BF6}"/>
              </a:ext>
            </a:extLst>
          </p:cNvPr>
          <p:cNvCxnSpPr>
            <a:cxnSpLocks/>
            <a:endCxn id="41" idx="0"/>
          </p:cNvCxnSpPr>
          <p:nvPr/>
        </p:nvCxnSpPr>
        <p:spPr>
          <a:xfrm>
            <a:off x="2254346" y="2223390"/>
            <a:ext cx="3002485" cy="1328584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8" name="Graphic 47" descr="Sparkling Heart outline">
            <a:extLst>
              <a:ext uri="{FF2B5EF4-FFF2-40B4-BE49-F238E27FC236}">
                <a16:creationId xmlns:a16="http://schemas.microsoft.com/office/drawing/2014/main" id="{8227AD91-E83F-C372-9D7B-08C4690D7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93356" y="3388888"/>
            <a:ext cx="1226565" cy="1226565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D7D4D84-02D7-0EB2-60A4-13C3E2182DA7}"/>
              </a:ext>
            </a:extLst>
          </p:cNvPr>
          <p:cNvSpPr txBox="1"/>
          <p:nvPr/>
        </p:nvSpPr>
        <p:spPr>
          <a:xfrm>
            <a:off x="6859254" y="2459815"/>
            <a:ext cx="52897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 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In him you were also circumcised with a circumcision not performed by human hands. Your whole self ruled by the flesh was put off when you were circumcised by Christ, 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12 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having been buried with him in baptism, in which you were also raised with him through your faith in the working of God, who raised him from the dead. </a:t>
            </a:r>
          </a:p>
          <a:p>
            <a:r>
              <a:rPr lang="en-US" sz="16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Colossians 2:11-12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892012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D8ED14-DCF9-ED71-A6B0-A5D1146A5B33}"/>
              </a:ext>
            </a:extLst>
          </p:cNvPr>
          <p:cNvSpPr txBox="1"/>
          <p:nvPr/>
        </p:nvSpPr>
        <p:spPr>
          <a:xfrm>
            <a:off x="373620" y="3483659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Christ</a:t>
            </a:r>
            <a:endParaRPr lang="en-GB" sz="4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9BD93D-DA72-CE94-F536-17A78F385ABA}"/>
              </a:ext>
            </a:extLst>
          </p:cNvPr>
          <p:cNvSpPr txBox="1"/>
          <p:nvPr/>
        </p:nvSpPr>
        <p:spPr>
          <a:xfrm>
            <a:off x="545689" y="480954"/>
            <a:ext cx="1110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How the Covenant of Grace Works</a:t>
            </a:r>
            <a:endParaRPr lang="en-GB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5013F-5807-2485-4DA4-B91AD47F1FE7}"/>
              </a:ext>
            </a:extLst>
          </p:cNvPr>
          <p:cNvSpPr txBox="1"/>
          <p:nvPr/>
        </p:nvSpPr>
        <p:spPr>
          <a:xfrm>
            <a:off x="80593" y="1523791"/>
            <a:ext cx="325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Passover Lamb</a:t>
            </a:r>
            <a:endParaRPr lang="en-GB" sz="36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CED4A9A-6DB1-77A2-C5EE-203F85355FBE}"/>
              </a:ext>
            </a:extLst>
          </p:cNvPr>
          <p:cNvCxnSpPr>
            <a:cxnSpLocks/>
          </p:cNvCxnSpPr>
          <p:nvPr/>
        </p:nvCxnSpPr>
        <p:spPr>
          <a:xfrm flipV="1">
            <a:off x="1700597" y="2170122"/>
            <a:ext cx="0" cy="1461278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DECA8FF-BA3C-F979-2B1C-BB848FFDCBA0}"/>
              </a:ext>
            </a:extLst>
          </p:cNvPr>
          <p:cNvSpPr txBox="1"/>
          <p:nvPr/>
        </p:nvSpPr>
        <p:spPr>
          <a:xfrm>
            <a:off x="4643006" y="1431457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71AA522-6E69-2D8A-AAD8-7D020AFD119F}"/>
              </a:ext>
            </a:extLst>
          </p:cNvPr>
          <p:cNvCxnSpPr>
            <a:cxnSpLocks/>
          </p:cNvCxnSpPr>
          <p:nvPr/>
        </p:nvCxnSpPr>
        <p:spPr>
          <a:xfrm>
            <a:off x="3330687" y="1644130"/>
            <a:ext cx="1606367" cy="0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DB28AE-D547-F61C-0503-892CF193B776}"/>
              </a:ext>
            </a:extLst>
          </p:cNvPr>
          <p:cNvCxnSpPr>
            <a:cxnSpLocks/>
          </p:cNvCxnSpPr>
          <p:nvPr/>
        </p:nvCxnSpPr>
        <p:spPr>
          <a:xfrm>
            <a:off x="3330687" y="2101296"/>
            <a:ext cx="1606367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7F03824-1803-E0D5-07F6-47C809801867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1700597" y="4288752"/>
            <a:ext cx="0" cy="1487182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9EBEAFD-CF33-11A6-B93A-2192D24F546C}"/>
              </a:ext>
            </a:extLst>
          </p:cNvPr>
          <p:cNvSpPr txBox="1"/>
          <p:nvPr/>
        </p:nvSpPr>
        <p:spPr>
          <a:xfrm>
            <a:off x="227059" y="5775934"/>
            <a:ext cx="294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Lord’s Supper</a:t>
            </a:r>
            <a:endParaRPr lang="en-GB" sz="36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CD22915-969A-6FF2-054B-3A16AA351643}"/>
              </a:ext>
            </a:extLst>
          </p:cNvPr>
          <p:cNvCxnSpPr>
            <a:cxnSpLocks/>
          </p:cNvCxnSpPr>
          <p:nvPr/>
        </p:nvCxnSpPr>
        <p:spPr>
          <a:xfrm>
            <a:off x="3347462" y="1876915"/>
            <a:ext cx="1589592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Graphic 36" descr="Sparkling Heart outline">
            <a:extLst>
              <a:ext uri="{FF2B5EF4-FFF2-40B4-BE49-F238E27FC236}">
                <a16:creationId xmlns:a16="http://schemas.microsoft.com/office/drawing/2014/main" id="{15BBDC2B-31B0-24A7-79F4-9AE78D7C2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02937" y="1273465"/>
            <a:ext cx="1226565" cy="12265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E39CAE-D548-3241-1276-D7D1E451C581}"/>
              </a:ext>
            </a:extLst>
          </p:cNvPr>
          <p:cNvSpPr txBox="1"/>
          <p:nvPr/>
        </p:nvSpPr>
        <p:spPr>
          <a:xfrm>
            <a:off x="6029958" y="2584655"/>
            <a:ext cx="578842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2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I 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speak to sensible people; judge for yourselves what I say. 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16 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Is not the cup of thanksgiving for which we give thanks a participation in the blood of Christ? And is not the bread that we break a participation in the body of Christ? 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17 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ystem-ui"/>
              </a:rPr>
              <a:t>Because there is one loaf, we, who are many, are one body, for we all share the one loaf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</a:rPr>
              <a:t>. </a:t>
            </a:r>
          </a:p>
          <a:p>
            <a:r>
              <a:rPr lang="en-GB" sz="1600" b="1" dirty="0"/>
              <a:t>1 Corinthians 10:15-17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7F0ADC7-C884-B9BB-BFB8-32C0DC6F55BF}"/>
              </a:ext>
            </a:extLst>
          </p:cNvPr>
          <p:cNvCxnSpPr>
            <a:cxnSpLocks/>
          </p:cNvCxnSpPr>
          <p:nvPr/>
        </p:nvCxnSpPr>
        <p:spPr>
          <a:xfrm>
            <a:off x="3174135" y="5878718"/>
            <a:ext cx="1606367" cy="0"/>
          </a:xfrm>
          <a:prstGeom prst="straightConnector1">
            <a:avLst/>
          </a:prstGeom>
          <a:ln w="5715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B6B47E-781D-B34F-DDEB-0DE52727DD2D}"/>
              </a:ext>
            </a:extLst>
          </p:cNvPr>
          <p:cNvCxnSpPr>
            <a:cxnSpLocks/>
          </p:cNvCxnSpPr>
          <p:nvPr/>
        </p:nvCxnSpPr>
        <p:spPr>
          <a:xfrm>
            <a:off x="3174135" y="6335884"/>
            <a:ext cx="1606367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212CEB5-CA08-F300-831C-6A0E30600A25}"/>
              </a:ext>
            </a:extLst>
          </p:cNvPr>
          <p:cNvCxnSpPr>
            <a:cxnSpLocks/>
          </p:cNvCxnSpPr>
          <p:nvPr/>
        </p:nvCxnSpPr>
        <p:spPr>
          <a:xfrm>
            <a:off x="3190910" y="6091839"/>
            <a:ext cx="1589592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06F9C8F-642E-D77E-4C7D-76048A2E044F}"/>
              </a:ext>
            </a:extLst>
          </p:cNvPr>
          <p:cNvSpPr txBox="1"/>
          <p:nvPr/>
        </p:nvSpPr>
        <p:spPr>
          <a:xfrm>
            <a:off x="4375254" y="5683600"/>
            <a:ext cx="239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You</a:t>
            </a:r>
            <a:endParaRPr lang="en-GB" sz="4800" dirty="0"/>
          </a:p>
        </p:txBody>
      </p:sp>
      <p:pic>
        <p:nvPicPr>
          <p:cNvPr id="16" name="Graphic 15" descr="Sparkling Heart outline">
            <a:extLst>
              <a:ext uri="{FF2B5EF4-FFF2-40B4-BE49-F238E27FC236}">
                <a16:creationId xmlns:a16="http://schemas.microsoft.com/office/drawing/2014/main" id="{E2C28AE1-C29A-54D5-2B5B-72702B3B5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03466" y="5485815"/>
            <a:ext cx="1226565" cy="122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928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283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system-ui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 Hall</dc:creator>
  <cp:lastModifiedBy>Joe Hall</cp:lastModifiedBy>
  <cp:revision>1</cp:revision>
  <dcterms:created xsi:type="dcterms:W3CDTF">2024-06-19T10:05:58Z</dcterms:created>
  <dcterms:modified xsi:type="dcterms:W3CDTF">2024-06-21T12:11:25Z</dcterms:modified>
</cp:coreProperties>
</file>