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7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B41654-6813-4B8B-8AF9-6134D6BB1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93070F-7718-4268-9A46-202B06E0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08706" y="3856382"/>
            <a:ext cx="9383294" cy="3001903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190310 w 9288370"/>
              <a:gd name="connsiteY27" fmla="*/ 1307786 h 1858154"/>
              <a:gd name="connsiteX28" fmla="*/ 4230008 w 9288370"/>
              <a:gd name="connsiteY28" fmla="*/ 1303546 h 1858154"/>
              <a:gd name="connsiteX29" fmla="*/ 4575478 w 9288370"/>
              <a:gd name="connsiteY29" fmla="*/ 1261726 h 1858154"/>
              <a:gd name="connsiteX30" fmla="*/ 4650026 w 9288370"/>
              <a:gd name="connsiteY30" fmla="*/ 1265798 h 1858154"/>
              <a:gd name="connsiteX31" fmla="*/ 4792008 w 9288370"/>
              <a:gd name="connsiteY31" fmla="*/ 1243899 h 1858154"/>
              <a:gd name="connsiteX32" fmla="*/ 4954126 w 9288370"/>
              <a:gd name="connsiteY32" fmla="*/ 1204617 h 1858154"/>
              <a:gd name="connsiteX33" fmla="*/ 5309678 w 9288370"/>
              <a:gd name="connsiteY33" fmla="*/ 1128278 h 1858154"/>
              <a:gd name="connsiteX34" fmla="*/ 5474724 w 9288370"/>
              <a:gd name="connsiteY34" fmla="*/ 1091167 h 1858154"/>
              <a:gd name="connsiteX35" fmla="*/ 5612132 w 9288370"/>
              <a:gd name="connsiteY35" fmla="*/ 1051509 h 1858154"/>
              <a:gd name="connsiteX36" fmla="*/ 5776618 w 9288370"/>
              <a:gd name="connsiteY36" fmla="*/ 1053037 h 1858154"/>
              <a:gd name="connsiteX37" fmla="*/ 5785786 w 9288370"/>
              <a:gd name="connsiteY37" fmla="*/ 1051213 h 1858154"/>
              <a:gd name="connsiteX38" fmla="*/ 5829381 w 9288370"/>
              <a:gd name="connsiteY38" fmla="*/ 1046878 h 1858154"/>
              <a:gd name="connsiteX39" fmla="*/ 5943596 w 9288370"/>
              <a:gd name="connsiteY39" fmla="*/ 1043237 h 1858154"/>
              <a:gd name="connsiteX40" fmla="*/ 5985730 w 9288370"/>
              <a:gd name="connsiteY40" fmla="*/ 1035396 h 1858154"/>
              <a:gd name="connsiteX41" fmla="*/ 6103109 w 9288370"/>
              <a:gd name="connsiteY41" fmla="*/ 1019019 h 1858154"/>
              <a:gd name="connsiteX42" fmla="*/ 6222406 w 9288370"/>
              <a:gd name="connsiteY42" fmla="*/ 985341 h 1858154"/>
              <a:gd name="connsiteX43" fmla="*/ 6598672 w 9288370"/>
              <a:gd name="connsiteY43" fmla="*/ 902062 h 1858154"/>
              <a:gd name="connsiteX44" fmla="*/ 6766149 w 9288370"/>
              <a:gd name="connsiteY44" fmla="*/ 846132 h 1858154"/>
              <a:gd name="connsiteX45" fmla="*/ 6886312 w 9288370"/>
              <a:gd name="connsiteY45" fmla="*/ 781877 h 1858154"/>
              <a:gd name="connsiteX46" fmla="*/ 7006457 w 9288370"/>
              <a:gd name="connsiteY46" fmla="*/ 699758 h 1858154"/>
              <a:gd name="connsiteX47" fmla="*/ 7231643 w 9288370"/>
              <a:gd name="connsiteY47" fmla="*/ 640778 h 1858154"/>
              <a:gd name="connsiteX48" fmla="*/ 7363123 w 9288370"/>
              <a:gd name="connsiteY48" fmla="*/ 593682 h 1858154"/>
              <a:gd name="connsiteX49" fmla="*/ 7588368 w 9288370"/>
              <a:gd name="connsiteY49" fmla="*/ 531129 h 1858154"/>
              <a:gd name="connsiteX50" fmla="*/ 7952094 w 9288370"/>
              <a:gd name="connsiteY50" fmla="*/ 409302 h 1858154"/>
              <a:gd name="connsiteX51" fmla="*/ 8231938 w 9288370"/>
              <a:gd name="connsiteY51" fmla="*/ 259259 h 1858154"/>
              <a:gd name="connsiteX52" fmla="*/ 8428864 w 9288370"/>
              <a:gd name="connsiteY52" fmla="*/ 208471 h 1858154"/>
              <a:gd name="connsiteX53" fmla="*/ 8616510 w 9288370"/>
              <a:gd name="connsiteY53" fmla="*/ 161973 h 1858154"/>
              <a:gd name="connsiteX54" fmla="*/ 8826766 w 9288370"/>
              <a:gd name="connsiteY54" fmla="*/ 152111 h 1858154"/>
              <a:gd name="connsiteX55" fmla="*/ 8917647 w 9288370"/>
              <a:gd name="connsiteY55" fmla="*/ 112232 h 1858154"/>
              <a:gd name="connsiteX56" fmla="*/ 9182272 w 9288370"/>
              <a:gd name="connsiteY56" fmla="*/ 37171 h 1858154"/>
              <a:gd name="connsiteX57" fmla="*/ 9232990 w 9288370"/>
              <a:gd name="connsiteY57" fmla="*/ 24074 h 1858154"/>
              <a:gd name="connsiteX58" fmla="*/ 9288370 w 9288370"/>
              <a:gd name="connsiteY58" fmla="*/ 0 h 1858154"/>
              <a:gd name="connsiteX59" fmla="*/ 0 w 9288370"/>
              <a:gd name="connsiteY59" fmla="*/ 0 h 1858154"/>
              <a:gd name="connsiteX60" fmla="*/ 0 w 9288370"/>
              <a:gd name="connsiteY60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95849 w 9288370"/>
              <a:gd name="connsiteY25" fmla="*/ 1272939 h 1858154"/>
              <a:gd name="connsiteX26" fmla="*/ 4190310 w 9288370"/>
              <a:gd name="connsiteY26" fmla="*/ 1307786 h 1858154"/>
              <a:gd name="connsiteX27" fmla="*/ 4230008 w 9288370"/>
              <a:gd name="connsiteY27" fmla="*/ 1303546 h 1858154"/>
              <a:gd name="connsiteX28" fmla="*/ 4575478 w 9288370"/>
              <a:gd name="connsiteY28" fmla="*/ 1261726 h 1858154"/>
              <a:gd name="connsiteX29" fmla="*/ 4650026 w 9288370"/>
              <a:gd name="connsiteY29" fmla="*/ 1265798 h 1858154"/>
              <a:gd name="connsiteX30" fmla="*/ 4792008 w 9288370"/>
              <a:gd name="connsiteY30" fmla="*/ 1243899 h 1858154"/>
              <a:gd name="connsiteX31" fmla="*/ 4954126 w 9288370"/>
              <a:gd name="connsiteY31" fmla="*/ 1204617 h 1858154"/>
              <a:gd name="connsiteX32" fmla="*/ 5309678 w 9288370"/>
              <a:gd name="connsiteY32" fmla="*/ 1128278 h 1858154"/>
              <a:gd name="connsiteX33" fmla="*/ 5474724 w 9288370"/>
              <a:gd name="connsiteY33" fmla="*/ 1091167 h 1858154"/>
              <a:gd name="connsiteX34" fmla="*/ 5612132 w 9288370"/>
              <a:gd name="connsiteY34" fmla="*/ 1051509 h 1858154"/>
              <a:gd name="connsiteX35" fmla="*/ 5776618 w 9288370"/>
              <a:gd name="connsiteY35" fmla="*/ 1053037 h 1858154"/>
              <a:gd name="connsiteX36" fmla="*/ 5785786 w 9288370"/>
              <a:gd name="connsiteY36" fmla="*/ 1051213 h 1858154"/>
              <a:gd name="connsiteX37" fmla="*/ 5829381 w 9288370"/>
              <a:gd name="connsiteY37" fmla="*/ 1046878 h 1858154"/>
              <a:gd name="connsiteX38" fmla="*/ 5943596 w 9288370"/>
              <a:gd name="connsiteY38" fmla="*/ 1043237 h 1858154"/>
              <a:gd name="connsiteX39" fmla="*/ 5985730 w 9288370"/>
              <a:gd name="connsiteY39" fmla="*/ 1035396 h 1858154"/>
              <a:gd name="connsiteX40" fmla="*/ 6103109 w 9288370"/>
              <a:gd name="connsiteY40" fmla="*/ 1019019 h 1858154"/>
              <a:gd name="connsiteX41" fmla="*/ 6222406 w 9288370"/>
              <a:gd name="connsiteY41" fmla="*/ 985341 h 1858154"/>
              <a:gd name="connsiteX42" fmla="*/ 6598672 w 9288370"/>
              <a:gd name="connsiteY42" fmla="*/ 902062 h 1858154"/>
              <a:gd name="connsiteX43" fmla="*/ 6766149 w 9288370"/>
              <a:gd name="connsiteY43" fmla="*/ 846132 h 1858154"/>
              <a:gd name="connsiteX44" fmla="*/ 6886312 w 9288370"/>
              <a:gd name="connsiteY44" fmla="*/ 781877 h 1858154"/>
              <a:gd name="connsiteX45" fmla="*/ 7006457 w 9288370"/>
              <a:gd name="connsiteY45" fmla="*/ 699758 h 1858154"/>
              <a:gd name="connsiteX46" fmla="*/ 7231643 w 9288370"/>
              <a:gd name="connsiteY46" fmla="*/ 640778 h 1858154"/>
              <a:gd name="connsiteX47" fmla="*/ 7363123 w 9288370"/>
              <a:gd name="connsiteY47" fmla="*/ 593682 h 1858154"/>
              <a:gd name="connsiteX48" fmla="*/ 7588368 w 9288370"/>
              <a:gd name="connsiteY48" fmla="*/ 531129 h 1858154"/>
              <a:gd name="connsiteX49" fmla="*/ 7952094 w 9288370"/>
              <a:gd name="connsiteY49" fmla="*/ 409302 h 1858154"/>
              <a:gd name="connsiteX50" fmla="*/ 8231938 w 9288370"/>
              <a:gd name="connsiteY50" fmla="*/ 259259 h 1858154"/>
              <a:gd name="connsiteX51" fmla="*/ 8428864 w 9288370"/>
              <a:gd name="connsiteY51" fmla="*/ 208471 h 1858154"/>
              <a:gd name="connsiteX52" fmla="*/ 8616510 w 9288370"/>
              <a:gd name="connsiteY52" fmla="*/ 161973 h 1858154"/>
              <a:gd name="connsiteX53" fmla="*/ 8826766 w 9288370"/>
              <a:gd name="connsiteY53" fmla="*/ 152111 h 1858154"/>
              <a:gd name="connsiteX54" fmla="*/ 8917647 w 9288370"/>
              <a:gd name="connsiteY54" fmla="*/ 112232 h 1858154"/>
              <a:gd name="connsiteX55" fmla="*/ 9182272 w 9288370"/>
              <a:gd name="connsiteY55" fmla="*/ 37171 h 1858154"/>
              <a:gd name="connsiteX56" fmla="*/ 9232990 w 9288370"/>
              <a:gd name="connsiteY56" fmla="*/ 24074 h 1858154"/>
              <a:gd name="connsiteX57" fmla="*/ 9288370 w 9288370"/>
              <a:gd name="connsiteY57" fmla="*/ 0 h 1858154"/>
              <a:gd name="connsiteX58" fmla="*/ 0 w 9288370"/>
              <a:gd name="connsiteY58" fmla="*/ 0 h 1858154"/>
              <a:gd name="connsiteX59" fmla="*/ 0 w 9288370"/>
              <a:gd name="connsiteY59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444611 w 9288370"/>
              <a:gd name="connsiteY20" fmla="*/ 1236739 h 1858154"/>
              <a:gd name="connsiteX21" fmla="*/ 3650072 w 9288370"/>
              <a:gd name="connsiteY21" fmla="*/ 1217421 h 1858154"/>
              <a:gd name="connsiteX22" fmla="*/ 3707853 w 9288370"/>
              <a:gd name="connsiteY22" fmla="*/ 1241722 h 1858154"/>
              <a:gd name="connsiteX23" fmla="*/ 3925616 w 9288370"/>
              <a:gd name="connsiteY23" fmla="*/ 1253751 h 1858154"/>
              <a:gd name="connsiteX24" fmla="*/ 3995849 w 9288370"/>
              <a:gd name="connsiteY24" fmla="*/ 1272939 h 1858154"/>
              <a:gd name="connsiteX25" fmla="*/ 4190310 w 9288370"/>
              <a:gd name="connsiteY25" fmla="*/ 1307786 h 1858154"/>
              <a:gd name="connsiteX26" fmla="*/ 4230008 w 9288370"/>
              <a:gd name="connsiteY26" fmla="*/ 1303546 h 1858154"/>
              <a:gd name="connsiteX27" fmla="*/ 4575478 w 9288370"/>
              <a:gd name="connsiteY27" fmla="*/ 1261726 h 1858154"/>
              <a:gd name="connsiteX28" fmla="*/ 4650026 w 9288370"/>
              <a:gd name="connsiteY28" fmla="*/ 1265798 h 1858154"/>
              <a:gd name="connsiteX29" fmla="*/ 4792008 w 9288370"/>
              <a:gd name="connsiteY29" fmla="*/ 1243899 h 1858154"/>
              <a:gd name="connsiteX30" fmla="*/ 4954126 w 9288370"/>
              <a:gd name="connsiteY30" fmla="*/ 1204617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51213 h 1858154"/>
              <a:gd name="connsiteX36" fmla="*/ 5829381 w 9288370"/>
              <a:gd name="connsiteY36" fmla="*/ 1046878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63123 w 9288370"/>
              <a:gd name="connsiteY46" fmla="*/ 593682 h 1858154"/>
              <a:gd name="connsiteX47" fmla="*/ 7588368 w 9288370"/>
              <a:gd name="connsiteY47" fmla="*/ 531129 h 1858154"/>
              <a:gd name="connsiteX48" fmla="*/ 7952094 w 9288370"/>
              <a:gd name="connsiteY48" fmla="*/ 409302 h 1858154"/>
              <a:gd name="connsiteX49" fmla="*/ 8231938 w 9288370"/>
              <a:gd name="connsiteY49" fmla="*/ 259259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444611 w 9288370"/>
              <a:gd name="connsiteY20" fmla="*/ 1236739 h 1858154"/>
              <a:gd name="connsiteX21" fmla="*/ 3650072 w 9288370"/>
              <a:gd name="connsiteY21" fmla="*/ 1217421 h 1858154"/>
              <a:gd name="connsiteX22" fmla="*/ 3925616 w 9288370"/>
              <a:gd name="connsiteY22" fmla="*/ 1253751 h 1858154"/>
              <a:gd name="connsiteX23" fmla="*/ 3995849 w 9288370"/>
              <a:gd name="connsiteY23" fmla="*/ 1272939 h 1858154"/>
              <a:gd name="connsiteX24" fmla="*/ 4190310 w 9288370"/>
              <a:gd name="connsiteY24" fmla="*/ 1307786 h 1858154"/>
              <a:gd name="connsiteX25" fmla="*/ 4230008 w 9288370"/>
              <a:gd name="connsiteY25" fmla="*/ 1303546 h 1858154"/>
              <a:gd name="connsiteX26" fmla="*/ 4575478 w 9288370"/>
              <a:gd name="connsiteY26" fmla="*/ 1261726 h 1858154"/>
              <a:gd name="connsiteX27" fmla="*/ 4650026 w 9288370"/>
              <a:gd name="connsiteY27" fmla="*/ 1265798 h 1858154"/>
              <a:gd name="connsiteX28" fmla="*/ 4792008 w 9288370"/>
              <a:gd name="connsiteY28" fmla="*/ 1243899 h 1858154"/>
              <a:gd name="connsiteX29" fmla="*/ 4954126 w 9288370"/>
              <a:gd name="connsiteY29" fmla="*/ 1204617 h 1858154"/>
              <a:gd name="connsiteX30" fmla="*/ 5309678 w 9288370"/>
              <a:gd name="connsiteY30" fmla="*/ 1128278 h 1858154"/>
              <a:gd name="connsiteX31" fmla="*/ 5474724 w 9288370"/>
              <a:gd name="connsiteY31" fmla="*/ 1091167 h 1858154"/>
              <a:gd name="connsiteX32" fmla="*/ 5612132 w 9288370"/>
              <a:gd name="connsiteY32" fmla="*/ 1051509 h 1858154"/>
              <a:gd name="connsiteX33" fmla="*/ 5776618 w 9288370"/>
              <a:gd name="connsiteY33" fmla="*/ 1053037 h 1858154"/>
              <a:gd name="connsiteX34" fmla="*/ 5785786 w 9288370"/>
              <a:gd name="connsiteY34" fmla="*/ 1051213 h 1858154"/>
              <a:gd name="connsiteX35" fmla="*/ 5829381 w 9288370"/>
              <a:gd name="connsiteY35" fmla="*/ 1046878 h 1858154"/>
              <a:gd name="connsiteX36" fmla="*/ 5943596 w 9288370"/>
              <a:gd name="connsiteY36" fmla="*/ 1043237 h 1858154"/>
              <a:gd name="connsiteX37" fmla="*/ 5985730 w 9288370"/>
              <a:gd name="connsiteY37" fmla="*/ 1035396 h 1858154"/>
              <a:gd name="connsiteX38" fmla="*/ 6103109 w 9288370"/>
              <a:gd name="connsiteY38" fmla="*/ 1019019 h 1858154"/>
              <a:gd name="connsiteX39" fmla="*/ 6222406 w 9288370"/>
              <a:gd name="connsiteY39" fmla="*/ 985341 h 1858154"/>
              <a:gd name="connsiteX40" fmla="*/ 6598672 w 9288370"/>
              <a:gd name="connsiteY40" fmla="*/ 902062 h 1858154"/>
              <a:gd name="connsiteX41" fmla="*/ 6766149 w 9288370"/>
              <a:gd name="connsiteY41" fmla="*/ 846132 h 1858154"/>
              <a:gd name="connsiteX42" fmla="*/ 6886312 w 9288370"/>
              <a:gd name="connsiteY42" fmla="*/ 781877 h 1858154"/>
              <a:gd name="connsiteX43" fmla="*/ 7006457 w 9288370"/>
              <a:gd name="connsiteY43" fmla="*/ 699758 h 1858154"/>
              <a:gd name="connsiteX44" fmla="*/ 7231643 w 9288370"/>
              <a:gd name="connsiteY44" fmla="*/ 640778 h 1858154"/>
              <a:gd name="connsiteX45" fmla="*/ 7363123 w 9288370"/>
              <a:gd name="connsiteY45" fmla="*/ 593682 h 1858154"/>
              <a:gd name="connsiteX46" fmla="*/ 7588368 w 9288370"/>
              <a:gd name="connsiteY46" fmla="*/ 531129 h 1858154"/>
              <a:gd name="connsiteX47" fmla="*/ 7952094 w 9288370"/>
              <a:gd name="connsiteY47" fmla="*/ 409302 h 1858154"/>
              <a:gd name="connsiteX48" fmla="*/ 8231938 w 9288370"/>
              <a:gd name="connsiteY48" fmla="*/ 259259 h 1858154"/>
              <a:gd name="connsiteX49" fmla="*/ 8428864 w 9288370"/>
              <a:gd name="connsiteY49" fmla="*/ 208471 h 1858154"/>
              <a:gd name="connsiteX50" fmla="*/ 8616510 w 9288370"/>
              <a:gd name="connsiteY50" fmla="*/ 161973 h 1858154"/>
              <a:gd name="connsiteX51" fmla="*/ 8826766 w 9288370"/>
              <a:gd name="connsiteY51" fmla="*/ 152111 h 1858154"/>
              <a:gd name="connsiteX52" fmla="*/ 8917647 w 9288370"/>
              <a:gd name="connsiteY52" fmla="*/ 112232 h 1858154"/>
              <a:gd name="connsiteX53" fmla="*/ 9182272 w 9288370"/>
              <a:gd name="connsiteY53" fmla="*/ 37171 h 1858154"/>
              <a:gd name="connsiteX54" fmla="*/ 9232990 w 9288370"/>
              <a:gd name="connsiteY54" fmla="*/ 24074 h 1858154"/>
              <a:gd name="connsiteX55" fmla="*/ 9288370 w 9288370"/>
              <a:gd name="connsiteY55" fmla="*/ 0 h 1858154"/>
              <a:gd name="connsiteX56" fmla="*/ 0 w 9288370"/>
              <a:gd name="connsiteY56" fmla="*/ 0 h 1858154"/>
              <a:gd name="connsiteX57" fmla="*/ 0 w 9288370"/>
              <a:gd name="connsiteY57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444611 w 9288370"/>
              <a:gd name="connsiteY20" fmla="*/ 1236739 h 1858154"/>
              <a:gd name="connsiteX21" fmla="*/ 3650072 w 9288370"/>
              <a:gd name="connsiteY21" fmla="*/ 1217421 h 1858154"/>
              <a:gd name="connsiteX22" fmla="*/ 3925616 w 9288370"/>
              <a:gd name="connsiteY22" fmla="*/ 1253751 h 1858154"/>
              <a:gd name="connsiteX23" fmla="*/ 3995849 w 9288370"/>
              <a:gd name="connsiteY23" fmla="*/ 1272939 h 1858154"/>
              <a:gd name="connsiteX24" fmla="*/ 4190310 w 9288370"/>
              <a:gd name="connsiteY24" fmla="*/ 1307786 h 1858154"/>
              <a:gd name="connsiteX25" fmla="*/ 4575478 w 9288370"/>
              <a:gd name="connsiteY25" fmla="*/ 1261726 h 1858154"/>
              <a:gd name="connsiteX26" fmla="*/ 4650026 w 9288370"/>
              <a:gd name="connsiteY26" fmla="*/ 1265798 h 1858154"/>
              <a:gd name="connsiteX27" fmla="*/ 4792008 w 9288370"/>
              <a:gd name="connsiteY27" fmla="*/ 1243899 h 1858154"/>
              <a:gd name="connsiteX28" fmla="*/ 4954126 w 9288370"/>
              <a:gd name="connsiteY28" fmla="*/ 1204617 h 1858154"/>
              <a:gd name="connsiteX29" fmla="*/ 5309678 w 9288370"/>
              <a:gd name="connsiteY29" fmla="*/ 1128278 h 1858154"/>
              <a:gd name="connsiteX30" fmla="*/ 5474724 w 9288370"/>
              <a:gd name="connsiteY30" fmla="*/ 1091167 h 1858154"/>
              <a:gd name="connsiteX31" fmla="*/ 5612132 w 9288370"/>
              <a:gd name="connsiteY31" fmla="*/ 1051509 h 1858154"/>
              <a:gd name="connsiteX32" fmla="*/ 5776618 w 9288370"/>
              <a:gd name="connsiteY32" fmla="*/ 1053037 h 1858154"/>
              <a:gd name="connsiteX33" fmla="*/ 5785786 w 9288370"/>
              <a:gd name="connsiteY33" fmla="*/ 1051213 h 1858154"/>
              <a:gd name="connsiteX34" fmla="*/ 5829381 w 9288370"/>
              <a:gd name="connsiteY34" fmla="*/ 1046878 h 1858154"/>
              <a:gd name="connsiteX35" fmla="*/ 5943596 w 9288370"/>
              <a:gd name="connsiteY35" fmla="*/ 1043237 h 1858154"/>
              <a:gd name="connsiteX36" fmla="*/ 5985730 w 9288370"/>
              <a:gd name="connsiteY36" fmla="*/ 1035396 h 1858154"/>
              <a:gd name="connsiteX37" fmla="*/ 6103109 w 9288370"/>
              <a:gd name="connsiteY37" fmla="*/ 1019019 h 1858154"/>
              <a:gd name="connsiteX38" fmla="*/ 6222406 w 9288370"/>
              <a:gd name="connsiteY38" fmla="*/ 985341 h 1858154"/>
              <a:gd name="connsiteX39" fmla="*/ 6598672 w 9288370"/>
              <a:gd name="connsiteY39" fmla="*/ 902062 h 1858154"/>
              <a:gd name="connsiteX40" fmla="*/ 6766149 w 9288370"/>
              <a:gd name="connsiteY40" fmla="*/ 846132 h 1858154"/>
              <a:gd name="connsiteX41" fmla="*/ 6886312 w 9288370"/>
              <a:gd name="connsiteY41" fmla="*/ 781877 h 1858154"/>
              <a:gd name="connsiteX42" fmla="*/ 7006457 w 9288370"/>
              <a:gd name="connsiteY42" fmla="*/ 699758 h 1858154"/>
              <a:gd name="connsiteX43" fmla="*/ 7231643 w 9288370"/>
              <a:gd name="connsiteY43" fmla="*/ 640778 h 1858154"/>
              <a:gd name="connsiteX44" fmla="*/ 7363123 w 9288370"/>
              <a:gd name="connsiteY44" fmla="*/ 593682 h 1858154"/>
              <a:gd name="connsiteX45" fmla="*/ 7588368 w 9288370"/>
              <a:gd name="connsiteY45" fmla="*/ 531129 h 1858154"/>
              <a:gd name="connsiteX46" fmla="*/ 7952094 w 9288370"/>
              <a:gd name="connsiteY46" fmla="*/ 409302 h 1858154"/>
              <a:gd name="connsiteX47" fmla="*/ 8231938 w 9288370"/>
              <a:gd name="connsiteY47" fmla="*/ 259259 h 1858154"/>
              <a:gd name="connsiteX48" fmla="*/ 8428864 w 9288370"/>
              <a:gd name="connsiteY48" fmla="*/ 208471 h 1858154"/>
              <a:gd name="connsiteX49" fmla="*/ 8616510 w 9288370"/>
              <a:gd name="connsiteY49" fmla="*/ 161973 h 1858154"/>
              <a:gd name="connsiteX50" fmla="*/ 8826766 w 9288370"/>
              <a:gd name="connsiteY50" fmla="*/ 152111 h 1858154"/>
              <a:gd name="connsiteX51" fmla="*/ 8917647 w 9288370"/>
              <a:gd name="connsiteY51" fmla="*/ 112232 h 1858154"/>
              <a:gd name="connsiteX52" fmla="*/ 9182272 w 9288370"/>
              <a:gd name="connsiteY52" fmla="*/ 37171 h 1858154"/>
              <a:gd name="connsiteX53" fmla="*/ 9232990 w 9288370"/>
              <a:gd name="connsiteY53" fmla="*/ 24074 h 1858154"/>
              <a:gd name="connsiteX54" fmla="*/ 9288370 w 9288370"/>
              <a:gd name="connsiteY54" fmla="*/ 0 h 1858154"/>
              <a:gd name="connsiteX55" fmla="*/ 0 w 9288370"/>
              <a:gd name="connsiteY55" fmla="*/ 0 h 1858154"/>
              <a:gd name="connsiteX56" fmla="*/ 0 w 9288370"/>
              <a:gd name="connsiteY56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444611 w 9288370"/>
              <a:gd name="connsiteY20" fmla="*/ 1236739 h 1858154"/>
              <a:gd name="connsiteX21" fmla="*/ 3925616 w 9288370"/>
              <a:gd name="connsiteY21" fmla="*/ 1253751 h 1858154"/>
              <a:gd name="connsiteX22" fmla="*/ 3995849 w 9288370"/>
              <a:gd name="connsiteY22" fmla="*/ 1272939 h 1858154"/>
              <a:gd name="connsiteX23" fmla="*/ 4190310 w 9288370"/>
              <a:gd name="connsiteY23" fmla="*/ 1307786 h 1858154"/>
              <a:gd name="connsiteX24" fmla="*/ 4575478 w 9288370"/>
              <a:gd name="connsiteY24" fmla="*/ 1261726 h 1858154"/>
              <a:gd name="connsiteX25" fmla="*/ 4650026 w 9288370"/>
              <a:gd name="connsiteY25" fmla="*/ 1265798 h 1858154"/>
              <a:gd name="connsiteX26" fmla="*/ 4792008 w 9288370"/>
              <a:gd name="connsiteY26" fmla="*/ 1243899 h 1858154"/>
              <a:gd name="connsiteX27" fmla="*/ 4954126 w 9288370"/>
              <a:gd name="connsiteY27" fmla="*/ 1204617 h 1858154"/>
              <a:gd name="connsiteX28" fmla="*/ 5309678 w 9288370"/>
              <a:gd name="connsiteY28" fmla="*/ 1128278 h 1858154"/>
              <a:gd name="connsiteX29" fmla="*/ 5474724 w 9288370"/>
              <a:gd name="connsiteY29" fmla="*/ 1091167 h 1858154"/>
              <a:gd name="connsiteX30" fmla="*/ 5612132 w 9288370"/>
              <a:gd name="connsiteY30" fmla="*/ 1051509 h 1858154"/>
              <a:gd name="connsiteX31" fmla="*/ 5776618 w 9288370"/>
              <a:gd name="connsiteY31" fmla="*/ 1053037 h 1858154"/>
              <a:gd name="connsiteX32" fmla="*/ 5785786 w 9288370"/>
              <a:gd name="connsiteY32" fmla="*/ 1051213 h 1858154"/>
              <a:gd name="connsiteX33" fmla="*/ 5829381 w 9288370"/>
              <a:gd name="connsiteY33" fmla="*/ 1046878 h 1858154"/>
              <a:gd name="connsiteX34" fmla="*/ 5943596 w 9288370"/>
              <a:gd name="connsiteY34" fmla="*/ 1043237 h 1858154"/>
              <a:gd name="connsiteX35" fmla="*/ 5985730 w 9288370"/>
              <a:gd name="connsiteY35" fmla="*/ 1035396 h 1858154"/>
              <a:gd name="connsiteX36" fmla="*/ 6103109 w 9288370"/>
              <a:gd name="connsiteY36" fmla="*/ 1019019 h 1858154"/>
              <a:gd name="connsiteX37" fmla="*/ 6222406 w 9288370"/>
              <a:gd name="connsiteY37" fmla="*/ 985341 h 1858154"/>
              <a:gd name="connsiteX38" fmla="*/ 6598672 w 9288370"/>
              <a:gd name="connsiteY38" fmla="*/ 902062 h 1858154"/>
              <a:gd name="connsiteX39" fmla="*/ 6766149 w 9288370"/>
              <a:gd name="connsiteY39" fmla="*/ 846132 h 1858154"/>
              <a:gd name="connsiteX40" fmla="*/ 6886312 w 9288370"/>
              <a:gd name="connsiteY40" fmla="*/ 781877 h 1858154"/>
              <a:gd name="connsiteX41" fmla="*/ 7006457 w 9288370"/>
              <a:gd name="connsiteY41" fmla="*/ 699758 h 1858154"/>
              <a:gd name="connsiteX42" fmla="*/ 7231643 w 9288370"/>
              <a:gd name="connsiteY42" fmla="*/ 640778 h 1858154"/>
              <a:gd name="connsiteX43" fmla="*/ 7363123 w 9288370"/>
              <a:gd name="connsiteY43" fmla="*/ 593682 h 1858154"/>
              <a:gd name="connsiteX44" fmla="*/ 7588368 w 9288370"/>
              <a:gd name="connsiteY44" fmla="*/ 531129 h 1858154"/>
              <a:gd name="connsiteX45" fmla="*/ 7952094 w 9288370"/>
              <a:gd name="connsiteY45" fmla="*/ 409302 h 1858154"/>
              <a:gd name="connsiteX46" fmla="*/ 8231938 w 9288370"/>
              <a:gd name="connsiteY46" fmla="*/ 259259 h 1858154"/>
              <a:gd name="connsiteX47" fmla="*/ 8428864 w 9288370"/>
              <a:gd name="connsiteY47" fmla="*/ 208471 h 1858154"/>
              <a:gd name="connsiteX48" fmla="*/ 8616510 w 9288370"/>
              <a:gd name="connsiteY48" fmla="*/ 161973 h 1858154"/>
              <a:gd name="connsiteX49" fmla="*/ 8826766 w 9288370"/>
              <a:gd name="connsiteY49" fmla="*/ 152111 h 1858154"/>
              <a:gd name="connsiteX50" fmla="*/ 8917647 w 9288370"/>
              <a:gd name="connsiteY50" fmla="*/ 112232 h 1858154"/>
              <a:gd name="connsiteX51" fmla="*/ 9182272 w 9288370"/>
              <a:gd name="connsiteY51" fmla="*/ 37171 h 1858154"/>
              <a:gd name="connsiteX52" fmla="*/ 9232990 w 9288370"/>
              <a:gd name="connsiteY52" fmla="*/ 24074 h 1858154"/>
              <a:gd name="connsiteX53" fmla="*/ 9288370 w 9288370"/>
              <a:gd name="connsiteY53" fmla="*/ 0 h 1858154"/>
              <a:gd name="connsiteX54" fmla="*/ 0 w 9288370"/>
              <a:gd name="connsiteY54" fmla="*/ 0 h 1858154"/>
              <a:gd name="connsiteX55" fmla="*/ 0 w 9288370"/>
              <a:gd name="connsiteY55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444611 w 9288370"/>
              <a:gd name="connsiteY20" fmla="*/ 1236739 h 1858154"/>
              <a:gd name="connsiteX21" fmla="*/ 3925616 w 9288370"/>
              <a:gd name="connsiteY21" fmla="*/ 1253751 h 1858154"/>
              <a:gd name="connsiteX22" fmla="*/ 3995849 w 9288370"/>
              <a:gd name="connsiteY22" fmla="*/ 1272939 h 1858154"/>
              <a:gd name="connsiteX23" fmla="*/ 4190310 w 9288370"/>
              <a:gd name="connsiteY23" fmla="*/ 1307786 h 1858154"/>
              <a:gd name="connsiteX24" fmla="*/ 4575478 w 9288370"/>
              <a:gd name="connsiteY24" fmla="*/ 1261726 h 1858154"/>
              <a:gd name="connsiteX25" fmla="*/ 4650026 w 9288370"/>
              <a:gd name="connsiteY25" fmla="*/ 1265798 h 1858154"/>
              <a:gd name="connsiteX26" fmla="*/ 4792008 w 9288370"/>
              <a:gd name="connsiteY26" fmla="*/ 1243899 h 1858154"/>
              <a:gd name="connsiteX27" fmla="*/ 4954126 w 9288370"/>
              <a:gd name="connsiteY27" fmla="*/ 1204617 h 1858154"/>
              <a:gd name="connsiteX28" fmla="*/ 5309678 w 9288370"/>
              <a:gd name="connsiteY28" fmla="*/ 1128278 h 1858154"/>
              <a:gd name="connsiteX29" fmla="*/ 5474724 w 9288370"/>
              <a:gd name="connsiteY29" fmla="*/ 1091167 h 1858154"/>
              <a:gd name="connsiteX30" fmla="*/ 5776618 w 9288370"/>
              <a:gd name="connsiteY30" fmla="*/ 1053037 h 1858154"/>
              <a:gd name="connsiteX31" fmla="*/ 5785786 w 9288370"/>
              <a:gd name="connsiteY31" fmla="*/ 1051213 h 1858154"/>
              <a:gd name="connsiteX32" fmla="*/ 5829381 w 9288370"/>
              <a:gd name="connsiteY32" fmla="*/ 1046878 h 1858154"/>
              <a:gd name="connsiteX33" fmla="*/ 5943596 w 9288370"/>
              <a:gd name="connsiteY33" fmla="*/ 1043237 h 1858154"/>
              <a:gd name="connsiteX34" fmla="*/ 5985730 w 9288370"/>
              <a:gd name="connsiteY34" fmla="*/ 1035396 h 1858154"/>
              <a:gd name="connsiteX35" fmla="*/ 6103109 w 9288370"/>
              <a:gd name="connsiteY35" fmla="*/ 1019019 h 1858154"/>
              <a:gd name="connsiteX36" fmla="*/ 6222406 w 9288370"/>
              <a:gd name="connsiteY36" fmla="*/ 985341 h 1858154"/>
              <a:gd name="connsiteX37" fmla="*/ 6598672 w 9288370"/>
              <a:gd name="connsiteY37" fmla="*/ 902062 h 1858154"/>
              <a:gd name="connsiteX38" fmla="*/ 6766149 w 9288370"/>
              <a:gd name="connsiteY38" fmla="*/ 846132 h 1858154"/>
              <a:gd name="connsiteX39" fmla="*/ 6886312 w 9288370"/>
              <a:gd name="connsiteY39" fmla="*/ 781877 h 1858154"/>
              <a:gd name="connsiteX40" fmla="*/ 7006457 w 9288370"/>
              <a:gd name="connsiteY40" fmla="*/ 699758 h 1858154"/>
              <a:gd name="connsiteX41" fmla="*/ 7231643 w 9288370"/>
              <a:gd name="connsiteY41" fmla="*/ 640778 h 1858154"/>
              <a:gd name="connsiteX42" fmla="*/ 7363123 w 9288370"/>
              <a:gd name="connsiteY42" fmla="*/ 593682 h 1858154"/>
              <a:gd name="connsiteX43" fmla="*/ 7588368 w 9288370"/>
              <a:gd name="connsiteY43" fmla="*/ 531129 h 1858154"/>
              <a:gd name="connsiteX44" fmla="*/ 7952094 w 9288370"/>
              <a:gd name="connsiteY44" fmla="*/ 409302 h 1858154"/>
              <a:gd name="connsiteX45" fmla="*/ 8231938 w 9288370"/>
              <a:gd name="connsiteY45" fmla="*/ 259259 h 1858154"/>
              <a:gd name="connsiteX46" fmla="*/ 8428864 w 9288370"/>
              <a:gd name="connsiteY46" fmla="*/ 208471 h 1858154"/>
              <a:gd name="connsiteX47" fmla="*/ 8616510 w 9288370"/>
              <a:gd name="connsiteY47" fmla="*/ 161973 h 1858154"/>
              <a:gd name="connsiteX48" fmla="*/ 8826766 w 9288370"/>
              <a:gd name="connsiteY48" fmla="*/ 152111 h 1858154"/>
              <a:gd name="connsiteX49" fmla="*/ 8917647 w 9288370"/>
              <a:gd name="connsiteY49" fmla="*/ 112232 h 1858154"/>
              <a:gd name="connsiteX50" fmla="*/ 9182272 w 9288370"/>
              <a:gd name="connsiteY50" fmla="*/ 37171 h 1858154"/>
              <a:gd name="connsiteX51" fmla="*/ 9232990 w 9288370"/>
              <a:gd name="connsiteY51" fmla="*/ 24074 h 1858154"/>
              <a:gd name="connsiteX52" fmla="*/ 9288370 w 9288370"/>
              <a:gd name="connsiteY52" fmla="*/ 0 h 1858154"/>
              <a:gd name="connsiteX53" fmla="*/ 0 w 9288370"/>
              <a:gd name="connsiteY53" fmla="*/ 0 h 1858154"/>
              <a:gd name="connsiteX54" fmla="*/ 0 w 9288370"/>
              <a:gd name="connsiteY54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643407 w 9288370"/>
              <a:gd name="connsiteY3" fmla="*/ 1597763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643407 w 9288370"/>
              <a:gd name="connsiteY3" fmla="*/ 1597763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454148 w 9288370"/>
              <a:gd name="connsiteY3" fmla="*/ 1669800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454148 w 9288370"/>
              <a:gd name="connsiteY3" fmla="*/ 1669800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454148 w 9288370"/>
              <a:gd name="connsiteY3" fmla="*/ 1669800 h 1858154"/>
              <a:gd name="connsiteX4" fmla="*/ 667158 w 9288370"/>
              <a:gd name="connsiteY4" fmla="*/ 1589385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454148 w 9288370"/>
              <a:gd name="connsiteY3" fmla="*/ 1669800 h 1858154"/>
              <a:gd name="connsiteX4" fmla="*/ 667158 w 9288370"/>
              <a:gd name="connsiteY4" fmla="*/ 1589385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454148 w 9288370"/>
              <a:gd name="connsiteY3" fmla="*/ 1669800 h 1858154"/>
              <a:gd name="connsiteX4" fmla="*/ 667158 w 9288370"/>
              <a:gd name="connsiteY4" fmla="*/ 1589385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88319 w 9288370"/>
              <a:gd name="connsiteY3" fmla="*/ 1690382 h 1858154"/>
              <a:gd name="connsiteX4" fmla="*/ 667158 w 9288370"/>
              <a:gd name="connsiteY4" fmla="*/ 1589385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88319 w 9288370"/>
              <a:gd name="connsiteY3" fmla="*/ 1690382 h 1858154"/>
              <a:gd name="connsiteX4" fmla="*/ 667158 w 9288370"/>
              <a:gd name="connsiteY4" fmla="*/ 1589385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38948 w 9288370"/>
              <a:gd name="connsiteY3" fmla="*/ 1710964 h 1858154"/>
              <a:gd name="connsiteX4" fmla="*/ 667158 w 9288370"/>
              <a:gd name="connsiteY4" fmla="*/ 1589385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38948 w 9288370"/>
              <a:gd name="connsiteY3" fmla="*/ 1710964 h 1858154"/>
              <a:gd name="connsiteX4" fmla="*/ 535500 w 9288370"/>
              <a:gd name="connsiteY4" fmla="*/ 1645986 h 1858154"/>
              <a:gd name="connsiteX5" fmla="*/ 849294 w 9288370"/>
              <a:gd name="connsiteY5" fmla="*/ 155273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38948 w 9288370"/>
              <a:gd name="connsiteY3" fmla="*/ 1710964 h 1858154"/>
              <a:gd name="connsiteX4" fmla="*/ 535500 w 9288370"/>
              <a:gd name="connsiteY4" fmla="*/ 1645986 h 1858154"/>
              <a:gd name="connsiteX5" fmla="*/ 717636 w 9288370"/>
              <a:gd name="connsiteY5" fmla="*/ 1599045 h 1858154"/>
              <a:gd name="connsiteX6" fmla="*/ 1456865 w 9288370"/>
              <a:gd name="connsiteY6" fmla="*/ 1510292 h 1858154"/>
              <a:gd name="connsiteX7" fmla="*/ 1051573 w 9288370"/>
              <a:gd name="connsiteY7" fmla="*/ 1521570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2101780 w 9288370"/>
              <a:gd name="connsiteY10" fmla="*/ 1409907 h 1858154"/>
              <a:gd name="connsiteX11" fmla="*/ 2244830 w 9288370"/>
              <a:gd name="connsiteY11" fmla="*/ 1388540 h 1858154"/>
              <a:gd name="connsiteX12" fmla="*/ 2428648 w 9288370"/>
              <a:gd name="connsiteY12" fmla="*/ 1372736 h 1858154"/>
              <a:gd name="connsiteX13" fmla="*/ 2645882 w 9288370"/>
              <a:gd name="connsiteY13" fmla="*/ 1341971 h 1858154"/>
              <a:gd name="connsiteX14" fmla="*/ 2707413 w 9288370"/>
              <a:gd name="connsiteY14" fmla="*/ 1347156 h 1858154"/>
              <a:gd name="connsiteX15" fmla="*/ 2843134 w 9288370"/>
              <a:gd name="connsiteY15" fmla="*/ 1323561 h 1858154"/>
              <a:gd name="connsiteX16" fmla="*/ 2923804 w 9288370"/>
              <a:gd name="connsiteY16" fmla="*/ 1314224 h 1858154"/>
              <a:gd name="connsiteX17" fmla="*/ 2953618 w 9288370"/>
              <a:gd name="connsiteY17" fmla="*/ 1318186 h 1858154"/>
              <a:gd name="connsiteX18" fmla="*/ 2995816 w 9288370"/>
              <a:gd name="connsiteY18" fmla="*/ 1318670 h 1858154"/>
              <a:gd name="connsiteX19" fmla="*/ 3444611 w 9288370"/>
              <a:gd name="connsiteY19" fmla="*/ 1236739 h 1858154"/>
              <a:gd name="connsiteX20" fmla="*/ 3925616 w 9288370"/>
              <a:gd name="connsiteY20" fmla="*/ 1253751 h 1858154"/>
              <a:gd name="connsiteX21" fmla="*/ 3995849 w 9288370"/>
              <a:gd name="connsiteY21" fmla="*/ 1272939 h 1858154"/>
              <a:gd name="connsiteX22" fmla="*/ 4190310 w 9288370"/>
              <a:gd name="connsiteY22" fmla="*/ 1307786 h 1858154"/>
              <a:gd name="connsiteX23" fmla="*/ 4575478 w 9288370"/>
              <a:gd name="connsiteY23" fmla="*/ 1261726 h 1858154"/>
              <a:gd name="connsiteX24" fmla="*/ 4650026 w 9288370"/>
              <a:gd name="connsiteY24" fmla="*/ 1265798 h 1858154"/>
              <a:gd name="connsiteX25" fmla="*/ 4792008 w 9288370"/>
              <a:gd name="connsiteY25" fmla="*/ 1243899 h 1858154"/>
              <a:gd name="connsiteX26" fmla="*/ 4954126 w 9288370"/>
              <a:gd name="connsiteY26" fmla="*/ 1204617 h 1858154"/>
              <a:gd name="connsiteX27" fmla="*/ 5309678 w 9288370"/>
              <a:gd name="connsiteY27" fmla="*/ 1128278 h 1858154"/>
              <a:gd name="connsiteX28" fmla="*/ 5474724 w 9288370"/>
              <a:gd name="connsiteY28" fmla="*/ 1091167 h 1858154"/>
              <a:gd name="connsiteX29" fmla="*/ 5776618 w 9288370"/>
              <a:gd name="connsiteY29" fmla="*/ 1053037 h 1858154"/>
              <a:gd name="connsiteX30" fmla="*/ 5785786 w 9288370"/>
              <a:gd name="connsiteY30" fmla="*/ 1051213 h 1858154"/>
              <a:gd name="connsiteX31" fmla="*/ 5829381 w 9288370"/>
              <a:gd name="connsiteY31" fmla="*/ 1046878 h 1858154"/>
              <a:gd name="connsiteX32" fmla="*/ 5943596 w 9288370"/>
              <a:gd name="connsiteY32" fmla="*/ 1043237 h 1858154"/>
              <a:gd name="connsiteX33" fmla="*/ 5985730 w 9288370"/>
              <a:gd name="connsiteY33" fmla="*/ 1035396 h 1858154"/>
              <a:gd name="connsiteX34" fmla="*/ 6103109 w 9288370"/>
              <a:gd name="connsiteY34" fmla="*/ 1019019 h 1858154"/>
              <a:gd name="connsiteX35" fmla="*/ 6222406 w 9288370"/>
              <a:gd name="connsiteY35" fmla="*/ 985341 h 1858154"/>
              <a:gd name="connsiteX36" fmla="*/ 6598672 w 9288370"/>
              <a:gd name="connsiteY36" fmla="*/ 902062 h 1858154"/>
              <a:gd name="connsiteX37" fmla="*/ 6766149 w 9288370"/>
              <a:gd name="connsiteY37" fmla="*/ 846132 h 1858154"/>
              <a:gd name="connsiteX38" fmla="*/ 6886312 w 9288370"/>
              <a:gd name="connsiteY38" fmla="*/ 781877 h 1858154"/>
              <a:gd name="connsiteX39" fmla="*/ 7006457 w 9288370"/>
              <a:gd name="connsiteY39" fmla="*/ 699758 h 1858154"/>
              <a:gd name="connsiteX40" fmla="*/ 7231643 w 9288370"/>
              <a:gd name="connsiteY40" fmla="*/ 640778 h 1858154"/>
              <a:gd name="connsiteX41" fmla="*/ 7363123 w 9288370"/>
              <a:gd name="connsiteY41" fmla="*/ 593682 h 1858154"/>
              <a:gd name="connsiteX42" fmla="*/ 7588368 w 9288370"/>
              <a:gd name="connsiteY42" fmla="*/ 531129 h 1858154"/>
              <a:gd name="connsiteX43" fmla="*/ 7952094 w 9288370"/>
              <a:gd name="connsiteY43" fmla="*/ 409302 h 1858154"/>
              <a:gd name="connsiteX44" fmla="*/ 8231938 w 9288370"/>
              <a:gd name="connsiteY44" fmla="*/ 259259 h 1858154"/>
              <a:gd name="connsiteX45" fmla="*/ 8428864 w 9288370"/>
              <a:gd name="connsiteY45" fmla="*/ 208471 h 1858154"/>
              <a:gd name="connsiteX46" fmla="*/ 8616510 w 9288370"/>
              <a:gd name="connsiteY46" fmla="*/ 161973 h 1858154"/>
              <a:gd name="connsiteX47" fmla="*/ 8826766 w 9288370"/>
              <a:gd name="connsiteY47" fmla="*/ 152111 h 1858154"/>
              <a:gd name="connsiteX48" fmla="*/ 8917647 w 9288370"/>
              <a:gd name="connsiteY48" fmla="*/ 112232 h 1858154"/>
              <a:gd name="connsiteX49" fmla="*/ 9182272 w 9288370"/>
              <a:gd name="connsiteY49" fmla="*/ 37171 h 1858154"/>
              <a:gd name="connsiteX50" fmla="*/ 9232990 w 9288370"/>
              <a:gd name="connsiteY50" fmla="*/ 24074 h 1858154"/>
              <a:gd name="connsiteX51" fmla="*/ 9288370 w 9288370"/>
              <a:gd name="connsiteY51" fmla="*/ 0 h 1858154"/>
              <a:gd name="connsiteX52" fmla="*/ 0 w 9288370"/>
              <a:gd name="connsiteY52" fmla="*/ 0 h 1858154"/>
              <a:gd name="connsiteX53" fmla="*/ 0 w 9288370"/>
              <a:gd name="connsiteY53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38948 w 9288370"/>
              <a:gd name="connsiteY3" fmla="*/ 1710964 h 1858154"/>
              <a:gd name="connsiteX4" fmla="*/ 535500 w 9288370"/>
              <a:gd name="connsiteY4" fmla="*/ 1645986 h 1858154"/>
              <a:gd name="connsiteX5" fmla="*/ 717636 w 9288370"/>
              <a:gd name="connsiteY5" fmla="*/ 1599045 h 1858154"/>
              <a:gd name="connsiteX6" fmla="*/ 1456865 w 9288370"/>
              <a:gd name="connsiteY6" fmla="*/ 1510292 h 1858154"/>
              <a:gd name="connsiteX7" fmla="*/ 1604999 w 9288370"/>
              <a:gd name="connsiteY7" fmla="*/ 1513599 h 1858154"/>
              <a:gd name="connsiteX8" fmla="*/ 1717911 w 9288370"/>
              <a:gd name="connsiteY8" fmla="*/ 1497764 h 1858154"/>
              <a:gd name="connsiteX9" fmla="*/ 2101780 w 9288370"/>
              <a:gd name="connsiteY9" fmla="*/ 1409907 h 1858154"/>
              <a:gd name="connsiteX10" fmla="*/ 2244830 w 9288370"/>
              <a:gd name="connsiteY10" fmla="*/ 1388540 h 1858154"/>
              <a:gd name="connsiteX11" fmla="*/ 2428648 w 9288370"/>
              <a:gd name="connsiteY11" fmla="*/ 1372736 h 1858154"/>
              <a:gd name="connsiteX12" fmla="*/ 2645882 w 9288370"/>
              <a:gd name="connsiteY12" fmla="*/ 1341971 h 1858154"/>
              <a:gd name="connsiteX13" fmla="*/ 2707413 w 9288370"/>
              <a:gd name="connsiteY13" fmla="*/ 1347156 h 1858154"/>
              <a:gd name="connsiteX14" fmla="*/ 2843134 w 9288370"/>
              <a:gd name="connsiteY14" fmla="*/ 1323561 h 1858154"/>
              <a:gd name="connsiteX15" fmla="*/ 2923804 w 9288370"/>
              <a:gd name="connsiteY15" fmla="*/ 1314224 h 1858154"/>
              <a:gd name="connsiteX16" fmla="*/ 2953618 w 9288370"/>
              <a:gd name="connsiteY16" fmla="*/ 1318186 h 1858154"/>
              <a:gd name="connsiteX17" fmla="*/ 2995816 w 9288370"/>
              <a:gd name="connsiteY17" fmla="*/ 1318670 h 1858154"/>
              <a:gd name="connsiteX18" fmla="*/ 3444611 w 9288370"/>
              <a:gd name="connsiteY18" fmla="*/ 1236739 h 1858154"/>
              <a:gd name="connsiteX19" fmla="*/ 3925616 w 9288370"/>
              <a:gd name="connsiteY19" fmla="*/ 1253751 h 1858154"/>
              <a:gd name="connsiteX20" fmla="*/ 3995849 w 9288370"/>
              <a:gd name="connsiteY20" fmla="*/ 1272939 h 1858154"/>
              <a:gd name="connsiteX21" fmla="*/ 4190310 w 9288370"/>
              <a:gd name="connsiteY21" fmla="*/ 1307786 h 1858154"/>
              <a:gd name="connsiteX22" fmla="*/ 4575478 w 9288370"/>
              <a:gd name="connsiteY22" fmla="*/ 1261726 h 1858154"/>
              <a:gd name="connsiteX23" fmla="*/ 4650026 w 9288370"/>
              <a:gd name="connsiteY23" fmla="*/ 1265798 h 1858154"/>
              <a:gd name="connsiteX24" fmla="*/ 4792008 w 9288370"/>
              <a:gd name="connsiteY24" fmla="*/ 1243899 h 1858154"/>
              <a:gd name="connsiteX25" fmla="*/ 4954126 w 9288370"/>
              <a:gd name="connsiteY25" fmla="*/ 1204617 h 1858154"/>
              <a:gd name="connsiteX26" fmla="*/ 5309678 w 9288370"/>
              <a:gd name="connsiteY26" fmla="*/ 1128278 h 1858154"/>
              <a:gd name="connsiteX27" fmla="*/ 5474724 w 9288370"/>
              <a:gd name="connsiteY27" fmla="*/ 1091167 h 1858154"/>
              <a:gd name="connsiteX28" fmla="*/ 5776618 w 9288370"/>
              <a:gd name="connsiteY28" fmla="*/ 1053037 h 1858154"/>
              <a:gd name="connsiteX29" fmla="*/ 5785786 w 9288370"/>
              <a:gd name="connsiteY29" fmla="*/ 1051213 h 1858154"/>
              <a:gd name="connsiteX30" fmla="*/ 5829381 w 9288370"/>
              <a:gd name="connsiteY30" fmla="*/ 1046878 h 1858154"/>
              <a:gd name="connsiteX31" fmla="*/ 5943596 w 9288370"/>
              <a:gd name="connsiteY31" fmla="*/ 1043237 h 1858154"/>
              <a:gd name="connsiteX32" fmla="*/ 5985730 w 9288370"/>
              <a:gd name="connsiteY32" fmla="*/ 1035396 h 1858154"/>
              <a:gd name="connsiteX33" fmla="*/ 6103109 w 9288370"/>
              <a:gd name="connsiteY33" fmla="*/ 1019019 h 1858154"/>
              <a:gd name="connsiteX34" fmla="*/ 6222406 w 9288370"/>
              <a:gd name="connsiteY34" fmla="*/ 985341 h 1858154"/>
              <a:gd name="connsiteX35" fmla="*/ 6598672 w 9288370"/>
              <a:gd name="connsiteY35" fmla="*/ 902062 h 1858154"/>
              <a:gd name="connsiteX36" fmla="*/ 6766149 w 9288370"/>
              <a:gd name="connsiteY36" fmla="*/ 846132 h 1858154"/>
              <a:gd name="connsiteX37" fmla="*/ 6886312 w 9288370"/>
              <a:gd name="connsiteY37" fmla="*/ 781877 h 1858154"/>
              <a:gd name="connsiteX38" fmla="*/ 7006457 w 9288370"/>
              <a:gd name="connsiteY38" fmla="*/ 699758 h 1858154"/>
              <a:gd name="connsiteX39" fmla="*/ 7231643 w 9288370"/>
              <a:gd name="connsiteY39" fmla="*/ 640778 h 1858154"/>
              <a:gd name="connsiteX40" fmla="*/ 7363123 w 9288370"/>
              <a:gd name="connsiteY40" fmla="*/ 593682 h 1858154"/>
              <a:gd name="connsiteX41" fmla="*/ 7588368 w 9288370"/>
              <a:gd name="connsiteY41" fmla="*/ 531129 h 1858154"/>
              <a:gd name="connsiteX42" fmla="*/ 7952094 w 9288370"/>
              <a:gd name="connsiteY42" fmla="*/ 409302 h 1858154"/>
              <a:gd name="connsiteX43" fmla="*/ 8231938 w 9288370"/>
              <a:gd name="connsiteY43" fmla="*/ 259259 h 1858154"/>
              <a:gd name="connsiteX44" fmla="*/ 8428864 w 9288370"/>
              <a:gd name="connsiteY44" fmla="*/ 208471 h 1858154"/>
              <a:gd name="connsiteX45" fmla="*/ 8616510 w 9288370"/>
              <a:gd name="connsiteY45" fmla="*/ 161973 h 1858154"/>
              <a:gd name="connsiteX46" fmla="*/ 8826766 w 9288370"/>
              <a:gd name="connsiteY46" fmla="*/ 152111 h 1858154"/>
              <a:gd name="connsiteX47" fmla="*/ 8917647 w 9288370"/>
              <a:gd name="connsiteY47" fmla="*/ 112232 h 1858154"/>
              <a:gd name="connsiteX48" fmla="*/ 9182272 w 9288370"/>
              <a:gd name="connsiteY48" fmla="*/ 37171 h 1858154"/>
              <a:gd name="connsiteX49" fmla="*/ 9232990 w 9288370"/>
              <a:gd name="connsiteY49" fmla="*/ 24074 h 1858154"/>
              <a:gd name="connsiteX50" fmla="*/ 9288370 w 9288370"/>
              <a:gd name="connsiteY50" fmla="*/ 0 h 1858154"/>
              <a:gd name="connsiteX51" fmla="*/ 0 w 9288370"/>
              <a:gd name="connsiteY51" fmla="*/ 0 h 1858154"/>
              <a:gd name="connsiteX52" fmla="*/ 0 w 9288370"/>
              <a:gd name="connsiteY5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172940 w 9288370"/>
              <a:gd name="connsiteY2" fmla="*/ 1764711 h 1858154"/>
              <a:gd name="connsiteX3" fmla="*/ 338948 w 9288370"/>
              <a:gd name="connsiteY3" fmla="*/ 1710964 h 1858154"/>
              <a:gd name="connsiteX4" fmla="*/ 535500 w 9288370"/>
              <a:gd name="connsiteY4" fmla="*/ 1645986 h 1858154"/>
              <a:gd name="connsiteX5" fmla="*/ 717636 w 9288370"/>
              <a:gd name="connsiteY5" fmla="*/ 1599045 h 1858154"/>
              <a:gd name="connsiteX6" fmla="*/ 1086577 w 9288370"/>
              <a:gd name="connsiteY6" fmla="*/ 1505147 h 1858154"/>
              <a:gd name="connsiteX7" fmla="*/ 1604999 w 9288370"/>
              <a:gd name="connsiteY7" fmla="*/ 1513599 h 1858154"/>
              <a:gd name="connsiteX8" fmla="*/ 1717911 w 9288370"/>
              <a:gd name="connsiteY8" fmla="*/ 1497764 h 1858154"/>
              <a:gd name="connsiteX9" fmla="*/ 2101780 w 9288370"/>
              <a:gd name="connsiteY9" fmla="*/ 1409907 h 1858154"/>
              <a:gd name="connsiteX10" fmla="*/ 2244830 w 9288370"/>
              <a:gd name="connsiteY10" fmla="*/ 1388540 h 1858154"/>
              <a:gd name="connsiteX11" fmla="*/ 2428648 w 9288370"/>
              <a:gd name="connsiteY11" fmla="*/ 1372736 h 1858154"/>
              <a:gd name="connsiteX12" fmla="*/ 2645882 w 9288370"/>
              <a:gd name="connsiteY12" fmla="*/ 1341971 h 1858154"/>
              <a:gd name="connsiteX13" fmla="*/ 2707413 w 9288370"/>
              <a:gd name="connsiteY13" fmla="*/ 1347156 h 1858154"/>
              <a:gd name="connsiteX14" fmla="*/ 2843134 w 9288370"/>
              <a:gd name="connsiteY14" fmla="*/ 1323561 h 1858154"/>
              <a:gd name="connsiteX15" fmla="*/ 2923804 w 9288370"/>
              <a:gd name="connsiteY15" fmla="*/ 1314224 h 1858154"/>
              <a:gd name="connsiteX16" fmla="*/ 2953618 w 9288370"/>
              <a:gd name="connsiteY16" fmla="*/ 1318186 h 1858154"/>
              <a:gd name="connsiteX17" fmla="*/ 2995816 w 9288370"/>
              <a:gd name="connsiteY17" fmla="*/ 1318670 h 1858154"/>
              <a:gd name="connsiteX18" fmla="*/ 3444611 w 9288370"/>
              <a:gd name="connsiteY18" fmla="*/ 1236739 h 1858154"/>
              <a:gd name="connsiteX19" fmla="*/ 3925616 w 9288370"/>
              <a:gd name="connsiteY19" fmla="*/ 1253751 h 1858154"/>
              <a:gd name="connsiteX20" fmla="*/ 3995849 w 9288370"/>
              <a:gd name="connsiteY20" fmla="*/ 1272939 h 1858154"/>
              <a:gd name="connsiteX21" fmla="*/ 4190310 w 9288370"/>
              <a:gd name="connsiteY21" fmla="*/ 1307786 h 1858154"/>
              <a:gd name="connsiteX22" fmla="*/ 4575478 w 9288370"/>
              <a:gd name="connsiteY22" fmla="*/ 1261726 h 1858154"/>
              <a:gd name="connsiteX23" fmla="*/ 4650026 w 9288370"/>
              <a:gd name="connsiteY23" fmla="*/ 1265798 h 1858154"/>
              <a:gd name="connsiteX24" fmla="*/ 4792008 w 9288370"/>
              <a:gd name="connsiteY24" fmla="*/ 1243899 h 1858154"/>
              <a:gd name="connsiteX25" fmla="*/ 4954126 w 9288370"/>
              <a:gd name="connsiteY25" fmla="*/ 1204617 h 1858154"/>
              <a:gd name="connsiteX26" fmla="*/ 5309678 w 9288370"/>
              <a:gd name="connsiteY26" fmla="*/ 1128278 h 1858154"/>
              <a:gd name="connsiteX27" fmla="*/ 5474724 w 9288370"/>
              <a:gd name="connsiteY27" fmla="*/ 1091167 h 1858154"/>
              <a:gd name="connsiteX28" fmla="*/ 5776618 w 9288370"/>
              <a:gd name="connsiteY28" fmla="*/ 1053037 h 1858154"/>
              <a:gd name="connsiteX29" fmla="*/ 5785786 w 9288370"/>
              <a:gd name="connsiteY29" fmla="*/ 1051213 h 1858154"/>
              <a:gd name="connsiteX30" fmla="*/ 5829381 w 9288370"/>
              <a:gd name="connsiteY30" fmla="*/ 1046878 h 1858154"/>
              <a:gd name="connsiteX31" fmla="*/ 5943596 w 9288370"/>
              <a:gd name="connsiteY31" fmla="*/ 1043237 h 1858154"/>
              <a:gd name="connsiteX32" fmla="*/ 5985730 w 9288370"/>
              <a:gd name="connsiteY32" fmla="*/ 1035396 h 1858154"/>
              <a:gd name="connsiteX33" fmla="*/ 6103109 w 9288370"/>
              <a:gd name="connsiteY33" fmla="*/ 1019019 h 1858154"/>
              <a:gd name="connsiteX34" fmla="*/ 6222406 w 9288370"/>
              <a:gd name="connsiteY34" fmla="*/ 985341 h 1858154"/>
              <a:gd name="connsiteX35" fmla="*/ 6598672 w 9288370"/>
              <a:gd name="connsiteY35" fmla="*/ 902062 h 1858154"/>
              <a:gd name="connsiteX36" fmla="*/ 6766149 w 9288370"/>
              <a:gd name="connsiteY36" fmla="*/ 846132 h 1858154"/>
              <a:gd name="connsiteX37" fmla="*/ 6886312 w 9288370"/>
              <a:gd name="connsiteY37" fmla="*/ 781877 h 1858154"/>
              <a:gd name="connsiteX38" fmla="*/ 7006457 w 9288370"/>
              <a:gd name="connsiteY38" fmla="*/ 699758 h 1858154"/>
              <a:gd name="connsiteX39" fmla="*/ 7231643 w 9288370"/>
              <a:gd name="connsiteY39" fmla="*/ 640778 h 1858154"/>
              <a:gd name="connsiteX40" fmla="*/ 7363123 w 9288370"/>
              <a:gd name="connsiteY40" fmla="*/ 593682 h 1858154"/>
              <a:gd name="connsiteX41" fmla="*/ 7588368 w 9288370"/>
              <a:gd name="connsiteY41" fmla="*/ 531129 h 1858154"/>
              <a:gd name="connsiteX42" fmla="*/ 7952094 w 9288370"/>
              <a:gd name="connsiteY42" fmla="*/ 409302 h 1858154"/>
              <a:gd name="connsiteX43" fmla="*/ 8231938 w 9288370"/>
              <a:gd name="connsiteY43" fmla="*/ 259259 h 1858154"/>
              <a:gd name="connsiteX44" fmla="*/ 8428864 w 9288370"/>
              <a:gd name="connsiteY44" fmla="*/ 208471 h 1858154"/>
              <a:gd name="connsiteX45" fmla="*/ 8616510 w 9288370"/>
              <a:gd name="connsiteY45" fmla="*/ 161973 h 1858154"/>
              <a:gd name="connsiteX46" fmla="*/ 8826766 w 9288370"/>
              <a:gd name="connsiteY46" fmla="*/ 152111 h 1858154"/>
              <a:gd name="connsiteX47" fmla="*/ 8917647 w 9288370"/>
              <a:gd name="connsiteY47" fmla="*/ 112232 h 1858154"/>
              <a:gd name="connsiteX48" fmla="*/ 9182272 w 9288370"/>
              <a:gd name="connsiteY48" fmla="*/ 37171 h 1858154"/>
              <a:gd name="connsiteX49" fmla="*/ 9232990 w 9288370"/>
              <a:gd name="connsiteY49" fmla="*/ 24074 h 1858154"/>
              <a:gd name="connsiteX50" fmla="*/ 9288370 w 9288370"/>
              <a:gd name="connsiteY50" fmla="*/ 0 h 1858154"/>
              <a:gd name="connsiteX51" fmla="*/ 0 w 9288370"/>
              <a:gd name="connsiteY51" fmla="*/ 0 h 1858154"/>
              <a:gd name="connsiteX52" fmla="*/ 0 w 9288370"/>
              <a:gd name="connsiteY52" fmla="*/ 1858154 h 18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288370" h="1858154">
                <a:moveTo>
                  <a:pt x="0" y="1858154"/>
                </a:moveTo>
                <a:lnTo>
                  <a:pt x="1049" y="1857909"/>
                </a:lnTo>
                <a:cubicBezTo>
                  <a:pt x="74675" y="1831386"/>
                  <a:pt x="21048" y="1865568"/>
                  <a:pt x="172940" y="1764711"/>
                </a:cubicBezTo>
                <a:cubicBezTo>
                  <a:pt x="311483" y="1711511"/>
                  <a:pt x="169495" y="1729979"/>
                  <a:pt x="338948" y="1710964"/>
                </a:cubicBezTo>
                <a:cubicBezTo>
                  <a:pt x="385385" y="1705560"/>
                  <a:pt x="461234" y="1665690"/>
                  <a:pt x="535500" y="1645986"/>
                </a:cubicBezTo>
                <a:cubicBezTo>
                  <a:pt x="594561" y="1643179"/>
                  <a:pt x="628315" y="1617973"/>
                  <a:pt x="717636" y="1599045"/>
                </a:cubicBezTo>
                <a:lnTo>
                  <a:pt x="1086577" y="1505147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800708" y="1480482"/>
                  <a:pt x="2013960" y="1428111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77648" y="1305096"/>
                  <a:pt x="3335568" y="1253614"/>
                  <a:pt x="3444611" y="1236739"/>
                </a:cubicBezTo>
                <a:cubicBezTo>
                  <a:pt x="3599578" y="1225919"/>
                  <a:pt x="3833743" y="1247718"/>
                  <a:pt x="3925616" y="1253751"/>
                </a:cubicBezTo>
                <a:cubicBezTo>
                  <a:pt x="3973615" y="1258954"/>
                  <a:pt x="3951733" y="1263933"/>
                  <a:pt x="3995849" y="1272939"/>
                </a:cubicBezTo>
                <a:cubicBezTo>
                  <a:pt x="4035170" y="1280272"/>
                  <a:pt x="4151284" y="1302685"/>
                  <a:pt x="4190310" y="1307786"/>
                </a:cubicBezTo>
                <a:cubicBezTo>
                  <a:pt x="4286915" y="1305917"/>
                  <a:pt x="4498859" y="1268724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776618" y="1053037"/>
                </a:ln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828622" y="816303"/>
                  <a:pt x="6844288" y="800250"/>
                  <a:pt x="6886312" y="781877"/>
                </a:cubicBezTo>
                <a:cubicBezTo>
                  <a:pt x="6904346" y="770915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17574" y="550445"/>
                  <a:pt x="7588368" y="531129"/>
                </a:cubicBezTo>
                <a:cubicBezTo>
                  <a:pt x="7669636" y="521516"/>
                  <a:pt x="7844833" y="454614"/>
                  <a:pt x="7952094" y="409302"/>
                </a:cubicBezTo>
                <a:cubicBezTo>
                  <a:pt x="8059356" y="363990"/>
                  <a:pt x="8146910" y="253405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lnTo>
                  <a:pt x="0" y="1858154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8CF3DF-0183-419B-93BB-68C620D8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391900" cy="6542709"/>
          </a:xfrm>
          <a:custGeom>
            <a:avLst/>
            <a:gdLst>
              <a:gd name="connsiteX0" fmla="*/ 11391900 w 11391900"/>
              <a:gd name="connsiteY0" fmla="*/ 0 h 6542709"/>
              <a:gd name="connsiteX1" fmla="*/ 214241 w 11391900"/>
              <a:gd name="connsiteY1" fmla="*/ 0 h 6542709"/>
              <a:gd name="connsiteX2" fmla="*/ 0 w 11391900"/>
              <a:gd name="connsiteY2" fmla="*/ 6163678 h 6542709"/>
              <a:gd name="connsiteX3" fmla="*/ 11391900 w 11391900"/>
              <a:gd name="connsiteY3" fmla="*/ 6542709 h 654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1900" h="6542709">
                <a:moveTo>
                  <a:pt x="11391900" y="0"/>
                </a:moveTo>
                <a:lnTo>
                  <a:pt x="214241" y="0"/>
                </a:lnTo>
                <a:lnTo>
                  <a:pt x="0" y="6163678"/>
                </a:lnTo>
                <a:lnTo>
                  <a:pt x="11391900" y="6542709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Pastel colors in gradient surface design">
            <a:extLst>
              <a:ext uri="{FF2B5EF4-FFF2-40B4-BE49-F238E27FC236}">
                <a16:creationId xmlns:a16="http://schemas.microsoft.com/office/drawing/2014/main" id="{4FD158CC-3D77-34CE-A82B-0944D340E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0" r="-1" b="9439"/>
          <a:stretch/>
        </p:blipFill>
        <p:spPr>
          <a:xfrm>
            <a:off x="20" y="10"/>
            <a:ext cx="11244875" cy="6393594"/>
          </a:xfrm>
          <a:custGeom>
            <a:avLst/>
            <a:gdLst/>
            <a:ahLst/>
            <a:cxnLst/>
            <a:rect l="l" t="t" r="r" b="b"/>
            <a:pathLst>
              <a:path w="11244895" h="6393604">
                <a:moveTo>
                  <a:pt x="0" y="0"/>
                </a:moveTo>
                <a:lnTo>
                  <a:pt x="11024882" y="0"/>
                </a:lnTo>
                <a:lnTo>
                  <a:pt x="11244874" y="5980202"/>
                </a:lnTo>
                <a:cubicBezTo>
                  <a:pt x="11245230" y="5990765"/>
                  <a:pt x="11241062" y="6000472"/>
                  <a:pt x="11234024" y="6007639"/>
                </a:cubicBezTo>
                <a:lnTo>
                  <a:pt x="11206188" y="6019725"/>
                </a:lnTo>
                <a:cubicBezTo>
                  <a:pt x="11206216" y="6020500"/>
                  <a:pt x="11206246" y="6021274"/>
                  <a:pt x="11206274" y="6022049"/>
                </a:cubicBezTo>
                <a:lnTo>
                  <a:pt x="10574878" y="6042984"/>
                </a:lnTo>
                <a:lnTo>
                  <a:pt x="10558875" y="6047706"/>
                </a:lnTo>
                <a:cubicBezTo>
                  <a:pt x="10550278" y="6049738"/>
                  <a:pt x="10538428" y="6051751"/>
                  <a:pt x="10520436" y="6053193"/>
                </a:cubicBezTo>
                <a:cubicBezTo>
                  <a:pt x="10475138" y="6040706"/>
                  <a:pt x="10418243" y="6076360"/>
                  <a:pt x="10361896" y="6059419"/>
                </a:cubicBezTo>
                <a:cubicBezTo>
                  <a:pt x="10341403" y="6055542"/>
                  <a:pt x="10279362" y="6057956"/>
                  <a:pt x="10268486" y="6067189"/>
                </a:cubicBezTo>
                <a:cubicBezTo>
                  <a:pt x="10255727" y="6069499"/>
                  <a:pt x="10240317" y="6066803"/>
                  <a:pt x="10235276" y="6076493"/>
                </a:cubicBezTo>
                <a:cubicBezTo>
                  <a:pt x="10226520" y="6088232"/>
                  <a:pt x="10179594" y="6071903"/>
                  <a:pt x="10187365" y="6085214"/>
                </a:cubicBezTo>
                <a:cubicBezTo>
                  <a:pt x="10154086" y="6074061"/>
                  <a:pt x="10130952" y="6098795"/>
                  <a:pt x="10104570" y="6105527"/>
                </a:cubicBezTo>
                <a:lnTo>
                  <a:pt x="10024444" y="6115758"/>
                </a:lnTo>
                <a:lnTo>
                  <a:pt x="9970441" y="6119015"/>
                </a:lnTo>
                <a:lnTo>
                  <a:pt x="9962588" y="6118985"/>
                </a:lnTo>
                <a:lnTo>
                  <a:pt x="9897357" y="6110779"/>
                </a:lnTo>
                <a:cubicBezTo>
                  <a:pt x="9895915" y="6112721"/>
                  <a:pt x="9893945" y="6114547"/>
                  <a:pt x="9891504" y="6116195"/>
                </a:cubicBezTo>
                <a:lnTo>
                  <a:pt x="9871379" y="6122185"/>
                </a:lnTo>
                <a:lnTo>
                  <a:pt x="9853740" y="6116538"/>
                </a:lnTo>
                <a:lnTo>
                  <a:pt x="9771804" y="6108146"/>
                </a:lnTo>
                <a:lnTo>
                  <a:pt x="9652162" y="6101878"/>
                </a:lnTo>
                <a:lnTo>
                  <a:pt x="9633903" y="6096074"/>
                </a:lnTo>
                <a:cubicBezTo>
                  <a:pt x="9592509" y="6090410"/>
                  <a:pt x="9543168" y="6099341"/>
                  <a:pt x="9516360" y="6084309"/>
                </a:cubicBezTo>
                <a:lnTo>
                  <a:pt x="9454893" y="6083927"/>
                </a:lnTo>
                <a:lnTo>
                  <a:pt x="9448281" y="6090004"/>
                </a:lnTo>
                <a:lnTo>
                  <a:pt x="9430107" y="6089060"/>
                </a:lnTo>
                <a:lnTo>
                  <a:pt x="9425264" y="6090092"/>
                </a:lnTo>
                <a:cubicBezTo>
                  <a:pt x="9416026" y="6092092"/>
                  <a:pt x="9406854" y="6093861"/>
                  <a:pt x="9397520" y="6094724"/>
                </a:cubicBezTo>
                <a:cubicBezTo>
                  <a:pt x="9398304" y="6089168"/>
                  <a:pt x="9396028" y="6085782"/>
                  <a:pt x="9391940" y="6083785"/>
                </a:cubicBezTo>
                <a:lnTo>
                  <a:pt x="9383661" y="6082480"/>
                </a:lnTo>
                <a:lnTo>
                  <a:pt x="9082566" y="6092463"/>
                </a:lnTo>
                <a:lnTo>
                  <a:pt x="9057129" y="6103516"/>
                </a:lnTo>
                <a:lnTo>
                  <a:pt x="8977002" y="6113748"/>
                </a:lnTo>
                <a:lnTo>
                  <a:pt x="8922998" y="6117005"/>
                </a:lnTo>
                <a:lnTo>
                  <a:pt x="8915145" y="6116975"/>
                </a:lnTo>
                <a:lnTo>
                  <a:pt x="8849913" y="6108769"/>
                </a:lnTo>
                <a:cubicBezTo>
                  <a:pt x="8848472" y="6110709"/>
                  <a:pt x="8846502" y="6112536"/>
                  <a:pt x="8844062" y="6114185"/>
                </a:cubicBezTo>
                <a:lnTo>
                  <a:pt x="8823936" y="6120175"/>
                </a:lnTo>
                <a:lnTo>
                  <a:pt x="8806296" y="6114528"/>
                </a:lnTo>
                <a:lnTo>
                  <a:pt x="8724361" y="6106136"/>
                </a:lnTo>
                <a:lnTo>
                  <a:pt x="8703362" y="6105036"/>
                </a:lnTo>
                <a:lnTo>
                  <a:pt x="7828889" y="6134030"/>
                </a:lnTo>
                <a:lnTo>
                  <a:pt x="7072945" y="6159094"/>
                </a:lnTo>
                <a:lnTo>
                  <a:pt x="6575033" y="6175603"/>
                </a:lnTo>
                <a:lnTo>
                  <a:pt x="6535251" y="6177101"/>
                </a:lnTo>
                <a:cubicBezTo>
                  <a:pt x="6544375" y="6185039"/>
                  <a:pt x="6360160" y="6189774"/>
                  <a:pt x="6293471" y="6185203"/>
                </a:cubicBezTo>
                <a:lnTo>
                  <a:pt x="6291786" y="6184994"/>
                </a:lnTo>
                <a:lnTo>
                  <a:pt x="3497393" y="6277645"/>
                </a:lnTo>
                <a:lnTo>
                  <a:pt x="0" y="6393604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CFAF5C-B656-4964-BB14-3E870B286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454463"/>
            <a:ext cx="11244895" cy="2939141"/>
          </a:xfrm>
          <a:custGeom>
            <a:avLst/>
            <a:gdLst>
              <a:gd name="connsiteX0" fmla="*/ 215404 w 10676609"/>
              <a:gd name="connsiteY0" fmla="*/ 0 h 6579963"/>
              <a:gd name="connsiteX1" fmla="*/ 10676609 w 10676609"/>
              <a:gd name="connsiteY1" fmla="*/ 0 h 6579963"/>
              <a:gd name="connsiteX2" fmla="*/ 10676609 w 10676609"/>
              <a:gd name="connsiteY2" fmla="*/ 6579963 h 6579963"/>
              <a:gd name="connsiteX3" fmla="*/ 7355965 w 10676609"/>
              <a:gd name="connsiteY3" fmla="*/ 6464004 h 6579963"/>
              <a:gd name="connsiteX4" fmla="*/ 4702793 w 10676609"/>
              <a:gd name="connsiteY4" fmla="*/ 6371353 h 6579963"/>
              <a:gd name="connsiteX5" fmla="*/ 4701193 w 10676609"/>
              <a:gd name="connsiteY5" fmla="*/ 6371562 h 6579963"/>
              <a:gd name="connsiteX6" fmla="*/ 4471632 w 10676609"/>
              <a:gd name="connsiteY6" fmla="*/ 6363460 h 6579963"/>
              <a:gd name="connsiteX7" fmla="*/ 4433860 w 10676609"/>
              <a:gd name="connsiteY7" fmla="*/ 6361962 h 6579963"/>
              <a:gd name="connsiteX8" fmla="*/ 3961111 w 10676609"/>
              <a:gd name="connsiteY8" fmla="*/ 6345453 h 6579963"/>
              <a:gd name="connsiteX9" fmla="*/ 3243371 w 10676609"/>
              <a:gd name="connsiteY9" fmla="*/ 6320389 h 6579963"/>
              <a:gd name="connsiteX10" fmla="*/ 2413091 w 10676609"/>
              <a:gd name="connsiteY10" fmla="*/ 6291395 h 6579963"/>
              <a:gd name="connsiteX11" fmla="*/ 2393153 w 10676609"/>
              <a:gd name="connsiteY11" fmla="*/ 6292495 h 6579963"/>
              <a:gd name="connsiteX12" fmla="*/ 2315359 w 10676609"/>
              <a:gd name="connsiteY12" fmla="*/ 6300887 h 6579963"/>
              <a:gd name="connsiteX13" fmla="*/ 2298610 w 10676609"/>
              <a:gd name="connsiteY13" fmla="*/ 6306534 h 6579963"/>
              <a:gd name="connsiteX14" fmla="*/ 2279502 w 10676609"/>
              <a:gd name="connsiteY14" fmla="*/ 6300544 h 6579963"/>
              <a:gd name="connsiteX15" fmla="*/ 2273946 w 10676609"/>
              <a:gd name="connsiteY15" fmla="*/ 6295128 h 6579963"/>
              <a:gd name="connsiteX16" fmla="*/ 2212011 w 10676609"/>
              <a:gd name="connsiteY16" fmla="*/ 6303334 h 6579963"/>
              <a:gd name="connsiteX17" fmla="*/ 2204555 w 10676609"/>
              <a:gd name="connsiteY17" fmla="*/ 6303364 h 6579963"/>
              <a:gd name="connsiteX18" fmla="*/ 2153280 w 10676609"/>
              <a:gd name="connsiteY18" fmla="*/ 6300107 h 6579963"/>
              <a:gd name="connsiteX19" fmla="*/ 2077202 w 10676609"/>
              <a:gd name="connsiteY19" fmla="*/ 6289875 h 6579963"/>
              <a:gd name="connsiteX20" fmla="*/ 2053051 w 10676609"/>
              <a:gd name="connsiteY20" fmla="*/ 6278822 h 6579963"/>
              <a:gd name="connsiteX21" fmla="*/ 1767172 w 10676609"/>
              <a:gd name="connsiteY21" fmla="*/ 6268839 h 6579963"/>
              <a:gd name="connsiteX22" fmla="*/ 1759312 w 10676609"/>
              <a:gd name="connsiteY22" fmla="*/ 6270144 h 6579963"/>
              <a:gd name="connsiteX23" fmla="*/ 1754014 w 10676609"/>
              <a:gd name="connsiteY23" fmla="*/ 6281083 h 6579963"/>
              <a:gd name="connsiteX24" fmla="*/ 1727672 w 10676609"/>
              <a:gd name="connsiteY24" fmla="*/ 6276451 h 6579963"/>
              <a:gd name="connsiteX25" fmla="*/ 1723074 w 10676609"/>
              <a:gd name="connsiteY25" fmla="*/ 6275419 h 6579963"/>
              <a:gd name="connsiteX26" fmla="*/ 1705818 w 10676609"/>
              <a:gd name="connsiteY26" fmla="*/ 6276363 h 6579963"/>
              <a:gd name="connsiteX27" fmla="*/ 1699540 w 10676609"/>
              <a:gd name="connsiteY27" fmla="*/ 6270286 h 6579963"/>
              <a:gd name="connsiteX28" fmla="*/ 1641180 w 10676609"/>
              <a:gd name="connsiteY28" fmla="*/ 6270668 h 6579963"/>
              <a:gd name="connsiteX29" fmla="*/ 1529577 w 10676609"/>
              <a:gd name="connsiteY29" fmla="*/ 6282433 h 6579963"/>
              <a:gd name="connsiteX30" fmla="*/ 1512241 w 10676609"/>
              <a:gd name="connsiteY30" fmla="*/ 6288237 h 6579963"/>
              <a:gd name="connsiteX31" fmla="*/ 1398645 w 10676609"/>
              <a:gd name="connsiteY31" fmla="*/ 6294505 h 6579963"/>
              <a:gd name="connsiteX32" fmla="*/ 1320850 w 10676609"/>
              <a:gd name="connsiteY32" fmla="*/ 6302897 h 6579963"/>
              <a:gd name="connsiteX33" fmla="*/ 1304102 w 10676609"/>
              <a:gd name="connsiteY33" fmla="*/ 6308544 h 6579963"/>
              <a:gd name="connsiteX34" fmla="*/ 1284994 w 10676609"/>
              <a:gd name="connsiteY34" fmla="*/ 6302554 h 6579963"/>
              <a:gd name="connsiteX35" fmla="*/ 1279437 w 10676609"/>
              <a:gd name="connsiteY35" fmla="*/ 6297138 h 6579963"/>
              <a:gd name="connsiteX36" fmla="*/ 1217503 w 10676609"/>
              <a:gd name="connsiteY36" fmla="*/ 6305344 h 6579963"/>
              <a:gd name="connsiteX37" fmla="*/ 1210047 w 10676609"/>
              <a:gd name="connsiteY37" fmla="*/ 6305374 h 6579963"/>
              <a:gd name="connsiteX38" fmla="*/ 1158773 w 10676609"/>
              <a:gd name="connsiteY38" fmla="*/ 6302117 h 6579963"/>
              <a:gd name="connsiteX39" fmla="*/ 1082696 w 10676609"/>
              <a:gd name="connsiteY39" fmla="*/ 6291886 h 6579963"/>
              <a:gd name="connsiteX40" fmla="*/ 1004085 w 10676609"/>
              <a:gd name="connsiteY40" fmla="*/ 6271573 h 6579963"/>
              <a:gd name="connsiteX41" fmla="*/ 958596 w 10676609"/>
              <a:gd name="connsiteY41" fmla="*/ 6262852 h 6579963"/>
              <a:gd name="connsiteX42" fmla="*/ 927064 w 10676609"/>
              <a:gd name="connsiteY42" fmla="*/ 6253548 h 6579963"/>
              <a:gd name="connsiteX43" fmla="*/ 838375 w 10676609"/>
              <a:gd name="connsiteY43" fmla="*/ 6245778 h 6579963"/>
              <a:gd name="connsiteX44" fmla="*/ 687847 w 10676609"/>
              <a:gd name="connsiteY44" fmla="*/ 6239552 h 6579963"/>
              <a:gd name="connsiteX45" fmla="*/ 651350 w 10676609"/>
              <a:gd name="connsiteY45" fmla="*/ 6234065 h 6579963"/>
              <a:gd name="connsiteX46" fmla="*/ 636156 w 10676609"/>
              <a:gd name="connsiteY46" fmla="*/ 6229343 h 6579963"/>
              <a:gd name="connsiteX47" fmla="*/ 36669 w 10676609"/>
              <a:gd name="connsiteY47" fmla="*/ 6208408 h 6579963"/>
              <a:gd name="connsiteX48" fmla="*/ 36751 w 10676609"/>
              <a:gd name="connsiteY48" fmla="*/ 6206084 h 6579963"/>
              <a:gd name="connsiteX49" fmla="*/ 10322 w 10676609"/>
              <a:gd name="connsiteY49" fmla="*/ 6193998 h 6579963"/>
              <a:gd name="connsiteX50" fmla="*/ 20 w 10676609"/>
              <a:gd name="connsiteY50" fmla="*/ 6166561 h 6579963"/>
              <a:gd name="connsiteX51" fmla="*/ 109133 w 10676609"/>
              <a:gd name="connsiteY51" fmla="*/ 3041977 h 6579963"/>
              <a:gd name="connsiteX52" fmla="*/ 114182 w 10676609"/>
              <a:gd name="connsiteY52" fmla="*/ 3032927 h 6579963"/>
              <a:gd name="connsiteX53" fmla="*/ 109890 w 10676609"/>
              <a:gd name="connsiteY53" fmla="*/ 3021493 h 6579963"/>
              <a:gd name="connsiteX0" fmla="*/ 215404 w 10676609"/>
              <a:gd name="connsiteY0" fmla="*/ 0 h 6579963"/>
              <a:gd name="connsiteX1" fmla="*/ 10676609 w 10676609"/>
              <a:gd name="connsiteY1" fmla="*/ 0 h 6579963"/>
              <a:gd name="connsiteX2" fmla="*/ 10676609 w 10676609"/>
              <a:gd name="connsiteY2" fmla="*/ 6579963 h 6579963"/>
              <a:gd name="connsiteX3" fmla="*/ 7355965 w 10676609"/>
              <a:gd name="connsiteY3" fmla="*/ 6464004 h 6579963"/>
              <a:gd name="connsiteX4" fmla="*/ 4702793 w 10676609"/>
              <a:gd name="connsiteY4" fmla="*/ 6371353 h 6579963"/>
              <a:gd name="connsiteX5" fmla="*/ 4701193 w 10676609"/>
              <a:gd name="connsiteY5" fmla="*/ 6371562 h 6579963"/>
              <a:gd name="connsiteX6" fmla="*/ 4471632 w 10676609"/>
              <a:gd name="connsiteY6" fmla="*/ 6363460 h 6579963"/>
              <a:gd name="connsiteX7" fmla="*/ 4433860 w 10676609"/>
              <a:gd name="connsiteY7" fmla="*/ 6361962 h 6579963"/>
              <a:gd name="connsiteX8" fmla="*/ 3961111 w 10676609"/>
              <a:gd name="connsiteY8" fmla="*/ 6345453 h 6579963"/>
              <a:gd name="connsiteX9" fmla="*/ 3243371 w 10676609"/>
              <a:gd name="connsiteY9" fmla="*/ 6320389 h 6579963"/>
              <a:gd name="connsiteX10" fmla="*/ 2413091 w 10676609"/>
              <a:gd name="connsiteY10" fmla="*/ 6291395 h 6579963"/>
              <a:gd name="connsiteX11" fmla="*/ 2393153 w 10676609"/>
              <a:gd name="connsiteY11" fmla="*/ 6292495 h 6579963"/>
              <a:gd name="connsiteX12" fmla="*/ 2315359 w 10676609"/>
              <a:gd name="connsiteY12" fmla="*/ 6300887 h 6579963"/>
              <a:gd name="connsiteX13" fmla="*/ 2298610 w 10676609"/>
              <a:gd name="connsiteY13" fmla="*/ 6306534 h 6579963"/>
              <a:gd name="connsiteX14" fmla="*/ 2279502 w 10676609"/>
              <a:gd name="connsiteY14" fmla="*/ 6300544 h 6579963"/>
              <a:gd name="connsiteX15" fmla="*/ 2273946 w 10676609"/>
              <a:gd name="connsiteY15" fmla="*/ 6295128 h 6579963"/>
              <a:gd name="connsiteX16" fmla="*/ 2212011 w 10676609"/>
              <a:gd name="connsiteY16" fmla="*/ 6303334 h 6579963"/>
              <a:gd name="connsiteX17" fmla="*/ 2204555 w 10676609"/>
              <a:gd name="connsiteY17" fmla="*/ 6303364 h 6579963"/>
              <a:gd name="connsiteX18" fmla="*/ 2153280 w 10676609"/>
              <a:gd name="connsiteY18" fmla="*/ 6300107 h 6579963"/>
              <a:gd name="connsiteX19" fmla="*/ 2077202 w 10676609"/>
              <a:gd name="connsiteY19" fmla="*/ 6289875 h 6579963"/>
              <a:gd name="connsiteX20" fmla="*/ 2053051 w 10676609"/>
              <a:gd name="connsiteY20" fmla="*/ 6278822 h 6579963"/>
              <a:gd name="connsiteX21" fmla="*/ 1767172 w 10676609"/>
              <a:gd name="connsiteY21" fmla="*/ 6268839 h 6579963"/>
              <a:gd name="connsiteX22" fmla="*/ 1759312 w 10676609"/>
              <a:gd name="connsiteY22" fmla="*/ 6270144 h 6579963"/>
              <a:gd name="connsiteX23" fmla="*/ 1754014 w 10676609"/>
              <a:gd name="connsiteY23" fmla="*/ 6281083 h 6579963"/>
              <a:gd name="connsiteX24" fmla="*/ 1727672 w 10676609"/>
              <a:gd name="connsiteY24" fmla="*/ 6276451 h 6579963"/>
              <a:gd name="connsiteX25" fmla="*/ 1723074 w 10676609"/>
              <a:gd name="connsiteY25" fmla="*/ 6275419 h 6579963"/>
              <a:gd name="connsiteX26" fmla="*/ 1705818 w 10676609"/>
              <a:gd name="connsiteY26" fmla="*/ 6276363 h 6579963"/>
              <a:gd name="connsiteX27" fmla="*/ 1699540 w 10676609"/>
              <a:gd name="connsiteY27" fmla="*/ 6270286 h 6579963"/>
              <a:gd name="connsiteX28" fmla="*/ 1641180 w 10676609"/>
              <a:gd name="connsiteY28" fmla="*/ 6270668 h 6579963"/>
              <a:gd name="connsiteX29" fmla="*/ 1529577 w 10676609"/>
              <a:gd name="connsiteY29" fmla="*/ 6282433 h 6579963"/>
              <a:gd name="connsiteX30" fmla="*/ 1512241 w 10676609"/>
              <a:gd name="connsiteY30" fmla="*/ 6288237 h 6579963"/>
              <a:gd name="connsiteX31" fmla="*/ 1398645 w 10676609"/>
              <a:gd name="connsiteY31" fmla="*/ 6294505 h 6579963"/>
              <a:gd name="connsiteX32" fmla="*/ 1320850 w 10676609"/>
              <a:gd name="connsiteY32" fmla="*/ 6302897 h 6579963"/>
              <a:gd name="connsiteX33" fmla="*/ 1304102 w 10676609"/>
              <a:gd name="connsiteY33" fmla="*/ 6308544 h 6579963"/>
              <a:gd name="connsiteX34" fmla="*/ 1284994 w 10676609"/>
              <a:gd name="connsiteY34" fmla="*/ 6302554 h 6579963"/>
              <a:gd name="connsiteX35" fmla="*/ 1279437 w 10676609"/>
              <a:gd name="connsiteY35" fmla="*/ 6297138 h 6579963"/>
              <a:gd name="connsiteX36" fmla="*/ 1217503 w 10676609"/>
              <a:gd name="connsiteY36" fmla="*/ 6305344 h 6579963"/>
              <a:gd name="connsiteX37" fmla="*/ 1210047 w 10676609"/>
              <a:gd name="connsiteY37" fmla="*/ 6305374 h 6579963"/>
              <a:gd name="connsiteX38" fmla="*/ 1158773 w 10676609"/>
              <a:gd name="connsiteY38" fmla="*/ 6302117 h 6579963"/>
              <a:gd name="connsiteX39" fmla="*/ 1082696 w 10676609"/>
              <a:gd name="connsiteY39" fmla="*/ 6291886 h 6579963"/>
              <a:gd name="connsiteX40" fmla="*/ 1004085 w 10676609"/>
              <a:gd name="connsiteY40" fmla="*/ 6271573 h 6579963"/>
              <a:gd name="connsiteX41" fmla="*/ 958596 w 10676609"/>
              <a:gd name="connsiteY41" fmla="*/ 6262852 h 6579963"/>
              <a:gd name="connsiteX42" fmla="*/ 927064 w 10676609"/>
              <a:gd name="connsiteY42" fmla="*/ 6253548 h 6579963"/>
              <a:gd name="connsiteX43" fmla="*/ 838375 w 10676609"/>
              <a:gd name="connsiteY43" fmla="*/ 6245778 h 6579963"/>
              <a:gd name="connsiteX44" fmla="*/ 687847 w 10676609"/>
              <a:gd name="connsiteY44" fmla="*/ 6239552 h 6579963"/>
              <a:gd name="connsiteX45" fmla="*/ 651350 w 10676609"/>
              <a:gd name="connsiteY45" fmla="*/ 6234065 h 6579963"/>
              <a:gd name="connsiteX46" fmla="*/ 636156 w 10676609"/>
              <a:gd name="connsiteY46" fmla="*/ 6229343 h 6579963"/>
              <a:gd name="connsiteX47" fmla="*/ 36669 w 10676609"/>
              <a:gd name="connsiteY47" fmla="*/ 6208408 h 6579963"/>
              <a:gd name="connsiteX48" fmla="*/ 36751 w 10676609"/>
              <a:gd name="connsiteY48" fmla="*/ 6206084 h 6579963"/>
              <a:gd name="connsiteX49" fmla="*/ 10322 w 10676609"/>
              <a:gd name="connsiteY49" fmla="*/ 6193998 h 6579963"/>
              <a:gd name="connsiteX50" fmla="*/ 20 w 10676609"/>
              <a:gd name="connsiteY50" fmla="*/ 6166561 h 6579963"/>
              <a:gd name="connsiteX51" fmla="*/ 109133 w 10676609"/>
              <a:gd name="connsiteY51" fmla="*/ 3041977 h 6579963"/>
              <a:gd name="connsiteX52" fmla="*/ 114182 w 10676609"/>
              <a:gd name="connsiteY52" fmla="*/ 3032927 h 6579963"/>
              <a:gd name="connsiteX53" fmla="*/ 215404 w 10676609"/>
              <a:gd name="connsiteY53" fmla="*/ 0 h 6579963"/>
              <a:gd name="connsiteX0" fmla="*/ 215404 w 10676609"/>
              <a:gd name="connsiteY0" fmla="*/ 0 h 6579963"/>
              <a:gd name="connsiteX1" fmla="*/ 10676609 w 10676609"/>
              <a:gd name="connsiteY1" fmla="*/ 0 h 6579963"/>
              <a:gd name="connsiteX2" fmla="*/ 10676609 w 10676609"/>
              <a:gd name="connsiteY2" fmla="*/ 6579963 h 6579963"/>
              <a:gd name="connsiteX3" fmla="*/ 7355965 w 10676609"/>
              <a:gd name="connsiteY3" fmla="*/ 6464004 h 6579963"/>
              <a:gd name="connsiteX4" fmla="*/ 4702793 w 10676609"/>
              <a:gd name="connsiteY4" fmla="*/ 6371353 h 6579963"/>
              <a:gd name="connsiteX5" fmla="*/ 4701193 w 10676609"/>
              <a:gd name="connsiteY5" fmla="*/ 6371562 h 6579963"/>
              <a:gd name="connsiteX6" fmla="*/ 4471632 w 10676609"/>
              <a:gd name="connsiteY6" fmla="*/ 6363460 h 6579963"/>
              <a:gd name="connsiteX7" fmla="*/ 4433860 w 10676609"/>
              <a:gd name="connsiteY7" fmla="*/ 6361962 h 6579963"/>
              <a:gd name="connsiteX8" fmla="*/ 3961111 w 10676609"/>
              <a:gd name="connsiteY8" fmla="*/ 6345453 h 6579963"/>
              <a:gd name="connsiteX9" fmla="*/ 3243371 w 10676609"/>
              <a:gd name="connsiteY9" fmla="*/ 6320389 h 6579963"/>
              <a:gd name="connsiteX10" fmla="*/ 2413091 w 10676609"/>
              <a:gd name="connsiteY10" fmla="*/ 6291395 h 6579963"/>
              <a:gd name="connsiteX11" fmla="*/ 2393153 w 10676609"/>
              <a:gd name="connsiteY11" fmla="*/ 6292495 h 6579963"/>
              <a:gd name="connsiteX12" fmla="*/ 2315359 w 10676609"/>
              <a:gd name="connsiteY12" fmla="*/ 6300887 h 6579963"/>
              <a:gd name="connsiteX13" fmla="*/ 2298610 w 10676609"/>
              <a:gd name="connsiteY13" fmla="*/ 6306534 h 6579963"/>
              <a:gd name="connsiteX14" fmla="*/ 2279502 w 10676609"/>
              <a:gd name="connsiteY14" fmla="*/ 6300544 h 6579963"/>
              <a:gd name="connsiteX15" fmla="*/ 2273946 w 10676609"/>
              <a:gd name="connsiteY15" fmla="*/ 6295128 h 6579963"/>
              <a:gd name="connsiteX16" fmla="*/ 2212011 w 10676609"/>
              <a:gd name="connsiteY16" fmla="*/ 6303334 h 6579963"/>
              <a:gd name="connsiteX17" fmla="*/ 2204555 w 10676609"/>
              <a:gd name="connsiteY17" fmla="*/ 6303364 h 6579963"/>
              <a:gd name="connsiteX18" fmla="*/ 2153280 w 10676609"/>
              <a:gd name="connsiteY18" fmla="*/ 6300107 h 6579963"/>
              <a:gd name="connsiteX19" fmla="*/ 2077202 w 10676609"/>
              <a:gd name="connsiteY19" fmla="*/ 6289875 h 6579963"/>
              <a:gd name="connsiteX20" fmla="*/ 2053051 w 10676609"/>
              <a:gd name="connsiteY20" fmla="*/ 6278822 h 6579963"/>
              <a:gd name="connsiteX21" fmla="*/ 1767172 w 10676609"/>
              <a:gd name="connsiteY21" fmla="*/ 6268839 h 6579963"/>
              <a:gd name="connsiteX22" fmla="*/ 1759312 w 10676609"/>
              <a:gd name="connsiteY22" fmla="*/ 6270144 h 6579963"/>
              <a:gd name="connsiteX23" fmla="*/ 1754014 w 10676609"/>
              <a:gd name="connsiteY23" fmla="*/ 6281083 h 6579963"/>
              <a:gd name="connsiteX24" fmla="*/ 1727672 w 10676609"/>
              <a:gd name="connsiteY24" fmla="*/ 6276451 h 6579963"/>
              <a:gd name="connsiteX25" fmla="*/ 1723074 w 10676609"/>
              <a:gd name="connsiteY25" fmla="*/ 6275419 h 6579963"/>
              <a:gd name="connsiteX26" fmla="*/ 1705818 w 10676609"/>
              <a:gd name="connsiteY26" fmla="*/ 6276363 h 6579963"/>
              <a:gd name="connsiteX27" fmla="*/ 1699540 w 10676609"/>
              <a:gd name="connsiteY27" fmla="*/ 6270286 h 6579963"/>
              <a:gd name="connsiteX28" fmla="*/ 1641180 w 10676609"/>
              <a:gd name="connsiteY28" fmla="*/ 6270668 h 6579963"/>
              <a:gd name="connsiteX29" fmla="*/ 1529577 w 10676609"/>
              <a:gd name="connsiteY29" fmla="*/ 6282433 h 6579963"/>
              <a:gd name="connsiteX30" fmla="*/ 1512241 w 10676609"/>
              <a:gd name="connsiteY30" fmla="*/ 6288237 h 6579963"/>
              <a:gd name="connsiteX31" fmla="*/ 1398645 w 10676609"/>
              <a:gd name="connsiteY31" fmla="*/ 6294505 h 6579963"/>
              <a:gd name="connsiteX32" fmla="*/ 1320850 w 10676609"/>
              <a:gd name="connsiteY32" fmla="*/ 6302897 h 6579963"/>
              <a:gd name="connsiteX33" fmla="*/ 1304102 w 10676609"/>
              <a:gd name="connsiteY33" fmla="*/ 6308544 h 6579963"/>
              <a:gd name="connsiteX34" fmla="*/ 1284994 w 10676609"/>
              <a:gd name="connsiteY34" fmla="*/ 6302554 h 6579963"/>
              <a:gd name="connsiteX35" fmla="*/ 1279437 w 10676609"/>
              <a:gd name="connsiteY35" fmla="*/ 6297138 h 6579963"/>
              <a:gd name="connsiteX36" fmla="*/ 1217503 w 10676609"/>
              <a:gd name="connsiteY36" fmla="*/ 6305344 h 6579963"/>
              <a:gd name="connsiteX37" fmla="*/ 1210047 w 10676609"/>
              <a:gd name="connsiteY37" fmla="*/ 6305374 h 6579963"/>
              <a:gd name="connsiteX38" fmla="*/ 1158773 w 10676609"/>
              <a:gd name="connsiteY38" fmla="*/ 6302117 h 6579963"/>
              <a:gd name="connsiteX39" fmla="*/ 1082696 w 10676609"/>
              <a:gd name="connsiteY39" fmla="*/ 6291886 h 6579963"/>
              <a:gd name="connsiteX40" fmla="*/ 1004085 w 10676609"/>
              <a:gd name="connsiteY40" fmla="*/ 6271573 h 6579963"/>
              <a:gd name="connsiteX41" fmla="*/ 958596 w 10676609"/>
              <a:gd name="connsiteY41" fmla="*/ 6262852 h 6579963"/>
              <a:gd name="connsiteX42" fmla="*/ 927064 w 10676609"/>
              <a:gd name="connsiteY42" fmla="*/ 6253548 h 6579963"/>
              <a:gd name="connsiteX43" fmla="*/ 838375 w 10676609"/>
              <a:gd name="connsiteY43" fmla="*/ 6245778 h 6579963"/>
              <a:gd name="connsiteX44" fmla="*/ 687847 w 10676609"/>
              <a:gd name="connsiteY44" fmla="*/ 6239552 h 6579963"/>
              <a:gd name="connsiteX45" fmla="*/ 651350 w 10676609"/>
              <a:gd name="connsiteY45" fmla="*/ 6234065 h 6579963"/>
              <a:gd name="connsiteX46" fmla="*/ 636156 w 10676609"/>
              <a:gd name="connsiteY46" fmla="*/ 6229343 h 6579963"/>
              <a:gd name="connsiteX47" fmla="*/ 36669 w 10676609"/>
              <a:gd name="connsiteY47" fmla="*/ 6208408 h 6579963"/>
              <a:gd name="connsiteX48" fmla="*/ 36751 w 10676609"/>
              <a:gd name="connsiteY48" fmla="*/ 6206084 h 6579963"/>
              <a:gd name="connsiteX49" fmla="*/ 10322 w 10676609"/>
              <a:gd name="connsiteY49" fmla="*/ 6193998 h 6579963"/>
              <a:gd name="connsiteX50" fmla="*/ 20 w 10676609"/>
              <a:gd name="connsiteY50" fmla="*/ 6166561 h 6579963"/>
              <a:gd name="connsiteX51" fmla="*/ 109133 w 10676609"/>
              <a:gd name="connsiteY51" fmla="*/ 3041977 h 6579963"/>
              <a:gd name="connsiteX52" fmla="*/ 215404 w 10676609"/>
              <a:gd name="connsiteY52" fmla="*/ 0 h 6579963"/>
              <a:gd name="connsiteX0" fmla="*/ 215404 w 10676609"/>
              <a:gd name="connsiteY0" fmla="*/ 0 h 6579963"/>
              <a:gd name="connsiteX1" fmla="*/ 10676609 w 10676609"/>
              <a:gd name="connsiteY1" fmla="*/ 0 h 6579963"/>
              <a:gd name="connsiteX2" fmla="*/ 10676609 w 10676609"/>
              <a:gd name="connsiteY2" fmla="*/ 6579963 h 6579963"/>
              <a:gd name="connsiteX3" fmla="*/ 7355965 w 10676609"/>
              <a:gd name="connsiteY3" fmla="*/ 6464004 h 6579963"/>
              <a:gd name="connsiteX4" fmla="*/ 4702793 w 10676609"/>
              <a:gd name="connsiteY4" fmla="*/ 6371353 h 6579963"/>
              <a:gd name="connsiteX5" fmla="*/ 4701193 w 10676609"/>
              <a:gd name="connsiteY5" fmla="*/ 6371562 h 6579963"/>
              <a:gd name="connsiteX6" fmla="*/ 4471632 w 10676609"/>
              <a:gd name="connsiteY6" fmla="*/ 6363460 h 6579963"/>
              <a:gd name="connsiteX7" fmla="*/ 4433860 w 10676609"/>
              <a:gd name="connsiteY7" fmla="*/ 6361962 h 6579963"/>
              <a:gd name="connsiteX8" fmla="*/ 3961111 w 10676609"/>
              <a:gd name="connsiteY8" fmla="*/ 6345453 h 6579963"/>
              <a:gd name="connsiteX9" fmla="*/ 3243371 w 10676609"/>
              <a:gd name="connsiteY9" fmla="*/ 6320389 h 6579963"/>
              <a:gd name="connsiteX10" fmla="*/ 2413091 w 10676609"/>
              <a:gd name="connsiteY10" fmla="*/ 6291395 h 6579963"/>
              <a:gd name="connsiteX11" fmla="*/ 2393153 w 10676609"/>
              <a:gd name="connsiteY11" fmla="*/ 6292495 h 6579963"/>
              <a:gd name="connsiteX12" fmla="*/ 2315359 w 10676609"/>
              <a:gd name="connsiteY12" fmla="*/ 6300887 h 6579963"/>
              <a:gd name="connsiteX13" fmla="*/ 2298610 w 10676609"/>
              <a:gd name="connsiteY13" fmla="*/ 6306534 h 6579963"/>
              <a:gd name="connsiteX14" fmla="*/ 2279502 w 10676609"/>
              <a:gd name="connsiteY14" fmla="*/ 6300544 h 6579963"/>
              <a:gd name="connsiteX15" fmla="*/ 2273946 w 10676609"/>
              <a:gd name="connsiteY15" fmla="*/ 6295128 h 6579963"/>
              <a:gd name="connsiteX16" fmla="*/ 2212011 w 10676609"/>
              <a:gd name="connsiteY16" fmla="*/ 6303334 h 6579963"/>
              <a:gd name="connsiteX17" fmla="*/ 2204555 w 10676609"/>
              <a:gd name="connsiteY17" fmla="*/ 6303364 h 6579963"/>
              <a:gd name="connsiteX18" fmla="*/ 2153280 w 10676609"/>
              <a:gd name="connsiteY18" fmla="*/ 6300107 h 6579963"/>
              <a:gd name="connsiteX19" fmla="*/ 2077202 w 10676609"/>
              <a:gd name="connsiteY19" fmla="*/ 6289875 h 6579963"/>
              <a:gd name="connsiteX20" fmla="*/ 2053051 w 10676609"/>
              <a:gd name="connsiteY20" fmla="*/ 6278822 h 6579963"/>
              <a:gd name="connsiteX21" fmla="*/ 1767172 w 10676609"/>
              <a:gd name="connsiteY21" fmla="*/ 6268839 h 6579963"/>
              <a:gd name="connsiteX22" fmla="*/ 1759312 w 10676609"/>
              <a:gd name="connsiteY22" fmla="*/ 6270144 h 6579963"/>
              <a:gd name="connsiteX23" fmla="*/ 1754014 w 10676609"/>
              <a:gd name="connsiteY23" fmla="*/ 6281083 h 6579963"/>
              <a:gd name="connsiteX24" fmla="*/ 1727672 w 10676609"/>
              <a:gd name="connsiteY24" fmla="*/ 6276451 h 6579963"/>
              <a:gd name="connsiteX25" fmla="*/ 1723074 w 10676609"/>
              <a:gd name="connsiteY25" fmla="*/ 6275419 h 6579963"/>
              <a:gd name="connsiteX26" fmla="*/ 1705818 w 10676609"/>
              <a:gd name="connsiteY26" fmla="*/ 6276363 h 6579963"/>
              <a:gd name="connsiteX27" fmla="*/ 1699540 w 10676609"/>
              <a:gd name="connsiteY27" fmla="*/ 6270286 h 6579963"/>
              <a:gd name="connsiteX28" fmla="*/ 1641180 w 10676609"/>
              <a:gd name="connsiteY28" fmla="*/ 6270668 h 6579963"/>
              <a:gd name="connsiteX29" fmla="*/ 1529577 w 10676609"/>
              <a:gd name="connsiteY29" fmla="*/ 6282433 h 6579963"/>
              <a:gd name="connsiteX30" fmla="*/ 1512241 w 10676609"/>
              <a:gd name="connsiteY30" fmla="*/ 6288237 h 6579963"/>
              <a:gd name="connsiteX31" fmla="*/ 1398645 w 10676609"/>
              <a:gd name="connsiteY31" fmla="*/ 6294505 h 6579963"/>
              <a:gd name="connsiteX32" fmla="*/ 1320850 w 10676609"/>
              <a:gd name="connsiteY32" fmla="*/ 6302897 h 6579963"/>
              <a:gd name="connsiteX33" fmla="*/ 1304102 w 10676609"/>
              <a:gd name="connsiteY33" fmla="*/ 6308544 h 6579963"/>
              <a:gd name="connsiteX34" fmla="*/ 1284994 w 10676609"/>
              <a:gd name="connsiteY34" fmla="*/ 6302554 h 6579963"/>
              <a:gd name="connsiteX35" fmla="*/ 1279437 w 10676609"/>
              <a:gd name="connsiteY35" fmla="*/ 6297138 h 6579963"/>
              <a:gd name="connsiteX36" fmla="*/ 1217503 w 10676609"/>
              <a:gd name="connsiteY36" fmla="*/ 6305344 h 6579963"/>
              <a:gd name="connsiteX37" fmla="*/ 1210047 w 10676609"/>
              <a:gd name="connsiteY37" fmla="*/ 6305374 h 6579963"/>
              <a:gd name="connsiteX38" fmla="*/ 1158773 w 10676609"/>
              <a:gd name="connsiteY38" fmla="*/ 6302117 h 6579963"/>
              <a:gd name="connsiteX39" fmla="*/ 1082696 w 10676609"/>
              <a:gd name="connsiteY39" fmla="*/ 6291886 h 6579963"/>
              <a:gd name="connsiteX40" fmla="*/ 1004085 w 10676609"/>
              <a:gd name="connsiteY40" fmla="*/ 6271573 h 6579963"/>
              <a:gd name="connsiteX41" fmla="*/ 958596 w 10676609"/>
              <a:gd name="connsiteY41" fmla="*/ 6262852 h 6579963"/>
              <a:gd name="connsiteX42" fmla="*/ 927064 w 10676609"/>
              <a:gd name="connsiteY42" fmla="*/ 6253548 h 6579963"/>
              <a:gd name="connsiteX43" fmla="*/ 838375 w 10676609"/>
              <a:gd name="connsiteY43" fmla="*/ 6245778 h 6579963"/>
              <a:gd name="connsiteX44" fmla="*/ 687847 w 10676609"/>
              <a:gd name="connsiteY44" fmla="*/ 6239552 h 6579963"/>
              <a:gd name="connsiteX45" fmla="*/ 651350 w 10676609"/>
              <a:gd name="connsiteY45" fmla="*/ 6234065 h 6579963"/>
              <a:gd name="connsiteX46" fmla="*/ 636156 w 10676609"/>
              <a:gd name="connsiteY46" fmla="*/ 6229343 h 6579963"/>
              <a:gd name="connsiteX47" fmla="*/ 36669 w 10676609"/>
              <a:gd name="connsiteY47" fmla="*/ 6208408 h 6579963"/>
              <a:gd name="connsiteX48" fmla="*/ 36751 w 10676609"/>
              <a:gd name="connsiteY48" fmla="*/ 6206084 h 6579963"/>
              <a:gd name="connsiteX49" fmla="*/ 10322 w 10676609"/>
              <a:gd name="connsiteY49" fmla="*/ 6193998 h 6579963"/>
              <a:gd name="connsiteX50" fmla="*/ 20 w 10676609"/>
              <a:gd name="connsiteY50" fmla="*/ 6166561 h 6579963"/>
              <a:gd name="connsiteX51" fmla="*/ 215404 w 10676609"/>
              <a:gd name="connsiteY51" fmla="*/ 0 h 6579963"/>
              <a:gd name="connsiteX0" fmla="*/ 87963 w 10676609"/>
              <a:gd name="connsiteY0" fmla="*/ 3640822 h 6579963"/>
              <a:gd name="connsiteX1" fmla="*/ 10676609 w 10676609"/>
              <a:gd name="connsiteY1" fmla="*/ 0 h 6579963"/>
              <a:gd name="connsiteX2" fmla="*/ 10676609 w 10676609"/>
              <a:gd name="connsiteY2" fmla="*/ 6579963 h 6579963"/>
              <a:gd name="connsiteX3" fmla="*/ 7355965 w 10676609"/>
              <a:gd name="connsiteY3" fmla="*/ 6464004 h 6579963"/>
              <a:gd name="connsiteX4" fmla="*/ 4702793 w 10676609"/>
              <a:gd name="connsiteY4" fmla="*/ 6371353 h 6579963"/>
              <a:gd name="connsiteX5" fmla="*/ 4701193 w 10676609"/>
              <a:gd name="connsiteY5" fmla="*/ 6371562 h 6579963"/>
              <a:gd name="connsiteX6" fmla="*/ 4471632 w 10676609"/>
              <a:gd name="connsiteY6" fmla="*/ 6363460 h 6579963"/>
              <a:gd name="connsiteX7" fmla="*/ 4433860 w 10676609"/>
              <a:gd name="connsiteY7" fmla="*/ 6361962 h 6579963"/>
              <a:gd name="connsiteX8" fmla="*/ 3961111 w 10676609"/>
              <a:gd name="connsiteY8" fmla="*/ 6345453 h 6579963"/>
              <a:gd name="connsiteX9" fmla="*/ 3243371 w 10676609"/>
              <a:gd name="connsiteY9" fmla="*/ 6320389 h 6579963"/>
              <a:gd name="connsiteX10" fmla="*/ 2413091 w 10676609"/>
              <a:gd name="connsiteY10" fmla="*/ 6291395 h 6579963"/>
              <a:gd name="connsiteX11" fmla="*/ 2393153 w 10676609"/>
              <a:gd name="connsiteY11" fmla="*/ 6292495 h 6579963"/>
              <a:gd name="connsiteX12" fmla="*/ 2315359 w 10676609"/>
              <a:gd name="connsiteY12" fmla="*/ 6300887 h 6579963"/>
              <a:gd name="connsiteX13" fmla="*/ 2298610 w 10676609"/>
              <a:gd name="connsiteY13" fmla="*/ 6306534 h 6579963"/>
              <a:gd name="connsiteX14" fmla="*/ 2279502 w 10676609"/>
              <a:gd name="connsiteY14" fmla="*/ 6300544 h 6579963"/>
              <a:gd name="connsiteX15" fmla="*/ 2273946 w 10676609"/>
              <a:gd name="connsiteY15" fmla="*/ 6295128 h 6579963"/>
              <a:gd name="connsiteX16" fmla="*/ 2212011 w 10676609"/>
              <a:gd name="connsiteY16" fmla="*/ 6303334 h 6579963"/>
              <a:gd name="connsiteX17" fmla="*/ 2204555 w 10676609"/>
              <a:gd name="connsiteY17" fmla="*/ 6303364 h 6579963"/>
              <a:gd name="connsiteX18" fmla="*/ 2153280 w 10676609"/>
              <a:gd name="connsiteY18" fmla="*/ 6300107 h 6579963"/>
              <a:gd name="connsiteX19" fmla="*/ 2077202 w 10676609"/>
              <a:gd name="connsiteY19" fmla="*/ 6289875 h 6579963"/>
              <a:gd name="connsiteX20" fmla="*/ 2053051 w 10676609"/>
              <a:gd name="connsiteY20" fmla="*/ 6278822 h 6579963"/>
              <a:gd name="connsiteX21" fmla="*/ 1767172 w 10676609"/>
              <a:gd name="connsiteY21" fmla="*/ 6268839 h 6579963"/>
              <a:gd name="connsiteX22" fmla="*/ 1759312 w 10676609"/>
              <a:gd name="connsiteY22" fmla="*/ 6270144 h 6579963"/>
              <a:gd name="connsiteX23" fmla="*/ 1754014 w 10676609"/>
              <a:gd name="connsiteY23" fmla="*/ 6281083 h 6579963"/>
              <a:gd name="connsiteX24" fmla="*/ 1727672 w 10676609"/>
              <a:gd name="connsiteY24" fmla="*/ 6276451 h 6579963"/>
              <a:gd name="connsiteX25" fmla="*/ 1723074 w 10676609"/>
              <a:gd name="connsiteY25" fmla="*/ 6275419 h 6579963"/>
              <a:gd name="connsiteX26" fmla="*/ 1705818 w 10676609"/>
              <a:gd name="connsiteY26" fmla="*/ 6276363 h 6579963"/>
              <a:gd name="connsiteX27" fmla="*/ 1699540 w 10676609"/>
              <a:gd name="connsiteY27" fmla="*/ 6270286 h 6579963"/>
              <a:gd name="connsiteX28" fmla="*/ 1641180 w 10676609"/>
              <a:gd name="connsiteY28" fmla="*/ 6270668 h 6579963"/>
              <a:gd name="connsiteX29" fmla="*/ 1529577 w 10676609"/>
              <a:gd name="connsiteY29" fmla="*/ 6282433 h 6579963"/>
              <a:gd name="connsiteX30" fmla="*/ 1512241 w 10676609"/>
              <a:gd name="connsiteY30" fmla="*/ 6288237 h 6579963"/>
              <a:gd name="connsiteX31" fmla="*/ 1398645 w 10676609"/>
              <a:gd name="connsiteY31" fmla="*/ 6294505 h 6579963"/>
              <a:gd name="connsiteX32" fmla="*/ 1320850 w 10676609"/>
              <a:gd name="connsiteY32" fmla="*/ 6302897 h 6579963"/>
              <a:gd name="connsiteX33" fmla="*/ 1304102 w 10676609"/>
              <a:gd name="connsiteY33" fmla="*/ 6308544 h 6579963"/>
              <a:gd name="connsiteX34" fmla="*/ 1284994 w 10676609"/>
              <a:gd name="connsiteY34" fmla="*/ 6302554 h 6579963"/>
              <a:gd name="connsiteX35" fmla="*/ 1279437 w 10676609"/>
              <a:gd name="connsiteY35" fmla="*/ 6297138 h 6579963"/>
              <a:gd name="connsiteX36" fmla="*/ 1217503 w 10676609"/>
              <a:gd name="connsiteY36" fmla="*/ 6305344 h 6579963"/>
              <a:gd name="connsiteX37" fmla="*/ 1210047 w 10676609"/>
              <a:gd name="connsiteY37" fmla="*/ 6305374 h 6579963"/>
              <a:gd name="connsiteX38" fmla="*/ 1158773 w 10676609"/>
              <a:gd name="connsiteY38" fmla="*/ 6302117 h 6579963"/>
              <a:gd name="connsiteX39" fmla="*/ 1082696 w 10676609"/>
              <a:gd name="connsiteY39" fmla="*/ 6291886 h 6579963"/>
              <a:gd name="connsiteX40" fmla="*/ 1004085 w 10676609"/>
              <a:gd name="connsiteY40" fmla="*/ 6271573 h 6579963"/>
              <a:gd name="connsiteX41" fmla="*/ 958596 w 10676609"/>
              <a:gd name="connsiteY41" fmla="*/ 6262852 h 6579963"/>
              <a:gd name="connsiteX42" fmla="*/ 927064 w 10676609"/>
              <a:gd name="connsiteY42" fmla="*/ 6253548 h 6579963"/>
              <a:gd name="connsiteX43" fmla="*/ 838375 w 10676609"/>
              <a:gd name="connsiteY43" fmla="*/ 6245778 h 6579963"/>
              <a:gd name="connsiteX44" fmla="*/ 687847 w 10676609"/>
              <a:gd name="connsiteY44" fmla="*/ 6239552 h 6579963"/>
              <a:gd name="connsiteX45" fmla="*/ 651350 w 10676609"/>
              <a:gd name="connsiteY45" fmla="*/ 6234065 h 6579963"/>
              <a:gd name="connsiteX46" fmla="*/ 636156 w 10676609"/>
              <a:gd name="connsiteY46" fmla="*/ 6229343 h 6579963"/>
              <a:gd name="connsiteX47" fmla="*/ 36669 w 10676609"/>
              <a:gd name="connsiteY47" fmla="*/ 6208408 h 6579963"/>
              <a:gd name="connsiteX48" fmla="*/ 36751 w 10676609"/>
              <a:gd name="connsiteY48" fmla="*/ 6206084 h 6579963"/>
              <a:gd name="connsiteX49" fmla="*/ 10322 w 10676609"/>
              <a:gd name="connsiteY49" fmla="*/ 6193998 h 6579963"/>
              <a:gd name="connsiteX50" fmla="*/ 20 w 10676609"/>
              <a:gd name="connsiteY50" fmla="*/ 6166561 h 6579963"/>
              <a:gd name="connsiteX51" fmla="*/ 87963 w 10676609"/>
              <a:gd name="connsiteY51" fmla="*/ 3640822 h 6579963"/>
              <a:gd name="connsiteX0" fmla="*/ 87963 w 10676609"/>
              <a:gd name="connsiteY0" fmla="*/ 0 h 2939141"/>
              <a:gd name="connsiteX1" fmla="*/ 10676609 w 10676609"/>
              <a:gd name="connsiteY1" fmla="*/ 0 h 2939141"/>
              <a:gd name="connsiteX2" fmla="*/ 10676609 w 10676609"/>
              <a:gd name="connsiteY2" fmla="*/ 2939141 h 2939141"/>
              <a:gd name="connsiteX3" fmla="*/ 7355965 w 10676609"/>
              <a:gd name="connsiteY3" fmla="*/ 2823182 h 2939141"/>
              <a:gd name="connsiteX4" fmla="*/ 4702793 w 10676609"/>
              <a:gd name="connsiteY4" fmla="*/ 2730531 h 2939141"/>
              <a:gd name="connsiteX5" fmla="*/ 4701193 w 10676609"/>
              <a:gd name="connsiteY5" fmla="*/ 2730740 h 2939141"/>
              <a:gd name="connsiteX6" fmla="*/ 4471632 w 10676609"/>
              <a:gd name="connsiteY6" fmla="*/ 2722638 h 2939141"/>
              <a:gd name="connsiteX7" fmla="*/ 4433860 w 10676609"/>
              <a:gd name="connsiteY7" fmla="*/ 2721140 h 2939141"/>
              <a:gd name="connsiteX8" fmla="*/ 3961111 w 10676609"/>
              <a:gd name="connsiteY8" fmla="*/ 2704631 h 2939141"/>
              <a:gd name="connsiteX9" fmla="*/ 3243371 w 10676609"/>
              <a:gd name="connsiteY9" fmla="*/ 2679567 h 2939141"/>
              <a:gd name="connsiteX10" fmla="*/ 2413091 w 10676609"/>
              <a:gd name="connsiteY10" fmla="*/ 2650573 h 2939141"/>
              <a:gd name="connsiteX11" fmla="*/ 2393153 w 10676609"/>
              <a:gd name="connsiteY11" fmla="*/ 2651673 h 2939141"/>
              <a:gd name="connsiteX12" fmla="*/ 2315359 w 10676609"/>
              <a:gd name="connsiteY12" fmla="*/ 2660065 h 2939141"/>
              <a:gd name="connsiteX13" fmla="*/ 2298610 w 10676609"/>
              <a:gd name="connsiteY13" fmla="*/ 2665712 h 2939141"/>
              <a:gd name="connsiteX14" fmla="*/ 2279502 w 10676609"/>
              <a:gd name="connsiteY14" fmla="*/ 2659722 h 2939141"/>
              <a:gd name="connsiteX15" fmla="*/ 2273946 w 10676609"/>
              <a:gd name="connsiteY15" fmla="*/ 2654306 h 2939141"/>
              <a:gd name="connsiteX16" fmla="*/ 2212011 w 10676609"/>
              <a:gd name="connsiteY16" fmla="*/ 2662512 h 2939141"/>
              <a:gd name="connsiteX17" fmla="*/ 2204555 w 10676609"/>
              <a:gd name="connsiteY17" fmla="*/ 2662542 h 2939141"/>
              <a:gd name="connsiteX18" fmla="*/ 2153280 w 10676609"/>
              <a:gd name="connsiteY18" fmla="*/ 2659285 h 2939141"/>
              <a:gd name="connsiteX19" fmla="*/ 2077202 w 10676609"/>
              <a:gd name="connsiteY19" fmla="*/ 2649053 h 2939141"/>
              <a:gd name="connsiteX20" fmla="*/ 2053051 w 10676609"/>
              <a:gd name="connsiteY20" fmla="*/ 2638000 h 2939141"/>
              <a:gd name="connsiteX21" fmla="*/ 1767172 w 10676609"/>
              <a:gd name="connsiteY21" fmla="*/ 2628017 h 2939141"/>
              <a:gd name="connsiteX22" fmla="*/ 1759312 w 10676609"/>
              <a:gd name="connsiteY22" fmla="*/ 2629322 h 2939141"/>
              <a:gd name="connsiteX23" fmla="*/ 1754014 w 10676609"/>
              <a:gd name="connsiteY23" fmla="*/ 2640261 h 2939141"/>
              <a:gd name="connsiteX24" fmla="*/ 1727672 w 10676609"/>
              <a:gd name="connsiteY24" fmla="*/ 2635629 h 2939141"/>
              <a:gd name="connsiteX25" fmla="*/ 1723074 w 10676609"/>
              <a:gd name="connsiteY25" fmla="*/ 2634597 h 2939141"/>
              <a:gd name="connsiteX26" fmla="*/ 1705818 w 10676609"/>
              <a:gd name="connsiteY26" fmla="*/ 2635541 h 2939141"/>
              <a:gd name="connsiteX27" fmla="*/ 1699540 w 10676609"/>
              <a:gd name="connsiteY27" fmla="*/ 2629464 h 2939141"/>
              <a:gd name="connsiteX28" fmla="*/ 1641180 w 10676609"/>
              <a:gd name="connsiteY28" fmla="*/ 2629846 h 2939141"/>
              <a:gd name="connsiteX29" fmla="*/ 1529577 w 10676609"/>
              <a:gd name="connsiteY29" fmla="*/ 2641611 h 2939141"/>
              <a:gd name="connsiteX30" fmla="*/ 1512241 w 10676609"/>
              <a:gd name="connsiteY30" fmla="*/ 2647415 h 2939141"/>
              <a:gd name="connsiteX31" fmla="*/ 1398645 w 10676609"/>
              <a:gd name="connsiteY31" fmla="*/ 2653683 h 2939141"/>
              <a:gd name="connsiteX32" fmla="*/ 1320850 w 10676609"/>
              <a:gd name="connsiteY32" fmla="*/ 2662075 h 2939141"/>
              <a:gd name="connsiteX33" fmla="*/ 1304102 w 10676609"/>
              <a:gd name="connsiteY33" fmla="*/ 2667722 h 2939141"/>
              <a:gd name="connsiteX34" fmla="*/ 1284994 w 10676609"/>
              <a:gd name="connsiteY34" fmla="*/ 2661732 h 2939141"/>
              <a:gd name="connsiteX35" fmla="*/ 1279437 w 10676609"/>
              <a:gd name="connsiteY35" fmla="*/ 2656316 h 2939141"/>
              <a:gd name="connsiteX36" fmla="*/ 1217503 w 10676609"/>
              <a:gd name="connsiteY36" fmla="*/ 2664522 h 2939141"/>
              <a:gd name="connsiteX37" fmla="*/ 1210047 w 10676609"/>
              <a:gd name="connsiteY37" fmla="*/ 2664552 h 2939141"/>
              <a:gd name="connsiteX38" fmla="*/ 1158773 w 10676609"/>
              <a:gd name="connsiteY38" fmla="*/ 2661295 h 2939141"/>
              <a:gd name="connsiteX39" fmla="*/ 1082696 w 10676609"/>
              <a:gd name="connsiteY39" fmla="*/ 2651064 h 2939141"/>
              <a:gd name="connsiteX40" fmla="*/ 1004085 w 10676609"/>
              <a:gd name="connsiteY40" fmla="*/ 2630751 h 2939141"/>
              <a:gd name="connsiteX41" fmla="*/ 958596 w 10676609"/>
              <a:gd name="connsiteY41" fmla="*/ 2622030 h 2939141"/>
              <a:gd name="connsiteX42" fmla="*/ 927064 w 10676609"/>
              <a:gd name="connsiteY42" fmla="*/ 2612726 h 2939141"/>
              <a:gd name="connsiteX43" fmla="*/ 838375 w 10676609"/>
              <a:gd name="connsiteY43" fmla="*/ 2604956 h 2939141"/>
              <a:gd name="connsiteX44" fmla="*/ 687847 w 10676609"/>
              <a:gd name="connsiteY44" fmla="*/ 2598730 h 2939141"/>
              <a:gd name="connsiteX45" fmla="*/ 651350 w 10676609"/>
              <a:gd name="connsiteY45" fmla="*/ 2593243 h 2939141"/>
              <a:gd name="connsiteX46" fmla="*/ 636156 w 10676609"/>
              <a:gd name="connsiteY46" fmla="*/ 2588521 h 2939141"/>
              <a:gd name="connsiteX47" fmla="*/ 36669 w 10676609"/>
              <a:gd name="connsiteY47" fmla="*/ 2567586 h 2939141"/>
              <a:gd name="connsiteX48" fmla="*/ 36751 w 10676609"/>
              <a:gd name="connsiteY48" fmla="*/ 2565262 h 2939141"/>
              <a:gd name="connsiteX49" fmla="*/ 10322 w 10676609"/>
              <a:gd name="connsiteY49" fmla="*/ 2553176 h 2939141"/>
              <a:gd name="connsiteX50" fmla="*/ 20 w 10676609"/>
              <a:gd name="connsiteY50" fmla="*/ 2525739 h 2939141"/>
              <a:gd name="connsiteX51" fmla="*/ 87963 w 10676609"/>
              <a:gd name="connsiteY51" fmla="*/ 0 h 29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676609" h="2939141">
                <a:moveTo>
                  <a:pt x="87963" y="0"/>
                </a:moveTo>
                <a:lnTo>
                  <a:pt x="10676609" y="0"/>
                </a:lnTo>
                <a:lnTo>
                  <a:pt x="10676609" y="2939141"/>
                </a:lnTo>
                <a:lnTo>
                  <a:pt x="7355965" y="2823182"/>
                </a:lnTo>
                <a:lnTo>
                  <a:pt x="4702793" y="2730531"/>
                </a:lnTo>
                <a:lnTo>
                  <a:pt x="4701193" y="2730740"/>
                </a:lnTo>
                <a:cubicBezTo>
                  <a:pt x="4637874" y="2735311"/>
                  <a:pt x="4462969" y="2730576"/>
                  <a:pt x="4471632" y="2722638"/>
                </a:cubicBezTo>
                <a:lnTo>
                  <a:pt x="4433860" y="2721140"/>
                </a:lnTo>
                <a:lnTo>
                  <a:pt x="3961111" y="2704631"/>
                </a:lnTo>
                <a:lnTo>
                  <a:pt x="3243371" y="2679567"/>
                </a:lnTo>
                <a:lnTo>
                  <a:pt x="2413091" y="2650573"/>
                </a:lnTo>
                <a:lnTo>
                  <a:pt x="2393153" y="2651673"/>
                </a:lnTo>
                <a:lnTo>
                  <a:pt x="2315359" y="2660065"/>
                </a:lnTo>
                <a:lnTo>
                  <a:pt x="2298610" y="2665712"/>
                </a:lnTo>
                <a:lnTo>
                  <a:pt x="2279502" y="2659722"/>
                </a:lnTo>
                <a:cubicBezTo>
                  <a:pt x="2277185" y="2658073"/>
                  <a:pt x="2275314" y="2656246"/>
                  <a:pt x="2273946" y="2654306"/>
                </a:cubicBezTo>
                <a:lnTo>
                  <a:pt x="2212011" y="2662512"/>
                </a:lnTo>
                <a:lnTo>
                  <a:pt x="2204555" y="2662542"/>
                </a:lnTo>
                <a:lnTo>
                  <a:pt x="2153280" y="2659285"/>
                </a:lnTo>
                <a:lnTo>
                  <a:pt x="2077202" y="2649053"/>
                </a:lnTo>
                <a:lnTo>
                  <a:pt x="2053051" y="2638000"/>
                </a:lnTo>
                <a:lnTo>
                  <a:pt x="1767172" y="2628017"/>
                </a:lnTo>
                <a:lnTo>
                  <a:pt x="1759312" y="2629322"/>
                </a:lnTo>
                <a:cubicBezTo>
                  <a:pt x="1755430" y="2631319"/>
                  <a:pt x="1753269" y="2634705"/>
                  <a:pt x="1754014" y="2640261"/>
                </a:cubicBezTo>
                <a:cubicBezTo>
                  <a:pt x="1745152" y="2639398"/>
                  <a:pt x="1736443" y="2637629"/>
                  <a:pt x="1727672" y="2635629"/>
                </a:cubicBezTo>
                <a:lnTo>
                  <a:pt x="1723074" y="2634597"/>
                </a:lnTo>
                <a:lnTo>
                  <a:pt x="1705818" y="2635541"/>
                </a:lnTo>
                <a:lnTo>
                  <a:pt x="1699540" y="2629464"/>
                </a:lnTo>
                <a:lnTo>
                  <a:pt x="1641180" y="2629846"/>
                </a:lnTo>
                <a:cubicBezTo>
                  <a:pt x="1615726" y="2644878"/>
                  <a:pt x="1568879" y="2635947"/>
                  <a:pt x="1529577" y="2641611"/>
                </a:cubicBezTo>
                <a:lnTo>
                  <a:pt x="1512241" y="2647415"/>
                </a:lnTo>
                <a:lnTo>
                  <a:pt x="1398645" y="2653683"/>
                </a:lnTo>
                <a:lnTo>
                  <a:pt x="1320850" y="2662075"/>
                </a:lnTo>
                <a:lnTo>
                  <a:pt x="1304102" y="2667722"/>
                </a:lnTo>
                <a:lnTo>
                  <a:pt x="1284994" y="2661732"/>
                </a:lnTo>
                <a:cubicBezTo>
                  <a:pt x="1282677" y="2660084"/>
                  <a:pt x="1280806" y="2658258"/>
                  <a:pt x="1279437" y="2656316"/>
                </a:cubicBezTo>
                <a:lnTo>
                  <a:pt x="1217503" y="2664522"/>
                </a:lnTo>
                <a:lnTo>
                  <a:pt x="1210047" y="2664552"/>
                </a:lnTo>
                <a:lnTo>
                  <a:pt x="1158773" y="2661295"/>
                </a:lnTo>
                <a:lnTo>
                  <a:pt x="1082696" y="2651064"/>
                </a:lnTo>
                <a:cubicBezTo>
                  <a:pt x="1057647" y="2644332"/>
                  <a:pt x="1035683" y="2619598"/>
                  <a:pt x="1004085" y="2630751"/>
                </a:cubicBezTo>
                <a:cubicBezTo>
                  <a:pt x="1011464" y="2617440"/>
                  <a:pt x="966909" y="2633769"/>
                  <a:pt x="958596" y="2622030"/>
                </a:cubicBezTo>
                <a:cubicBezTo>
                  <a:pt x="953809" y="2612340"/>
                  <a:pt x="939178" y="2615036"/>
                  <a:pt x="927064" y="2612726"/>
                </a:cubicBezTo>
                <a:cubicBezTo>
                  <a:pt x="916738" y="2603493"/>
                  <a:pt x="857832" y="2601079"/>
                  <a:pt x="838375" y="2604956"/>
                </a:cubicBezTo>
                <a:cubicBezTo>
                  <a:pt x="784875" y="2621897"/>
                  <a:pt x="730856" y="2586243"/>
                  <a:pt x="687847" y="2598730"/>
                </a:cubicBezTo>
                <a:cubicBezTo>
                  <a:pt x="670764" y="2597288"/>
                  <a:pt x="659513" y="2595275"/>
                  <a:pt x="651350" y="2593243"/>
                </a:cubicBezTo>
                <a:lnTo>
                  <a:pt x="636156" y="2588521"/>
                </a:lnTo>
                <a:lnTo>
                  <a:pt x="36669" y="2567586"/>
                </a:lnTo>
                <a:cubicBezTo>
                  <a:pt x="36696" y="2566811"/>
                  <a:pt x="36724" y="2566037"/>
                  <a:pt x="36751" y="2565262"/>
                </a:cubicBezTo>
                <a:lnTo>
                  <a:pt x="10322" y="2553176"/>
                </a:lnTo>
                <a:cubicBezTo>
                  <a:pt x="3639" y="2546009"/>
                  <a:pt x="-318" y="2536302"/>
                  <a:pt x="20" y="2525739"/>
                </a:cubicBezTo>
                <a:lnTo>
                  <a:pt x="87963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42745"/>
                </a:srgbClr>
              </a:gs>
              <a:gs pos="35000">
                <a:srgbClr val="000000">
                  <a:alpha val="0"/>
                </a:srgbClr>
              </a:gs>
              <a:gs pos="20000">
                <a:srgbClr val="000000">
                  <a:alpha val="2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E6064-4D9B-C07F-E497-24CC9EBF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2590800"/>
            <a:ext cx="6005198" cy="2732236"/>
          </a:xfrm>
        </p:spPr>
        <p:txBody>
          <a:bodyPr>
            <a:normAutofit/>
          </a:bodyPr>
          <a:lstStyle/>
          <a:p>
            <a:r>
              <a:rPr lang="en-GB" sz="4800" dirty="0"/>
              <a:t>Growing in Wisdom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E7CEB-216A-7453-BE2D-3B9EB4A36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5501801"/>
            <a:ext cx="7830046" cy="53925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Seeing how God sees…</a:t>
            </a:r>
          </a:p>
        </p:txBody>
      </p:sp>
    </p:spTree>
    <p:extLst>
      <p:ext uri="{BB962C8B-B14F-4D97-AF65-F5344CB8AC3E}">
        <p14:creationId xmlns:p14="http://schemas.microsoft.com/office/powerpoint/2010/main" val="9354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erson and person standing at a well&#10;&#10;Description automatically generated">
            <a:extLst>
              <a:ext uri="{FF2B5EF4-FFF2-40B4-BE49-F238E27FC236}">
                <a16:creationId xmlns:a16="http://schemas.microsoft.com/office/drawing/2014/main" id="{E1C10F41-19D7-04A0-3D24-A2751F2FF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9320"/>
          <a:stretch/>
        </p:blipFill>
        <p:spPr>
          <a:xfrm>
            <a:off x="4847442" y="607819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187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3E134FA-4FFB-4115-8613-9EA3DE0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53DD8E-DB82-4A48-A6EE-B894D53F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49636" cy="6858000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1153 w 6127689"/>
              <a:gd name="connsiteY83" fmla="*/ 4236222 h 6858000"/>
              <a:gd name="connsiteX84" fmla="*/ 5924233 w 6127689"/>
              <a:gd name="connsiteY84" fmla="*/ 4242060 h 6858000"/>
              <a:gd name="connsiteX85" fmla="*/ 5928910 w 6127689"/>
              <a:gd name="connsiteY85" fmla="*/ 4300973 h 6858000"/>
              <a:gd name="connsiteX86" fmla="*/ 5939320 w 6127689"/>
              <a:gd name="connsiteY86" fmla="*/ 4340435 h 6858000"/>
              <a:gd name="connsiteX87" fmla="*/ 5946705 w 6127689"/>
              <a:gd name="connsiteY87" fmla="*/ 4428051 h 6858000"/>
              <a:gd name="connsiteX88" fmla="*/ 5949261 w 6127689"/>
              <a:gd name="connsiteY88" fmla="*/ 4449185 h 6858000"/>
              <a:gd name="connsiteX89" fmla="*/ 5957504 w 6127689"/>
              <a:gd name="connsiteY89" fmla="*/ 4465911 h 6858000"/>
              <a:gd name="connsiteX90" fmla="*/ 5964689 w 6127689"/>
              <a:gd name="connsiteY90" fmla="*/ 4468532 h 6858000"/>
              <a:gd name="connsiteX91" fmla="*/ 5967062 w 6127689"/>
              <a:gd name="connsiteY91" fmla="*/ 4479923 h 6858000"/>
              <a:gd name="connsiteX92" fmla="*/ 5968960 w 6127689"/>
              <a:gd name="connsiteY92" fmla="*/ 4482655 h 6858000"/>
              <a:gd name="connsiteX93" fmla="*/ 5978567 w 6127689"/>
              <a:gd name="connsiteY93" fmla="*/ 4498605 h 6858000"/>
              <a:gd name="connsiteX94" fmla="*/ 5980106 w 6127689"/>
              <a:gd name="connsiteY94" fmla="*/ 4585087 h 6858000"/>
              <a:gd name="connsiteX95" fmla="*/ 5998138 w 6127689"/>
              <a:gd name="connsiteY95" fmla="*/ 4697518 h 6858000"/>
              <a:gd name="connsiteX96" fmla="*/ 6013516 w 6127689"/>
              <a:gd name="connsiteY96" fmla="*/ 4786619 h 6858000"/>
              <a:gd name="connsiteX97" fmla="*/ 6025404 w 6127689"/>
              <a:gd name="connsiteY97" fmla="*/ 4858148 h 6858000"/>
              <a:gd name="connsiteX98" fmla="*/ 6007749 w 6127689"/>
              <a:gd name="connsiteY98" fmla="*/ 4964715 h 6858000"/>
              <a:gd name="connsiteX99" fmla="*/ 6005269 w 6127689"/>
              <a:gd name="connsiteY99" fmla="*/ 5150567 h 6858000"/>
              <a:gd name="connsiteX100" fmla="*/ 6001127 w 6127689"/>
              <a:gd name="connsiteY100" fmla="*/ 5164609 h 6858000"/>
              <a:gd name="connsiteX101" fmla="*/ 5996647 w 6127689"/>
              <a:gd name="connsiteY101" fmla="*/ 5185640 h 6858000"/>
              <a:gd name="connsiteX102" fmla="*/ 5998514 w 6127689"/>
              <a:gd name="connsiteY102" fmla="*/ 5189673 h 6858000"/>
              <a:gd name="connsiteX103" fmla="*/ 6018409 w 6127689"/>
              <a:gd name="connsiteY103" fmla="*/ 5227157 h 6858000"/>
              <a:gd name="connsiteX104" fmla="*/ 6036748 w 6127689"/>
              <a:gd name="connsiteY104" fmla="*/ 5322752 h 6858000"/>
              <a:gd name="connsiteX105" fmla="*/ 6036943 w 6127689"/>
              <a:gd name="connsiteY105" fmla="*/ 5329480 h 6858000"/>
              <a:gd name="connsiteX106" fmla="*/ 6037236 w 6127689"/>
              <a:gd name="connsiteY106" fmla="*/ 5329634 h 6858000"/>
              <a:gd name="connsiteX107" fmla="*/ 6038019 w 6127689"/>
              <a:gd name="connsiteY107" fmla="*/ 5336764 h 6858000"/>
              <a:gd name="connsiteX108" fmla="*/ 6037298 w 6127689"/>
              <a:gd name="connsiteY108" fmla="*/ 5341753 h 6858000"/>
              <a:gd name="connsiteX109" fmla="*/ 6037677 w 6127689"/>
              <a:gd name="connsiteY109" fmla="*/ 5354807 h 6858000"/>
              <a:gd name="connsiteX110" fmla="*/ 6039728 w 6127689"/>
              <a:gd name="connsiteY110" fmla="*/ 5359416 h 6858000"/>
              <a:gd name="connsiteX111" fmla="*/ 6043311 w 6127689"/>
              <a:gd name="connsiteY111" fmla="*/ 5361407 h 6858000"/>
              <a:gd name="connsiteX112" fmla="*/ 6042954 w 6127689"/>
              <a:gd name="connsiteY112" fmla="*/ 5362576 h 6858000"/>
              <a:gd name="connsiteX113" fmla="*/ 6053435 w 6127689"/>
              <a:gd name="connsiteY113" fmla="*/ 5387547 h 6858000"/>
              <a:gd name="connsiteX114" fmla="*/ 6065933 w 6127689"/>
              <a:gd name="connsiteY114" fmla="*/ 5443002 h 6858000"/>
              <a:gd name="connsiteX115" fmla="*/ 6068640 w 6127689"/>
              <a:gd name="connsiteY115" fmla="*/ 5474503 h 6858000"/>
              <a:gd name="connsiteX116" fmla="*/ 6080922 w 6127689"/>
              <a:gd name="connsiteY116" fmla="*/ 5561070 h 6858000"/>
              <a:gd name="connsiteX117" fmla="*/ 6096949 w 6127689"/>
              <a:gd name="connsiteY117" fmla="*/ 5648179 h 6858000"/>
              <a:gd name="connsiteX118" fmla="*/ 6125703 w 6127689"/>
              <a:gd name="connsiteY118" fmla="*/ 5692894 h 6858000"/>
              <a:gd name="connsiteX119" fmla="*/ 6126670 w 6127689"/>
              <a:gd name="connsiteY119" fmla="*/ 5697882 h 6858000"/>
              <a:gd name="connsiteX120" fmla="*/ 6124061 w 6127689"/>
              <a:gd name="connsiteY120" fmla="*/ 5710294 h 6858000"/>
              <a:gd name="connsiteX121" fmla="*/ 6122213 w 6127689"/>
              <a:gd name="connsiteY121" fmla="*/ 5714762 h 6858000"/>
              <a:gd name="connsiteX122" fmla="*/ 6121353 w 6127689"/>
              <a:gd name="connsiteY122" fmla="*/ 5721725 h 6858000"/>
              <a:gd name="connsiteX123" fmla="*/ 6121607 w 6127689"/>
              <a:gd name="connsiteY123" fmla="*/ 5721959 h 6858000"/>
              <a:gd name="connsiteX124" fmla="*/ 6120262 w 6127689"/>
              <a:gd name="connsiteY124" fmla="*/ 5728358 h 6858000"/>
              <a:gd name="connsiteX125" fmla="*/ 6127024 w 6127689"/>
              <a:gd name="connsiteY125" fmla="*/ 5786902 h 6858000"/>
              <a:gd name="connsiteX126" fmla="*/ 6127519 w 6127689"/>
              <a:gd name="connsiteY126" fmla="*/ 5865775 h 6858000"/>
              <a:gd name="connsiteX127" fmla="*/ 6119217 w 6127689"/>
              <a:gd name="connsiteY127" fmla="*/ 5888542 h 6858000"/>
              <a:gd name="connsiteX128" fmla="*/ 6102493 w 6127689"/>
              <a:gd name="connsiteY128" fmla="*/ 5928602 h 6858000"/>
              <a:gd name="connsiteX129" fmla="*/ 6056863 w 6127689"/>
              <a:gd name="connsiteY129" fmla="*/ 6000643 h 6858000"/>
              <a:gd name="connsiteX130" fmla="*/ 6045436 w 6127689"/>
              <a:gd name="connsiteY130" fmla="*/ 6124480 h 6858000"/>
              <a:gd name="connsiteX131" fmla="*/ 6030489 w 6127689"/>
              <a:gd name="connsiteY131" fmla="*/ 6317666 h 6858000"/>
              <a:gd name="connsiteX132" fmla="*/ 6007492 w 6127689"/>
              <a:gd name="connsiteY132" fmla="*/ 6440818 h 6858000"/>
              <a:gd name="connsiteX133" fmla="*/ 6009467 w 6127689"/>
              <a:gd name="connsiteY133" fmla="*/ 6487076 h 6858000"/>
              <a:gd name="connsiteX134" fmla="*/ 5995064 w 6127689"/>
              <a:gd name="connsiteY134" fmla="*/ 6540791 h 6858000"/>
              <a:gd name="connsiteX135" fmla="*/ 5996309 w 6127689"/>
              <a:gd name="connsiteY135" fmla="*/ 6543961 h 6858000"/>
              <a:gd name="connsiteX136" fmla="*/ 5996048 w 6127689"/>
              <a:gd name="connsiteY136" fmla="*/ 6555444 h 6858000"/>
              <a:gd name="connsiteX137" fmla="*/ 6002524 w 6127689"/>
              <a:gd name="connsiteY137" fmla="*/ 6560188 h 6858000"/>
              <a:gd name="connsiteX138" fmla="*/ 6006823 w 6127689"/>
              <a:gd name="connsiteY138" fmla="*/ 6578546 h 6858000"/>
              <a:gd name="connsiteX139" fmla="*/ 6004510 w 6127689"/>
              <a:gd name="connsiteY139" fmla="*/ 6599256 h 6858000"/>
              <a:gd name="connsiteX140" fmla="*/ 5986207 w 6127689"/>
              <a:gd name="connsiteY140" fmla="*/ 6695855 h 6858000"/>
              <a:gd name="connsiteX141" fmla="*/ 5979428 w 6127689"/>
              <a:gd name="connsiteY141" fmla="*/ 6754678 h 6858000"/>
              <a:gd name="connsiteX142" fmla="*/ 5983398 w 6127689"/>
              <a:gd name="connsiteY142" fmla="*/ 6778641 h 6858000"/>
              <a:gd name="connsiteX143" fmla="*/ 5984543 w 6127689"/>
              <a:gd name="connsiteY143" fmla="*/ 6811016 h 6858000"/>
              <a:gd name="connsiteX144" fmla="*/ 5981802 w 6127689"/>
              <a:gd name="connsiteY144" fmla="*/ 6838578 h 6858000"/>
              <a:gd name="connsiteX145" fmla="*/ 5979671 w 6127689"/>
              <a:gd name="connsiteY145" fmla="*/ 6858000 h 6858000"/>
              <a:gd name="connsiteX146" fmla="*/ 0 w 6127689"/>
              <a:gd name="connsiteY146" fmla="*/ 6858000 h 6858000"/>
              <a:gd name="connsiteX147" fmla="*/ 0 w 6127689"/>
              <a:gd name="connsiteY14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4233 w 6127689"/>
              <a:gd name="connsiteY83" fmla="*/ 4242060 h 6858000"/>
              <a:gd name="connsiteX84" fmla="*/ 5928910 w 6127689"/>
              <a:gd name="connsiteY84" fmla="*/ 4300973 h 6858000"/>
              <a:gd name="connsiteX85" fmla="*/ 5939320 w 6127689"/>
              <a:gd name="connsiteY85" fmla="*/ 4340435 h 6858000"/>
              <a:gd name="connsiteX86" fmla="*/ 5946705 w 6127689"/>
              <a:gd name="connsiteY86" fmla="*/ 4428051 h 6858000"/>
              <a:gd name="connsiteX87" fmla="*/ 5949261 w 6127689"/>
              <a:gd name="connsiteY87" fmla="*/ 4449185 h 6858000"/>
              <a:gd name="connsiteX88" fmla="*/ 5957504 w 6127689"/>
              <a:gd name="connsiteY88" fmla="*/ 4465911 h 6858000"/>
              <a:gd name="connsiteX89" fmla="*/ 5964689 w 6127689"/>
              <a:gd name="connsiteY89" fmla="*/ 4468532 h 6858000"/>
              <a:gd name="connsiteX90" fmla="*/ 5967062 w 6127689"/>
              <a:gd name="connsiteY90" fmla="*/ 4479923 h 6858000"/>
              <a:gd name="connsiteX91" fmla="*/ 5968960 w 6127689"/>
              <a:gd name="connsiteY91" fmla="*/ 4482655 h 6858000"/>
              <a:gd name="connsiteX92" fmla="*/ 5978567 w 6127689"/>
              <a:gd name="connsiteY92" fmla="*/ 4498605 h 6858000"/>
              <a:gd name="connsiteX93" fmla="*/ 5980106 w 6127689"/>
              <a:gd name="connsiteY93" fmla="*/ 4585087 h 6858000"/>
              <a:gd name="connsiteX94" fmla="*/ 5998138 w 6127689"/>
              <a:gd name="connsiteY94" fmla="*/ 4697518 h 6858000"/>
              <a:gd name="connsiteX95" fmla="*/ 6013516 w 6127689"/>
              <a:gd name="connsiteY95" fmla="*/ 4786619 h 6858000"/>
              <a:gd name="connsiteX96" fmla="*/ 6025404 w 6127689"/>
              <a:gd name="connsiteY96" fmla="*/ 4858148 h 6858000"/>
              <a:gd name="connsiteX97" fmla="*/ 6007749 w 6127689"/>
              <a:gd name="connsiteY97" fmla="*/ 4964715 h 6858000"/>
              <a:gd name="connsiteX98" fmla="*/ 6005269 w 6127689"/>
              <a:gd name="connsiteY98" fmla="*/ 5150567 h 6858000"/>
              <a:gd name="connsiteX99" fmla="*/ 6001127 w 6127689"/>
              <a:gd name="connsiteY99" fmla="*/ 5164609 h 6858000"/>
              <a:gd name="connsiteX100" fmla="*/ 5996647 w 6127689"/>
              <a:gd name="connsiteY100" fmla="*/ 5185640 h 6858000"/>
              <a:gd name="connsiteX101" fmla="*/ 5998514 w 6127689"/>
              <a:gd name="connsiteY101" fmla="*/ 5189673 h 6858000"/>
              <a:gd name="connsiteX102" fmla="*/ 6018409 w 6127689"/>
              <a:gd name="connsiteY102" fmla="*/ 5227157 h 6858000"/>
              <a:gd name="connsiteX103" fmla="*/ 6036748 w 6127689"/>
              <a:gd name="connsiteY103" fmla="*/ 5322752 h 6858000"/>
              <a:gd name="connsiteX104" fmla="*/ 6036943 w 6127689"/>
              <a:gd name="connsiteY104" fmla="*/ 5329480 h 6858000"/>
              <a:gd name="connsiteX105" fmla="*/ 6037236 w 6127689"/>
              <a:gd name="connsiteY105" fmla="*/ 5329634 h 6858000"/>
              <a:gd name="connsiteX106" fmla="*/ 6038019 w 6127689"/>
              <a:gd name="connsiteY106" fmla="*/ 5336764 h 6858000"/>
              <a:gd name="connsiteX107" fmla="*/ 6037298 w 6127689"/>
              <a:gd name="connsiteY107" fmla="*/ 5341753 h 6858000"/>
              <a:gd name="connsiteX108" fmla="*/ 6037677 w 6127689"/>
              <a:gd name="connsiteY108" fmla="*/ 5354807 h 6858000"/>
              <a:gd name="connsiteX109" fmla="*/ 6039728 w 6127689"/>
              <a:gd name="connsiteY109" fmla="*/ 5359416 h 6858000"/>
              <a:gd name="connsiteX110" fmla="*/ 6043311 w 6127689"/>
              <a:gd name="connsiteY110" fmla="*/ 5361407 h 6858000"/>
              <a:gd name="connsiteX111" fmla="*/ 6042954 w 6127689"/>
              <a:gd name="connsiteY111" fmla="*/ 5362576 h 6858000"/>
              <a:gd name="connsiteX112" fmla="*/ 6053435 w 6127689"/>
              <a:gd name="connsiteY112" fmla="*/ 5387547 h 6858000"/>
              <a:gd name="connsiteX113" fmla="*/ 6065933 w 6127689"/>
              <a:gd name="connsiteY113" fmla="*/ 5443002 h 6858000"/>
              <a:gd name="connsiteX114" fmla="*/ 6068640 w 6127689"/>
              <a:gd name="connsiteY114" fmla="*/ 5474503 h 6858000"/>
              <a:gd name="connsiteX115" fmla="*/ 6080922 w 6127689"/>
              <a:gd name="connsiteY115" fmla="*/ 5561070 h 6858000"/>
              <a:gd name="connsiteX116" fmla="*/ 6096949 w 6127689"/>
              <a:gd name="connsiteY116" fmla="*/ 5648179 h 6858000"/>
              <a:gd name="connsiteX117" fmla="*/ 6125703 w 6127689"/>
              <a:gd name="connsiteY117" fmla="*/ 5692894 h 6858000"/>
              <a:gd name="connsiteX118" fmla="*/ 6126670 w 6127689"/>
              <a:gd name="connsiteY118" fmla="*/ 5697882 h 6858000"/>
              <a:gd name="connsiteX119" fmla="*/ 6124061 w 6127689"/>
              <a:gd name="connsiteY119" fmla="*/ 5710294 h 6858000"/>
              <a:gd name="connsiteX120" fmla="*/ 6122213 w 6127689"/>
              <a:gd name="connsiteY120" fmla="*/ 5714762 h 6858000"/>
              <a:gd name="connsiteX121" fmla="*/ 6121353 w 6127689"/>
              <a:gd name="connsiteY121" fmla="*/ 5721725 h 6858000"/>
              <a:gd name="connsiteX122" fmla="*/ 6121607 w 6127689"/>
              <a:gd name="connsiteY122" fmla="*/ 5721959 h 6858000"/>
              <a:gd name="connsiteX123" fmla="*/ 6120262 w 6127689"/>
              <a:gd name="connsiteY123" fmla="*/ 5728358 h 6858000"/>
              <a:gd name="connsiteX124" fmla="*/ 6127024 w 6127689"/>
              <a:gd name="connsiteY124" fmla="*/ 5786902 h 6858000"/>
              <a:gd name="connsiteX125" fmla="*/ 6127519 w 6127689"/>
              <a:gd name="connsiteY125" fmla="*/ 5865775 h 6858000"/>
              <a:gd name="connsiteX126" fmla="*/ 6119217 w 6127689"/>
              <a:gd name="connsiteY126" fmla="*/ 5888542 h 6858000"/>
              <a:gd name="connsiteX127" fmla="*/ 6102493 w 6127689"/>
              <a:gd name="connsiteY127" fmla="*/ 5928602 h 6858000"/>
              <a:gd name="connsiteX128" fmla="*/ 6056863 w 6127689"/>
              <a:gd name="connsiteY128" fmla="*/ 6000643 h 6858000"/>
              <a:gd name="connsiteX129" fmla="*/ 6045436 w 6127689"/>
              <a:gd name="connsiteY129" fmla="*/ 6124480 h 6858000"/>
              <a:gd name="connsiteX130" fmla="*/ 6030489 w 6127689"/>
              <a:gd name="connsiteY130" fmla="*/ 6317666 h 6858000"/>
              <a:gd name="connsiteX131" fmla="*/ 6007492 w 6127689"/>
              <a:gd name="connsiteY131" fmla="*/ 6440818 h 6858000"/>
              <a:gd name="connsiteX132" fmla="*/ 6009467 w 6127689"/>
              <a:gd name="connsiteY132" fmla="*/ 6487076 h 6858000"/>
              <a:gd name="connsiteX133" fmla="*/ 5995064 w 6127689"/>
              <a:gd name="connsiteY133" fmla="*/ 6540791 h 6858000"/>
              <a:gd name="connsiteX134" fmla="*/ 5996309 w 6127689"/>
              <a:gd name="connsiteY134" fmla="*/ 6543961 h 6858000"/>
              <a:gd name="connsiteX135" fmla="*/ 5996048 w 6127689"/>
              <a:gd name="connsiteY135" fmla="*/ 6555444 h 6858000"/>
              <a:gd name="connsiteX136" fmla="*/ 6002524 w 6127689"/>
              <a:gd name="connsiteY136" fmla="*/ 6560188 h 6858000"/>
              <a:gd name="connsiteX137" fmla="*/ 6006823 w 6127689"/>
              <a:gd name="connsiteY137" fmla="*/ 6578546 h 6858000"/>
              <a:gd name="connsiteX138" fmla="*/ 6004510 w 6127689"/>
              <a:gd name="connsiteY138" fmla="*/ 6599256 h 6858000"/>
              <a:gd name="connsiteX139" fmla="*/ 5986207 w 6127689"/>
              <a:gd name="connsiteY139" fmla="*/ 6695855 h 6858000"/>
              <a:gd name="connsiteX140" fmla="*/ 5979428 w 6127689"/>
              <a:gd name="connsiteY140" fmla="*/ 6754678 h 6858000"/>
              <a:gd name="connsiteX141" fmla="*/ 5983398 w 6127689"/>
              <a:gd name="connsiteY141" fmla="*/ 6778641 h 6858000"/>
              <a:gd name="connsiteX142" fmla="*/ 5984543 w 6127689"/>
              <a:gd name="connsiteY142" fmla="*/ 6811016 h 6858000"/>
              <a:gd name="connsiteX143" fmla="*/ 5981802 w 6127689"/>
              <a:gd name="connsiteY143" fmla="*/ 6838578 h 6858000"/>
              <a:gd name="connsiteX144" fmla="*/ 5979671 w 6127689"/>
              <a:gd name="connsiteY144" fmla="*/ 6858000 h 6858000"/>
              <a:gd name="connsiteX145" fmla="*/ 0 w 6127689"/>
              <a:gd name="connsiteY145" fmla="*/ 6858000 h 6858000"/>
              <a:gd name="connsiteX146" fmla="*/ 0 w 6127689"/>
              <a:gd name="connsiteY14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33539 w 6127689"/>
              <a:gd name="connsiteY69" fmla="*/ 3818457 h 6858000"/>
              <a:gd name="connsiteX70" fmla="*/ 5768491 w 6127689"/>
              <a:gd name="connsiteY70" fmla="*/ 3914399 h 6858000"/>
              <a:gd name="connsiteX71" fmla="*/ 5793123 w 6127689"/>
              <a:gd name="connsiteY71" fmla="*/ 3969952 h 6858000"/>
              <a:gd name="connsiteX72" fmla="*/ 5808321 w 6127689"/>
              <a:gd name="connsiteY72" fmla="*/ 3988153 h 6858000"/>
              <a:gd name="connsiteX73" fmla="*/ 5825621 w 6127689"/>
              <a:gd name="connsiteY73" fmla="*/ 4015525 h 6858000"/>
              <a:gd name="connsiteX74" fmla="*/ 5860672 w 6127689"/>
              <a:gd name="connsiteY74" fmla="*/ 4061579 h 6858000"/>
              <a:gd name="connsiteX75" fmla="*/ 5872173 w 6127689"/>
              <a:gd name="connsiteY75" fmla="*/ 4088497 h 6858000"/>
              <a:gd name="connsiteX76" fmla="*/ 5883705 w 6127689"/>
              <a:gd name="connsiteY76" fmla="*/ 4101899 h 6858000"/>
              <a:gd name="connsiteX77" fmla="*/ 5894095 w 6127689"/>
              <a:gd name="connsiteY77" fmla="*/ 4128857 h 6858000"/>
              <a:gd name="connsiteX78" fmla="*/ 5898339 w 6127689"/>
              <a:gd name="connsiteY78" fmla="*/ 4140800 h 6858000"/>
              <a:gd name="connsiteX79" fmla="*/ 5899734 w 6127689"/>
              <a:gd name="connsiteY79" fmla="*/ 4145632 h 6858000"/>
              <a:gd name="connsiteX80" fmla="*/ 5903513 w 6127689"/>
              <a:gd name="connsiteY80" fmla="*/ 4187661 h 6858000"/>
              <a:gd name="connsiteX81" fmla="*/ 5917114 w 6127689"/>
              <a:gd name="connsiteY81" fmla="*/ 4213096 h 6858000"/>
              <a:gd name="connsiteX82" fmla="*/ 5924233 w 6127689"/>
              <a:gd name="connsiteY82" fmla="*/ 4242060 h 6858000"/>
              <a:gd name="connsiteX83" fmla="*/ 5928910 w 6127689"/>
              <a:gd name="connsiteY83" fmla="*/ 4300973 h 6858000"/>
              <a:gd name="connsiteX84" fmla="*/ 5939320 w 6127689"/>
              <a:gd name="connsiteY84" fmla="*/ 4340435 h 6858000"/>
              <a:gd name="connsiteX85" fmla="*/ 5946705 w 6127689"/>
              <a:gd name="connsiteY85" fmla="*/ 4428051 h 6858000"/>
              <a:gd name="connsiteX86" fmla="*/ 5949261 w 6127689"/>
              <a:gd name="connsiteY86" fmla="*/ 4449185 h 6858000"/>
              <a:gd name="connsiteX87" fmla="*/ 5957504 w 6127689"/>
              <a:gd name="connsiteY87" fmla="*/ 4465911 h 6858000"/>
              <a:gd name="connsiteX88" fmla="*/ 5964689 w 6127689"/>
              <a:gd name="connsiteY88" fmla="*/ 4468532 h 6858000"/>
              <a:gd name="connsiteX89" fmla="*/ 5967062 w 6127689"/>
              <a:gd name="connsiteY89" fmla="*/ 4479923 h 6858000"/>
              <a:gd name="connsiteX90" fmla="*/ 5968960 w 6127689"/>
              <a:gd name="connsiteY90" fmla="*/ 4482655 h 6858000"/>
              <a:gd name="connsiteX91" fmla="*/ 5978567 w 6127689"/>
              <a:gd name="connsiteY91" fmla="*/ 4498605 h 6858000"/>
              <a:gd name="connsiteX92" fmla="*/ 5980106 w 6127689"/>
              <a:gd name="connsiteY92" fmla="*/ 4585087 h 6858000"/>
              <a:gd name="connsiteX93" fmla="*/ 5998138 w 6127689"/>
              <a:gd name="connsiteY93" fmla="*/ 4697518 h 6858000"/>
              <a:gd name="connsiteX94" fmla="*/ 6013516 w 6127689"/>
              <a:gd name="connsiteY94" fmla="*/ 4786619 h 6858000"/>
              <a:gd name="connsiteX95" fmla="*/ 6025404 w 6127689"/>
              <a:gd name="connsiteY95" fmla="*/ 4858148 h 6858000"/>
              <a:gd name="connsiteX96" fmla="*/ 6007749 w 6127689"/>
              <a:gd name="connsiteY96" fmla="*/ 4964715 h 6858000"/>
              <a:gd name="connsiteX97" fmla="*/ 6005269 w 6127689"/>
              <a:gd name="connsiteY97" fmla="*/ 5150567 h 6858000"/>
              <a:gd name="connsiteX98" fmla="*/ 6001127 w 6127689"/>
              <a:gd name="connsiteY98" fmla="*/ 5164609 h 6858000"/>
              <a:gd name="connsiteX99" fmla="*/ 5996647 w 6127689"/>
              <a:gd name="connsiteY99" fmla="*/ 5185640 h 6858000"/>
              <a:gd name="connsiteX100" fmla="*/ 5998514 w 6127689"/>
              <a:gd name="connsiteY100" fmla="*/ 5189673 h 6858000"/>
              <a:gd name="connsiteX101" fmla="*/ 6018409 w 6127689"/>
              <a:gd name="connsiteY101" fmla="*/ 5227157 h 6858000"/>
              <a:gd name="connsiteX102" fmla="*/ 6036748 w 6127689"/>
              <a:gd name="connsiteY102" fmla="*/ 5322752 h 6858000"/>
              <a:gd name="connsiteX103" fmla="*/ 6036943 w 6127689"/>
              <a:gd name="connsiteY103" fmla="*/ 5329480 h 6858000"/>
              <a:gd name="connsiteX104" fmla="*/ 6037236 w 6127689"/>
              <a:gd name="connsiteY104" fmla="*/ 5329634 h 6858000"/>
              <a:gd name="connsiteX105" fmla="*/ 6038019 w 6127689"/>
              <a:gd name="connsiteY105" fmla="*/ 5336764 h 6858000"/>
              <a:gd name="connsiteX106" fmla="*/ 6037298 w 6127689"/>
              <a:gd name="connsiteY106" fmla="*/ 5341753 h 6858000"/>
              <a:gd name="connsiteX107" fmla="*/ 6037677 w 6127689"/>
              <a:gd name="connsiteY107" fmla="*/ 5354807 h 6858000"/>
              <a:gd name="connsiteX108" fmla="*/ 6039728 w 6127689"/>
              <a:gd name="connsiteY108" fmla="*/ 5359416 h 6858000"/>
              <a:gd name="connsiteX109" fmla="*/ 6043311 w 6127689"/>
              <a:gd name="connsiteY109" fmla="*/ 5361407 h 6858000"/>
              <a:gd name="connsiteX110" fmla="*/ 6042954 w 6127689"/>
              <a:gd name="connsiteY110" fmla="*/ 5362576 h 6858000"/>
              <a:gd name="connsiteX111" fmla="*/ 6053435 w 6127689"/>
              <a:gd name="connsiteY111" fmla="*/ 5387547 h 6858000"/>
              <a:gd name="connsiteX112" fmla="*/ 6065933 w 6127689"/>
              <a:gd name="connsiteY112" fmla="*/ 5443002 h 6858000"/>
              <a:gd name="connsiteX113" fmla="*/ 6068640 w 6127689"/>
              <a:gd name="connsiteY113" fmla="*/ 5474503 h 6858000"/>
              <a:gd name="connsiteX114" fmla="*/ 6080922 w 6127689"/>
              <a:gd name="connsiteY114" fmla="*/ 5561070 h 6858000"/>
              <a:gd name="connsiteX115" fmla="*/ 6096949 w 6127689"/>
              <a:gd name="connsiteY115" fmla="*/ 5648179 h 6858000"/>
              <a:gd name="connsiteX116" fmla="*/ 6125703 w 6127689"/>
              <a:gd name="connsiteY116" fmla="*/ 5692894 h 6858000"/>
              <a:gd name="connsiteX117" fmla="*/ 6126670 w 6127689"/>
              <a:gd name="connsiteY117" fmla="*/ 5697882 h 6858000"/>
              <a:gd name="connsiteX118" fmla="*/ 6124061 w 6127689"/>
              <a:gd name="connsiteY118" fmla="*/ 5710294 h 6858000"/>
              <a:gd name="connsiteX119" fmla="*/ 6122213 w 6127689"/>
              <a:gd name="connsiteY119" fmla="*/ 5714762 h 6858000"/>
              <a:gd name="connsiteX120" fmla="*/ 6121353 w 6127689"/>
              <a:gd name="connsiteY120" fmla="*/ 5721725 h 6858000"/>
              <a:gd name="connsiteX121" fmla="*/ 6121607 w 6127689"/>
              <a:gd name="connsiteY121" fmla="*/ 5721959 h 6858000"/>
              <a:gd name="connsiteX122" fmla="*/ 6120262 w 6127689"/>
              <a:gd name="connsiteY122" fmla="*/ 5728358 h 6858000"/>
              <a:gd name="connsiteX123" fmla="*/ 6127024 w 6127689"/>
              <a:gd name="connsiteY123" fmla="*/ 5786902 h 6858000"/>
              <a:gd name="connsiteX124" fmla="*/ 6127519 w 6127689"/>
              <a:gd name="connsiteY124" fmla="*/ 5865775 h 6858000"/>
              <a:gd name="connsiteX125" fmla="*/ 6119217 w 6127689"/>
              <a:gd name="connsiteY125" fmla="*/ 5888542 h 6858000"/>
              <a:gd name="connsiteX126" fmla="*/ 6102493 w 6127689"/>
              <a:gd name="connsiteY126" fmla="*/ 5928602 h 6858000"/>
              <a:gd name="connsiteX127" fmla="*/ 6056863 w 6127689"/>
              <a:gd name="connsiteY127" fmla="*/ 6000643 h 6858000"/>
              <a:gd name="connsiteX128" fmla="*/ 6045436 w 6127689"/>
              <a:gd name="connsiteY128" fmla="*/ 6124480 h 6858000"/>
              <a:gd name="connsiteX129" fmla="*/ 6030489 w 6127689"/>
              <a:gd name="connsiteY129" fmla="*/ 6317666 h 6858000"/>
              <a:gd name="connsiteX130" fmla="*/ 6007492 w 6127689"/>
              <a:gd name="connsiteY130" fmla="*/ 6440818 h 6858000"/>
              <a:gd name="connsiteX131" fmla="*/ 6009467 w 6127689"/>
              <a:gd name="connsiteY131" fmla="*/ 6487076 h 6858000"/>
              <a:gd name="connsiteX132" fmla="*/ 5995064 w 6127689"/>
              <a:gd name="connsiteY132" fmla="*/ 6540791 h 6858000"/>
              <a:gd name="connsiteX133" fmla="*/ 5996309 w 6127689"/>
              <a:gd name="connsiteY133" fmla="*/ 6543961 h 6858000"/>
              <a:gd name="connsiteX134" fmla="*/ 5996048 w 6127689"/>
              <a:gd name="connsiteY134" fmla="*/ 6555444 h 6858000"/>
              <a:gd name="connsiteX135" fmla="*/ 6002524 w 6127689"/>
              <a:gd name="connsiteY135" fmla="*/ 6560188 h 6858000"/>
              <a:gd name="connsiteX136" fmla="*/ 6006823 w 6127689"/>
              <a:gd name="connsiteY136" fmla="*/ 6578546 h 6858000"/>
              <a:gd name="connsiteX137" fmla="*/ 6004510 w 6127689"/>
              <a:gd name="connsiteY137" fmla="*/ 6599256 h 6858000"/>
              <a:gd name="connsiteX138" fmla="*/ 5986207 w 6127689"/>
              <a:gd name="connsiteY138" fmla="*/ 6695855 h 6858000"/>
              <a:gd name="connsiteX139" fmla="*/ 5979428 w 6127689"/>
              <a:gd name="connsiteY139" fmla="*/ 6754678 h 6858000"/>
              <a:gd name="connsiteX140" fmla="*/ 5983398 w 6127689"/>
              <a:gd name="connsiteY140" fmla="*/ 6778641 h 6858000"/>
              <a:gd name="connsiteX141" fmla="*/ 5984543 w 6127689"/>
              <a:gd name="connsiteY141" fmla="*/ 6811016 h 6858000"/>
              <a:gd name="connsiteX142" fmla="*/ 5981802 w 6127689"/>
              <a:gd name="connsiteY142" fmla="*/ 6838578 h 6858000"/>
              <a:gd name="connsiteX143" fmla="*/ 5979671 w 6127689"/>
              <a:gd name="connsiteY143" fmla="*/ 6858000 h 6858000"/>
              <a:gd name="connsiteX144" fmla="*/ 0 w 6127689"/>
              <a:gd name="connsiteY144" fmla="*/ 6858000 h 6858000"/>
              <a:gd name="connsiteX145" fmla="*/ 0 w 6127689"/>
              <a:gd name="connsiteY14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12204 w 6127689"/>
              <a:gd name="connsiteY67" fmla="*/ 3785830 h 6858000"/>
              <a:gd name="connsiteX68" fmla="*/ 5733539 w 6127689"/>
              <a:gd name="connsiteY68" fmla="*/ 3818457 h 6858000"/>
              <a:gd name="connsiteX69" fmla="*/ 5768491 w 6127689"/>
              <a:gd name="connsiteY69" fmla="*/ 3914399 h 6858000"/>
              <a:gd name="connsiteX70" fmla="*/ 5793123 w 6127689"/>
              <a:gd name="connsiteY70" fmla="*/ 3969952 h 6858000"/>
              <a:gd name="connsiteX71" fmla="*/ 5808321 w 6127689"/>
              <a:gd name="connsiteY71" fmla="*/ 3988153 h 6858000"/>
              <a:gd name="connsiteX72" fmla="*/ 5825621 w 6127689"/>
              <a:gd name="connsiteY72" fmla="*/ 4015525 h 6858000"/>
              <a:gd name="connsiteX73" fmla="*/ 5860672 w 6127689"/>
              <a:gd name="connsiteY73" fmla="*/ 4061579 h 6858000"/>
              <a:gd name="connsiteX74" fmla="*/ 5872173 w 6127689"/>
              <a:gd name="connsiteY74" fmla="*/ 4088497 h 6858000"/>
              <a:gd name="connsiteX75" fmla="*/ 5883705 w 6127689"/>
              <a:gd name="connsiteY75" fmla="*/ 4101899 h 6858000"/>
              <a:gd name="connsiteX76" fmla="*/ 5894095 w 6127689"/>
              <a:gd name="connsiteY76" fmla="*/ 4128857 h 6858000"/>
              <a:gd name="connsiteX77" fmla="*/ 5898339 w 6127689"/>
              <a:gd name="connsiteY77" fmla="*/ 4140800 h 6858000"/>
              <a:gd name="connsiteX78" fmla="*/ 5899734 w 6127689"/>
              <a:gd name="connsiteY78" fmla="*/ 4145632 h 6858000"/>
              <a:gd name="connsiteX79" fmla="*/ 5903513 w 6127689"/>
              <a:gd name="connsiteY79" fmla="*/ 4187661 h 6858000"/>
              <a:gd name="connsiteX80" fmla="*/ 5917114 w 6127689"/>
              <a:gd name="connsiteY80" fmla="*/ 4213096 h 6858000"/>
              <a:gd name="connsiteX81" fmla="*/ 5924233 w 6127689"/>
              <a:gd name="connsiteY81" fmla="*/ 4242060 h 6858000"/>
              <a:gd name="connsiteX82" fmla="*/ 5928910 w 6127689"/>
              <a:gd name="connsiteY82" fmla="*/ 4300973 h 6858000"/>
              <a:gd name="connsiteX83" fmla="*/ 5939320 w 6127689"/>
              <a:gd name="connsiteY83" fmla="*/ 4340435 h 6858000"/>
              <a:gd name="connsiteX84" fmla="*/ 5946705 w 6127689"/>
              <a:gd name="connsiteY84" fmla="*/ 4428051 h 6858000"/>
              <a:gd name="connsiteX85" fmla="*/ 5949261 w 6127689"/>
              <a:gd name="connsiteY85" fmla="*/ 4449185 h 6858000"/>
              <a:gd name="connsiteX86" fmla="*/ 5957504 w 6127689"/>
              <a:gd name="connsiteY86" fmla="*/ 4465911 h 6858000"/>
              <a:gd name="connsiteX87" fmla="*/ 5964689 w 6127689"/>
              <a:gd name="connsiteY87" fmla="*/ 4468532 h 6858000"/>
              <a:gd name="connsiteX88" fmla="*/ 5967062 w 6127689"/>
              <a:gd name="connsiteY88" fmla="*/ 4479923 h 6858000"/>
              <a:gd name="connsiteX89" fmla="*/ 5968960 w 6127689"/>
              <a:gd name="connsiteY89" fmla="*/ 4482655 h 6858000"/>
              <a:gd name="connsiteX90" fmla="*/ 5978567 w 6127689"/>
              <a:gd name="connsiteY90" fmla="*/ 4498605 h 6858000"/>
              <a:gd name="connsiteX91" fmla="*/ 5980106 w 6127689"/>
              <a:gd name="connsiteY91" fmla="*/ 4585087 h 6858000"/>
              <a:gd name="connsiteX92" fmla="*/ 5998138 w 6127689"/>
              <a:gd name="connsiteY92" fmla="*/ 4697518 h 6858000"/>
              <a:gd name="connsiteX93" fmla="*/ 6013516 w 6127689"/>
              <a:gd name="connsiteY93" fmla="*/ 4786619 h 6858000"/>
              <a:gd name="connsiteX94" fmla="*/ 6025404 w 6127689"/>
              <a:gd name="connsiteY94" fmla="*/ 4858148 h 6858000"/>
              <a:gd name="connsiteX95" fmla="*/ 6007749 w 6127689"/>
              <a:gd name="connsiteY95" fmla="*/ 4964715 h 6858000"/>
              <a:gd name="connsiteX96" fmla="*/ 6005269 w 6127689"/>
              <a:gd name="connsiteY96" fmla="*/ 5150567 h 6858000"/>
              <a:gd name="connsiteX97" fmla="*/ 6001127 w 6127689"/>
              <a:gd name="connsiteY97" fmla="*/ 5164609 h 6858000"/>
              <a:gd name="connsiteX98" fmla="*/ 5996647 w 6127689"/>
              <a:gd name="connsiteY98" fmla="*/ 5185640 h 6858000"/>
              <a:gd name="connsiteX99" fmla="*/ 5998514 w 6127689"/>
              <a:gd name="connsiteY99" fmla="*/ 5189673 h 6858000"/>
              <a:gd name="connsiteX100" fmla="*/ 6018409 w 6127689"/>
              <a:gd name="connsiteY100" fmla="*/ 5227157 h 6858000"/>
              <a:gd name="connsiteX101" fmla="*/ 6036748 w 6127689"/>
              <a:gd name="connsiteY101" fmla="*/ 5322752 h 6858000"/>
              <a:gd name="connsiteX102" fmla="*/ 6036943 w 6127689"/>
              <a:gd name="connsiteY102" fmla="*/ 5329480 h 6858000"/>
              <a:gd name="connsiteX103" fmla="*/ 6037236 w 6127689"/>
              <a:gd name="connsiteY103" fmla="*/ 5329634 h 6858000"/>
              <a:gd name="connsiteX104" fmla="*/ 6038019 w 6127689"/>
              <a:gd name="connsiteY104" fmla="*/ 5336764 h 6858000"/>
              <a:gd name="connsiteX105" fmla="*/ 6037298 w 6127689"/>
              <a:gd name="connsiteY105" fmla="*/ 5341753 h 6858000"/>
              <a:gd name="connsiteX106" fmla="*/ 6037677 w 6127689"/>
              <a:gd name="connsiteY106" fmla="*/ 5354807 h 6858000"/>
              <a:gd name="connsiteX107" fmla="*/ 6039728 w 6127689"/>
              <a:gd name="connsiteY107" fmla="*/ 5359416 h 6858000"/>
              <a:gd name="connsiteX108" fmla="*/ 6043311 w 6127689"/>
              <a:gd name="connsiteY108" fmla="*/ 5361407 h 6858000"/>
              <a:gd name="connsiteX109" fmla="*/ 6042954 w 6127689"/>
              <a:gd name="connsiteY109" fmla="*/ 5362576 h 6858000"/>
              <a:gd name="connsiteX110" fmla="*/ 6053435 w 6127689"/>
              <a:gd name="connsiteY110" fmla="*/ 5387547 h 6858000"/>
              <a:gd name="connsiteX111" fmla="*/ 6065933 w 6127689"/>
              <a:gd name="connsiteY111" fmla="*/ 5443002 h 6858000"/>
              <a:gd name="connsiteX112" fmla="*/ 6068640 w 6127689"/>
              <a:gd name="connsiteY112" fmla="*/ 5474503 h 6858000"/>
              <a:gd name="connsiteX113" fmla="*/ 6080922 w 6127689"/>
              <a:gd name="connsiteY113" fmla="*/ 5561070 h 6858000"/>
              <a:gd name="connsiteX114" fmla="*/ 6096949 w 6127689"/>
              <a:gd name="connsiteY114" fmla="*/ 5648179 h 6858000"/>
              <a:gd name="connsiteX115" fmla="*/ 6125703 w 6127689"/>
              <a:gd name="connsiteY115" fmla="*/ 5692894 h 6858000"/>
              <a:gd name="connsiteX116" fmla="*/ 6126670 w 6127689"/>
              <a:gd name="connsiteY116" fmla="*/ 5697882 h 6858000"/>
              <a:gd name="connsiteX117" fmla="*/ 6124061 w 6127689"/>
              <a:gd name="connsiteY117" fmla="*/ 5710294 h 6858000"/>
              <a:gd name="connsiteX118" fmla="*/ 6122213 w 6127689"/>
              <a:gd name="connsiteY118" fmla="*/ 5714762 h 6858000"/>
              <a:gd name="connsiteX119" fmla="*/ 6121353 w 6127689"/>
              <a:gd name="connsiteY119" fmla="*/ 5721725 h 6858000"/>
              <a:gd name="connsiteX120" fmla="*/ 6121607 w 6127689"/>
              <a:gd name="connsiteY120" fmla="*/ 5721959 h 6858000"/>
              <a:gd name="connsiteX121" fmla="*/ 6120262 w 6127689"/>
              <a:gd name="connsiteY121" fmla="*/ 5728358 h 6858000"/>
              <a:gd name="connsiteX122" fmla="*/ 6127024 w 6127689"/>
              <a:gd name="connsiteY122" fmla="*/ 5786902 h 6858000"/>
              <a:gd name="connsiteX123" fmla="*/ 6127519 w 6127689"/>
              <a:gd name="connsiteY123" fmla="*/ 5865775 h 6858000"/>
              <a:gd name="connsiteX124" fmla="*/ 6119217 w 6127689"/>
              <a:gd name="connsiteY124" fmla="*/ 5888542 h 6858000"/>
              <a:gd name="connsiteX125" fmla="*/ 6102493 w 6127689"/>
              <a:gd name="connsiteY125" fmla="*/ 5928602 h 6858000"/>
              <a:gd name="connsiteX126" fmla="*/ 6056863 w 6127689"/>
              <a:gd name="connsiteY126" fmla="*/ 6000643 h 6858000"/>
              <a:gd name="connsiteX127" fmla="*/ 6045436 w 6127689"/>
              <a:gd name="connsiteY127" fmla="*/ 6124480 h 6858000"/>
              <a:gd name="connsiteX128" fmla="*/ 6030489 w 6127689"/>
              <a:gd name="connsiteY128" fmla="*/ 6317666 h 6858000"/>
              <a:gd name="connsiteX129" fmla="*/ 6007492 w 6127689"/>
              <a:gd name="connsiteY129" fmla="*/ 6440818 h 6858000"/>
              <a:gd name="connsiteX130" fmla="*/ 6009467 w 6127689"/>
              <a:gd name="connsiteY130" fmla="*/ 6487076 h 6858000"/>
              <a:gd name="connsiteX131" fmla="*/ 5995064 w 6127689"/>
              <a:gd name="connsiteY131" fmla="*/ 6540791 h 6858000"/>
              <a:gd name="connsiteX132" fmla="*/ 5996309 w 6127689"/>
              <a:gd name="connsiteY132" fmla="*/ 6543961 h 6858000"/>
              <a:gd name="connsiteX133" fmla="*/ 5996048 w 6127689"/>
              <a:gd name="connsiteY133" fmla="*/ 6555444 h 6858000"/>
              <a:gd name="connsiteX134" fmla="*/ 6002524 w 6127689"/>
              <a:gd name="connsiteY134" fmla="*/ 6560188 h 6858000"/>
              <a:gd name="connsiteX135" fmla="*/ 6006823 w 6127689"/>
              <a:gd name="connsiteY135" fmla="*/ 6578546 h 6858000"/>
              <a:gd name="connsiteX136" fmla="*/ 6004510 w 6127689"/>
              <a:gd name="connsiteY136" fmla="*/ 6599256 h 6858000"/>
              <a:gd name="connsiteX137" fmla="*/ 5986207 w 6127689"/>
              <a:gd name="connsiteY137" fmla="*/ 6695855 h 6858000"/>
              <a:gd name="connsiteX138" fmla="*/ 5979428 w 6127689"/>
              <a:gd name="connsiteY138" fmla="*/ 6754678 h 6858000"/>
              <a:gd name="connsiteX139" fmla="*/ 5983398 w 6127689"/>
              <a:gd name="connsiteY139" fmla="*/ 6778641 h 6858000"/>
              <a:gd name="connsiteX140" fmla="*/ 5984543 w 6127689"/>
              <a:gd name="connsiteY140" fmla="*/ 6811016 h 6858000"/>
              <a:gd name="connsiteX141" fmla="*/ 5981802 w 6127689"/>
              <a:gd name="connsiteY141" fmla="*/ 6838578 h 6858000"/>
              <a:gd name="connsiteX142" fmla="*/ 5979671 w 6127689"/>
              <a:gd name="connsiteY142" fmla="*/ 6858000 h 6858000"/>
              <a:gd name="connsiteX143" fmla="*/ 0 w 6127689"/>
              <a:gd name="connsiteY143" fmla="*/ 6858000 h 6858000"/>
              <a:gd name="connsiteX144" fmla="*/ 0 w 6127689"/>
              <a:gd name="connsiteY14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899734 w 6127689"/>
              <a:gd name="connsiteY77" fmla="*/ 4145632 h 6858000"/>
              <a:gd name="connsiteX78" fmla="*/ 5903513 w 6127689"/>
              <a:gd name="connsiteY78" fmla="*/ 4187661 h 6858000"/>
              <a:gd name="connsiteX79" fmla="*/ 5917114 w 6127689"/>
              <a:gd name="connsiteY79" fmla="*/ 4213096 h 6858000"/>
              <a:gd name="connsiteX80" fmla="*/ 5924233 w 6127689"/>
              <a:gd name="connsiteY80" fmla="*/ 4242060 h 6858000"/>
              <a:gd name="connsiteX81" fmla="*/ 5928910 w 6127689"/>
              <a:gd name="connsiteY81" fmla="*/ 4300973 h 6858000"/>
              <a:gd name="connsiteX82" fmla="*/ 5939320 w 6127689"/>
              <a:gd name="connsiteY82" fmla="*/ 4340435 h 6858000"/>
              <a:gd name="connsiteX83" fmla="*/ 5946705 w 6127689"/>
              <a:gd name="connsiteY83" fmla="*/ 4428051 h 6858000"/>
              <a:gd name="connsiteX84" fmla="*/ 5949261 w 6127689"/>
              <a:gd name="connsiteY84" fmla="*/ 4449185 h 6858000"/>
              <a:gd name="connsiteX85" fmla="*/ 5957504 w 6127689"/>
              <a:gd name="connsiteY85" fmla="*/ 4465911 h 6858000"/>
              <a:gd name="connsiteX86" fmla="*/ 5964689 w 6127689"/>
              <a:gd name="connsiteY86" fmla="*/ 4468532 h 6858000"/>
              <a:gd name="connsiteX87" fmla="*/ 5967062 w 6127689"/>
              <a:gd name="connsiteY87" fmla="*/ 4479923 h 6858000"/>
              <a:gd name="connsiteX88" fmla="*/ 5968960 w 6127689"/>
              <a:gd name="connsiteY88" fmla="*/ 4482655 h 6858000"/>
              <a:gd name="connsiteX89" fmla="*/ 5978567 w 6127689"/>
              <a:gd name="connsiteY89" fmla="*/ 4498605 h 6858000"/>
              <a:gd name="connsiteX90" fmla="*/ 5980106 w 6127689"/>
              <a:gd name="connsiteY90" fmla="*/ 4585087 h 6858000"/>
              <a:gd name="connsiteX91" fmla="*/ 5998138 w 6127689"/>
              <a:gd name="connsiteY91" fmla="*/ 4697518 h 6858000"/>
              <a:gd name="connsiteX92" fmla="*/ 6013516 w 6127689"/>
              <a:gd name="connsiteY92" fmla="*/ 4786619 h 6858000"/>
              <a:gd name="connsiteX93" fmla="*/ 6025404 w 6127689"/>
              <a:gd name="connsiteY93" fmla="*/ 4858148 h 6858000"/>
              <a:gd name="connsiteX94" fmla="*/ 6007749 w 6127689"/>
              <a:gd name="connsiteY94" fmla="*/ 4964715 h 6858000"/>
              <a:gd name="connsiteX95" fmla="*/ 6005269 w 6127689"/>
              <a:gd name="connsiteY95" fmla="*/ 5150567 h 6858000"/>
              <a:gd name="connsiteX96" fmla="*/ 6001127 w 6127689"/>
              <a:gd name="connsiteY96" fmla="*/ 5164609 h 6858000"/>
              <a:gd name="connsiteX97" fmla="*/ 5996647 w 6127689"/>
              <a:gd name="connsiteY97" fmla="*/ 5185640 h 6858000"/>
              <a:gd name="connsiteX98" fmla="*/ 5998514 w 6127689"/>
              <a:gd name="connsiteY98" fmla="*/ 5189673 h 6858000"/>
              <a:gd name="connsiteX99" fmla="*/ 6018409 w 6127689"/>
              <a:gd name="connsiteY99" fmla="*/ 5227157 h 6858000"/>
              <a:gd name="connsiteX100" fmla="*/ 6036748 w 6127689"/>
              <a:gd name="connsiteY100" fmla="*/ 5322752 h 6858000"/>
              <a:gd name="connsiteX101" fmla="*/ 6036943 w 6127689"/>
              <a:gd name="connsiteY101" fmla="*/ 5329480 h 6858000"/>
              <a:gd name="connsiteX102" fmla="*/ 6037236 w 6127689"/>
              <a:gd name="connsiteY102" fmla="*/ 5329634 h 6858000"/>
              <a:gd name="connsiteX103" fmla="*/ 6038019 w 6127689"/>
              <a:gd name="connsiteY103" fmla="*/ 5336764 h 6858000"/>
              <a:gd name="connsiteX104" fmla="*/ 6037298 w 6127689"/>
              <a:gd name="connsiteY104" fmla="*/ 5341753 h 6858000"/>
              <a:gd name="connsiteX105" fmla="*/ 6037677 w 6127689"/>
              <a:gd name="connsiteY105" fmla="*/ 5354807 h 6858000"/>
              <a:gd name="connsiteX106" fmla="*/ 6039728 w 6127689"/>
              <a:gd name="connsiteY106" fmla="*/ 5359416 h 6858000"/>
              <a:gd name="connsiteX107" fmla="*/ 6043311 w 6127689"/>
              <a:gd name="connsiteY107" fmla="*/ 5361407 h 6858000"/>
              <a:gd name="connsiteX108" fmla="*/ 6042954 w 6127689"/>
              <a:gd name="connsiteY108" fmla="*/ 5362576 h 6858000"/>
              <a:gd name="connsiteX109" fmla="*/ 6053435 w 6127689"/>
              <a:gd name="connsiteY109" fmla="*/ 5387547 h 6858000"/>
              <a:gd name="connsiteX110" fmla="*/ 6065933 w 6127689"/>
              <a:gd name="connsiteY110" fmla="*/ 5443002 h 6858000"/>
              <a:gd name="connsiteX111" fmla="*/ 6068640 w 6127689"/>
              <a:gd name="connsiteY111" fmla="*/ 5474503 h 6858000"/>
              <a:gd name="connsiteX112" fmla="*/ 6080922 w 6127689"/>
              <a:gd name="connsiteY112" fmla="*/ 5561070 h 6858000"/>
              <a:gd name="connsiteX113" fmla="*/ 6096949 w 6127689"/>
              <a:gd name="connsiteY113" fmla="*/ 5648179 h 6858000"/>
              <a:gd name="connsiteX114" fmla="*/ 6125703 w 6127689"/>
              <a:gd name="connsiteY114" fmla="*/ 5692894 h 6858000"/>
              <a:gd name="connsiteX115" fmla="*/ 6126670 w 6127689"/>
              <a:gd name="connsiteY115" fmla="*/ 5697882 h 6858000"/>
              <a:gd name="connsiteX116" fmla="*/ 6124061 w 6127689"/>
              <a:gd name="connsiteY116" fmla="*/ 5710294 h 6858000"/>
              <a:gd name="connsiteX117" fmla="*/ 6122213 w 6127689"/>
              <a:gd name="connsiteY117" fmla="*/ 5714762 h 6858000"/>
              <a:gd name="connsiteX118" fmla="*/ 6121353 w 6127689"/>
              <a:gd name="connsiteY118" fmla="*/ 5721725 h 6858000"/>
              <a:gd name="connsiteX119" fmla="*/ 6121607 w 6127689"/>
              <a:gd name="connsiteY119" fmla="*/ 5721959 h 6858000"/>
              <a:gd name="connsiteX120" fmla="*/ 6120262 w 6127689"/>
              <a:gd name="connsiteY120" fmla="*/ 5728358 h 6858000"/>
              <a:gd name="connsiteX121" fmla="*/ 6127024 w 6127689"/>
              <a:gd name="connsiteY121" fmla="*/ 5786902 h 6858000"/>
              <a:gd name="connsiteX122" fmla="*/ 6127519 w 6127689"/>
              <a:gd name="connsiteY122" fmla="*/ 5865775 h 6858000"/>
              <a:gd name="connsiteX123" fmla="*/ 6119217 w 6127689"/>
              <a:gd name="connsiteY123" fmla="*/ 5888542 h 6858000"/>
              <a:gd name="connsiteX124" fmla="*/ 6102493 w 6127689"/>
              <a:gd name="connsiteY124" fmla="*/ 5928602 h 6858000"/>
              <a:gd name="connsiteX125" fmla="*/ 6056863 w 6127689"/>
              <a:gd name="connsiteY125" fmla="*/ 6000643 h 6858000"/>
              <a:gd name="connsiteX126" fmla="*/ 6045436 w 6127689"/>
              <a:gd name="connsiteY126" fmla="*/ 6124480 h 6858000"/>
              <a:gd name="connsiteX127" fmla="*/ 6030489 w 6127689"/>
              <a:gd name="connsiteY127" fmla="*/ 6317666 h 6858000"/>
              <a:gd name="connsiteX128" fmla="*/ 6007492 w 6127689"/>
              <a:gd name="connsiteY128" fmla="*/ 6440818 h 6858000"/>
              <a:gd name="connsiteX129" fmla="*/ 6009467 w 6127689"/>
              <a:gd name="connsiteY129" fmla="*/ 6487076 h 6858000"/>
              <a:gd name="connsiteX130" fmla="*/ 5995064 w 6127689"/>
              <a:gd name="connsiteY130" fmla="*/ 6540791 h 6858000"/>
              <a:gd name="connsiteX131" fmla="*/ 5996309 w 6127689"/>
              <a:gd name="connsiteY131" fmla="*/ 6543961 h 6858000"/>
              <a:gd name="connsiteX132" fmla="*/ 5996048 w 6127689"/>
              <a:gd name="connsiteY132" fmla="*/ 6555444 h 6858000"/>
              <a:gd name="connsiteX133" fmla="*/ 6002524 w 6127689"/>
              <a:gd name="connsiteY133" fmla="*/ 6560188 h 6858000"/>
              <a:gd name="connsiteX134" fmla="*/ 6006823 w 6127689"/>
              <a:gd name="connsiteY134" fmla="*/ 6578546 h 6858000"/>
              <a:gd name="connsiteX135" fmla="*/ 6004510 w 6127689"/>
              <a:gd name="connsiteY135" fmla="*/ 6599256 h 6858000"/>
              <a:gd name="connsiteX136" fmla="*/ 5986207 w 6127689"/>
              <a:gd name="connsiteY136" fmla="*/ 6695855 h 6858000"/>
              <a:gd name="connsiteX137" fmla="*/ 5979428 w 6127689"/>
              <a:gd name="connsiteY137" fmla="*/ 6754678 h 6858000"/>
              <a:gd name="connsiteX138" fmla="*/ 5983398 w 6127689"/>
              <a:gd name="connsiteY138" fmla="*/ 6778641 h 6858000"/>
              <a:gd name="connsiteX139" fmla="*/ 5984543 w 6127689"/>
              <a:gd name="connsiteY139" fmla="*/ 6811016 h 6858000"/>
              <a:gd name="connsiteX140" fmla="*/ 5981802 w 6127689"/>
              <a:gd name="connsiteY140" fmla="*/ 6838578 h 6858000"/>
              <a:gd name="connsiteX141" fmla="*/ 5979671 w 6127689"/>
              <a:gd name="connsiteY141" fmla="*/ 6858000 h 6858000"/>
              <a:gd name="connsiteX142" fmla="*/ 0 w 6127689"/>
              <a:gd name="connsiteY142" fmla="*/ 6858000 h 6858000"/>
              <a:gd name="connsiteX143" fmla="*/ 0 w 6127689"/>
              <a:gd name="connsiteY14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903513 w 6127689"/>
              <a:gd name="connsiteY77" fmla="*/ 4187661 h 6858000"/>
              <a:gd name="connsiteX78" fmla="*/ 5917114 w 6127689"/>
              <a:gd name="connsiteY78" fmla="*/ 4213096 h 6858000"/>
              <a:gd name="connsiteX79" fmla="*/ 5924233 w 6127689"/>
              <a:gd name="connsiteY79" fmla="*/ 4242060 h 6858000"/>
              <a:gd name="connsiteX80" fmla="*/ 5928910 w 6127689"/>
              <a:gd name="connsiteY80" fmla="*/ 4300973 h 6858000"/>
              <a:gd name="connsiteX81" fmla="*/ 5939320 w 6127689"/>
              <a:gd name="connsiteY81" fmla="*/ 4340435 h 6858000"/>
              <a:gd name="connsiteX82" fmla="*/ 5946705 w 6127689"/>
              <a:gd name="connsiteY82" fmla="*/ 4428051 h 6858000"/>
              <a:gd name="connsiteX83" fmla="*/ 5949261 w 6127689"/>
              <a:gd name="connsiteY83" fmla="*/ 4449185 h 6858000"/>
              <a:gd name="connsiteX84" fmla="*/ 5957504 w 6127689"/>
              <a:gd name="connsiteY84" fmla="*/ 4465911 h 6858000"/>
              <a:gd name="connsiteX85" fmla="*/ 5964689 w 6127689"/>
              <a:gd name="connsiteY85" fmla="*/ 4468532 h 6858000"/>
              <a:gd name="connsiteX86" fmla="*/ 5967062 w 6127689"/>
              <a:gd name="connsiteY86" fmla="*/ 4479923 h 6858000"/>
              <a:gd name="connsiteX87" fmla="*/ 5968960 w 6127689"/>
              <a:gd name="connsiteY87" fmla="*/ 4482655 h 6858000"/>
              <a:gd name="connsiteX88" fmla="*/ 5978567 w 6127689"/>
              <a:gd name="connsiteY88" fmla="*/ 4498605 h 6858000"/>
              <a:gd name="connsiteX89" fmla="*/ 5980106 w 6127689"/>
              <a:gd name="connsiteY89" fmla="*/ 4585087 h 6858000"/>
              <a:gd name="connsiteX90" fmla="*/ 5998138 w 6127689"/>
              <a:gd name="connsiteY90" fmla="*/ 4697518 h 6858000"/>
              <a:gd name="connsiteX91" fmla="*/ 6013516 w 6127689"/>
              <a:gd name="connsiteY91" fmla="*/ 4786619 h 6858000"/>
              <a:gd name="connsiteX92" fmla="*/ 6025404 w 6127689"/>
              <a:gd name="connsiteY92" fmla="*/ 4858148 h 6858000"/>
              <a:gd name="connsiteX93" fmla="*/ 6007749 w 6127689"/>
              <a:gd name="connsiteY93" fmla="*/ 4964715 h 6858000"/>
              <a:gd name="connsiteX94" fmla="*/ 6005269 w 6127689"/>
              <a:gd name="connsiteY94" fmla="*/ 5150567 h 6858000"/>
              <a:gd name="connsiteX95" fmla="*/ 6001127 w 6127689"/>
              <a:gd name="connsiteY95" fmla="*/ 5164609 h 6858000"/>
              <a:gd name="connsiteX96" fmla="*/ 5996647 w 6127689"/>
              <a:gd name="connsiteY96" fmla="*/ 5185640 h 6858000"/>
              <a:gd name="connsiteX97" fmla="*/ 5998514 w 6127689"/>
              <a:gd name="connsiteY97" fmla="*/ 5189673 h 6858000"/>
              <a:gd name="connsiteX98" fmla="*/ 6018409 w 6127689"/>
              <a:gd name="connsiteY98" fmla="*/ 5227157 h 6858000"/>
              <a:gd name="connsiteX99" fmla="*/ 6036748 w 6127689"/>
              <a:gd name="connsiteY99" fmla="*/ 5322752 h 6858000"/>
              <a:gd name="connsiteX100" fmla="*/ 6036943 w 6127689"/>
              <a:gd name="connsiteY100" fmla="*/ 5329480 h 6858000"/>
              <a:gd name="connsiteX101" fmla="*/ 6037236 w 6127689"/>
              <a:gd name="connsiteY101" fmla="*/ 5329634 h 6858000"/>
              <a:gd name="connsiteX102" fmla="*/ 6038019 w 6127689"/>
              <a:gd name="connsiteY102" fmla="*/ 5336764 h 6858000"/>
              <a:gd name="connsiteX103" fmla="*/ 6037298 w 6127689"/>
              <a:gd name="connsiteY103" fmla="*/ 5341753 h 6858000"/>
              <a:gd name="connsiteX104" fmla="*/ 6037677 w 6127689"/>
              <a:gd name="connsiteY104" fmla="*/ 5354807 h 6858000"/>
              <a:gd name="connsiteX105" fmla="*/ 6039728 w 6127689"/>
              <a:gd name="connsiteY105" fmla="*/ 5359416 h 6858000"/>
              <a:gd name="connsiteX106" fmla="*/ 6043311 w 6127689"/>
              <a:gd name="connsiteY106" fmla="*/ 5361407 h 6858000"/>
              <a:gd name="connsiteX107" fmla="*/ 6042954 w 6127689"/>
              <a:gd name="connsiteY107" fmla="*/ 5362576 h 6858000"/>
              <a:gd name="connsiteX108" fmla="*/ 6053435 w 6127689"/>
              <a:gd name="connsiteY108" fmla="*/ 5387547 h 6858000"/>
              <a:gd name="connsiteX109" fmla="*/ 6065933 w 6127689"/>
              <a:gd name="connsiteY109" fmla="*/ 5443002 h 6858000"/>
              <a:gd name="connsiteX110" fmla="*/ 6068640 w 6127689"/>
              <a:gd name="connsiteY110" fmla="*/ 5474503 h 6858000"/>
              <a:gd name="connsiteX111" fmla="*/ 6080922 w 6127689"/>
              <a:gd name="connsiteY111" fmla="*/ 5561070 h 6858000"/>
              <a:gd name="connsiteX112" fmla="*/ 6096949 w 6127689"/>
              <a:gd name="connsiteY112" fmla="*/ 5648179 h 6858000"/>
              <a:gd name="connsiteX113" fmla="*/ 6125703 w 6127689"/>
              <a:gd name="connsiteY113" fmla="*/ 5692894 h 6858000"/>
              <a:gd name="connsiteX114" fmla="*/ 6126670 w 6127689"/>
              <a:gd name="connsiteY114" fmla="*/ 5697882 h 6858000"/>
              <a:gd name="connsiteX115" fmla="*/ 6124061 w 6127689"/>
              <a:gd name="connsiteY115" fmla="*/ 5710294 h 6858000"/>
              <a:gd name="connsiteX116" fmla="*/ 6122213 w 6127689"/>
              <a:gd name="connsiteY116" fmla="*/ 5714762 h 6858000"/>
              <a:gd name="connsiteX117" fmla="*/ 6121353 w 6127689"/>
              <a:gd name="connsiteY117" fmla="*/ 5721725 h 6858000"/>
              <a:gd name="connsiteX118" fmla="*/ 6121607 w 6127689"/>
              <a:gd name="connsiteY118" fmla="*/ 5721959 h 6858000"/>
              <a:gd name="connsiteX119" fmla="*/ 6120262 w 6127689"/>
              <a:gd name="connsiteY119" fmla="*/ 5728358 h 6858000"/>
              <a:gd name="connsiteX120" fmla="*/ 6127024 w 6127689"/>
              <a:gd name="connsiteY120" fmla="*/ 5786902 h 6858000"/>
              <a:gd name="connsiteX121" fmla="*/ 6127519 w 6127689"/>
              <a:gd name="connsiteY121" fmla="*/ 5865775 h 6858000"/>
              <a:gd name="connsiteX122" fmla="*/ 6119217 w 6127689"/>
              <a:gd name="connsiteY122" fmla="*/ 5888542 h 6858000"/>
              <a:gd name="connsiteX123" fmla="*/ 6102493 w 6127689"/>
              <a:gd name="connsiteY123" fmla="*/ 5928602 h 6858000"/>
              <a:gd name="connsiteX124" fmla="*/ 6056863 w 6127689"/>
              <a:gd name="connsiteY124" fmla="*/ 6000643 h 6858000"/>
              <a:gd name="connsiteX125" fmla="*/ 6045436 w 6127689"/>
              <a:gd name="connsiteY125" fmla="*/ 6124480 h 6858000"/>
              <a:gd name="connsiteX126" fmla="*/ 6030489 w 6127689"/>
              <a:gd name="connsiteY126" fmla="*/ 6317666 h 6858000"/>
              <a:gd name="connsiteX127" fmla="*/ 6007492 w 6127689"/>
              <a:gd name="connsiteY127" fmla="*/ 6440818 h 6858000"/>
              <a:gd name="connsiteX128" fmla="*/ 6009467 w 6127689"/>
              <a:gd name="connsiteY128" fmla="*/ 6487076 h 6858000"/>
              <a:gd name="connsiteX129" fmla="*/ 5995064 w 6127689"/>
              <a:gd name="connsiteY129" fmla="*/ 6540791 h 6858000"/>
              <a:gd name="connsiteX130" fmla="*/ 5996309 w 6127689"/>
              <a:gd name="connsiteY130" fmla="*/ 6543961 h 6858000"/>
              <a:gd name="connsiteX131" fmla="*/ 5996048 w 6127689"/>
              <a:gd name="connsiteY131" fmla="*/ 6555444 h 6858000"/>
              <a:gd name="connsiteX132" fmla="*/ 6002524 w 6127689"/>
              <a:gd name="connsiteY132" fmla="*/ 6560188 h 6858000"/>
              <a:gd name="connsiteX133" fmla="*/ 6006823 w 6127689"/>
              <a:gd name="connsiteY133" fmla="*/ 6578546 h 6858000"/>
              <a:gd name="connsiteX134" fmla="*/ 6004510 w 6127689"/>
              <a:gd name="connsiteY134" fmla="*/ 6599256 h 6858000"/>
              <a:gd name="connsiteX135" fmla="*/ 5986207 w 6127689"/>
              <a:gd name="connsiteY135" fmla="*/ 6695855 h 6858000"/>
              <a:gd name="connsiteX136" fmla="*/ 5979428 w 6127689"/>
              <a:gd name="connsiteY136" fmla="*/ 6754678 h 6858000"/>
              <a:gd name="connsiteX137" fmla="*/ 5983398 w 6127689"/>
              <a:gd name="connsiteY137" fmla="*/ 6778641 h 6858000"/>
              <a:gd name="connsiteX138" fmla="*/ 5984543 w 6127689"/>
              <a:gd name="connsiteY138" fmla="*/ 6811016 h 6858000"/>
              <a:gd name="connsiteX139" fmla="*/ 5981802 w 6127689"/>
              <a:gd name="connsiteY139" fmla="*/ 6838578 h 6858000"/>
              <a:gd name="connsiteX140" fmla="*/ 5979671 w 6127689"/>
              <a:gd name="connsiteY140" fmla="*/ 6858000 h 6858000"/>
              <a:gd name="connsiteX141" fmla="*/ 0 w 6127689"/>
              <a:gd name="connsiteY141" fmla="*/ 6858000 h 6858000"/>
              <a:gd name="connsiteX142" fmla="*/ 0 w 6127689"/>
              <a:gd name="connsiteY14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57023 w 6127689"/>
              <a:gd name="connsiteY45" fmla="*/ 2858292 h 6858000"/>
              <a:gd name="connsiteX46" fmla="*/ 5479298 w 6127689"/>
              <a:gd name="connsiteY46" fmla="*/ 2947791 h 6858000"/>
              <a:gd name="connsiteX47" fmla="*/ 5481770 w 6127689"/>
              <a:gd name="connsiteY47" fmla="*/ 2951352 h 6858000"/>
              <a:gd name="connsiteX48" fmla="*/ 5482045 w 6127689"/>
              <a:gd name="connsiteY48" fmla="*/ 2984371 h 6858000"/>
              <a:gd name="connsiteX49" fmla="*/ 5482415 w 6127689"/>
              <a:gd name="connsiteY49" fmla="*/ 3004079 h 6858000"/>
              <a:gd name="connsiteX50" fmla="*/ 5503944 w 6127689"/>
              <a:gd name="connsiteY50" fmla="*/ 3123335 h 6858000"/>
              <a:gd name="connsiteX51" fmla="*/ 5516007 w 6127689"/>
              <a:gd name="connsiteY51" fmla="*/ 3258473 h 6858000"/>
              <a:gd name="connsiteX52" fmla="*/ 5566839 w 6127689"/>
              <a:gd name="connsiteY52" fmla="*/ 3345295 h 6858000"/>
              <a:gd name="connsiteX53" fmla="*/ 5589758 w 6127689"/>
              <a:gd name="connsiteY53" fmla="*/ 3506453 h 6858000"/>
              <a:gd name="connsiteX54" fmla="*/ 5596144 w 6127689"/>
              <a:gd name="connsiteY54" fmla="*/ 3534624 h 6858000"/>
              <a:gd name="connsiteX55" fmla="*/ 5597750 w 6127689"/>
              <a:gd name="connsiteY55" fmla="*/ 3534129 h 6858000"/>
              <a:gd name="connsiteX56" fmla="*/ 5599700 w 6127689"/>
              <a:gd name="connsiteY56" fmla="*/ 3547221 h 6858000"/>
              <a:gd name="connsiteX57" fmla="*/ 5615031 w 6127689"/>
              <a:gd name="connsiteY57" fmla="*/ 3557482 h 6858000"/>
              <a:gd name="connsiteX58" fmla="*/ 5618377 w 6127689"/>
              <a:gd name="connsiteY58" fmla="*/ 3588431 h 6858000"/>
              <a:gd name="connsiteX59" fmla="*/ 5612155 w 6127689"/>
              <a:gd name="connsiteY59" fmla="*/ 3589869 h 6858000"/>
              <a:gd name="connsiteX60" fmla="*/ 5620843 w 6127689"/>
              <a:gd name="connsiteY60" fmla="*/ 3606745 h 6858000"/>
              <a:gd name="connsiteX61" fmla="*/ 5655472 w 6127689"/>
              <a:gd name="connsiteY61" fmla="*/ 3678877 h 6858000"/>
              <a:gd name="connsiteX62" fmla="*/ 5683015 w 6127689"/>
              <a:gd name="connsiteY62" fmla="*/ 3762025 h 6858000"/>
              <a:gd name="connsiteX63" fmla="*/ 5696643 w 6127689"/>
              <a:gd name="connsiteY63" fmla="*/ 3773888 h 6858000"/>
              <a:gd name="connsiteX64" fmla="*/ 5699203 w 6127689"/>
              <a:gd name="connsiteY64" fmla="*/ 3775823 h 6858000"/>
              <a:gd name="connsiteX65" fmla="*/ 5704824 w 6127689"/>
              <a:gd name="connsiteY65" fmla="*/ 3785966 h 6858000"/>
              <a:gd name="connsiteX66" fmla="*/ 5733539 w 6127689"/>
              <a:gd name="connsiteY66" fmla="*/ 3818457 h 6858000"/>
              <a:gd name="connsiteX67" fmla="*/ 5768491 w 6127689"/>
              <a:gd name="connsiteY67" fmla="*/ 3914399 h 6858000"/>
              <a:gd name="connsiteX68" fmla="*/ 5793123 w 6127689"/>
              <a:gd name="connsiteY68" fmla="*/ 3969952 h 6858000"/>
              <a:gd name="connsiteX69" fmla="*/ 5808321 w 6127689"/>
              <a:gd name="connsiteY69" fmla="*/ 3988153 h 6858000"/>
              <a:gd name="connsiteX70" fmla="*/ 5825621 w 6127689"/>
              <a:gd name="connsiteY70" fmla="*/ 4015525 h 6858000"/>
              <a:gd name="connsiteX71" fmla="*/ 5860672 w 6127689"/>
              <a:gd name="connsiteY71" fmla="*/ 4061579 h 6858000"/>
              <a:gd name="connsiteX72" fmla="*/ 5872173 w 6127689"/>
              <a:gd name="connsiteY72" fmla="*/ 4088497 h 6858000"/>
              <a:gd name="connsiteX73" fmla="*/ 5883705 w 6127689"/>
              <a:gd name="connsiteY73" fmla="*/ 4101899 h 6858000"/>
              <a:gd name="connsiteX74" fmla="*/ 5894095 w 6127689"/>
              <a:gd name="connsiteY74" fmla="*/ 4128857 h 6858000"/>
              <a:gd name="connsiteX75" fmla="*/ 5898339 w 6127689"/>
              <a:gd name="connsiteY75" fmla="*/ 4140800 h 6858000"/>
              <a:gd name="connsiteX76" fmla="*/ 5903513 w 6127689"/>
              <a:gd name="connsiteY76" fmla="*/ 4187661 h 6858000"/>
              <a:gd name="connsiteX77" fmla="*/ 5917114 w 6127689"/>
              <a:gd name="connsiteY77" fmla="*/ 4213096 h 6858000"/>
              <a:gd name="connsiteX78" fmla="*/ 5924233 w 6127689"/>
              <a:gd name="connsiteY78" fmla="*/ 4242060 h 6858000"/>
              <a:gd name="connsiteX79" fmla="*/ 5928910 w 6127689"/>
              <a:gd name="connsiteY79" fmla="*/ 4300973 h 6858000"/>
              <a:gd name="connsiteX80" fmla="*/ 5939320 w 6127689"/>
              <a:gd name="connsiteY80" fmla="*/ 4340435 h 6858000"/>
              <a:gd name="connsiteX81" fmla="*/ 5946705 w 6127689"/>
              <a:gd name="connsiteY81" fmla="*/ 4428051 h 6858000"/>
              <a:gd name="connsiteX82" fmla="*/ 5949261 w 6127689"/>
              <a:gd name="connsiteY82" fmla="*/ 4449185 h 6858000"/>
              <a:gd name="connsiteX83" fmla="*/ 5957504 w 6127689"/>
              <a:gd name="connsiteY83" fmla="*/ 4465911 h 6858000"/>
              <a:gd name="connsiteX84" fmla="*/ 5964689 w 6127689"/>
              <a:gd name="connsiteY84" fmla="*/ 4468532 h 6858000"/>
              <a:gd name="connsiteX85" fmla="*/ 5967062 w 6127689"/>
              <a:gd name="connsiteY85" fmla="*/ 4479923 h 6858000"/>
              <a:gd name="connsiteX86" fmla="*/ 5968960 w 6127689"/>
              <a:gd name="connsiteY86" fmla="*/ 4482655 h 6858000"/>
              <a:gd name="connsiteX87" fmla="*/ 5978567 w 6127689"/>
              <a:gd name="connsiteY87" fmla="*/ 4498605 h 6858000"/>
              <a:gd name="connsiteX88" fmla="*/ 5980106 w 6127689"/>
              <a:gd name="connsiteY88" fmla="*/ 4585087 h 6858000"/>
              <a:gd name="connsiteX89" fmla="*/ 5998138 w 6127689"/>
              <a:gd name="connsiteY89" fmla="*/ 4697518 h 6858000"/>
              <a:gd name="connsiteX90" fmla="*/ 6013516 w 6127689"/>
              <a:gd name="connsiteY90" fmla="*/ 4786619 h 6858000"/>
              <a:gd name="connsiteX91" fmla="*/ 6025404 w 6127689"/>
              <a:gd name="connsiteY91" fmla="*/ 4858148 h 6858000"/>
              <a:gd name="connsiteX92" fmla="*/ 6007749 w 6127689"/>
              <a:gd name="connsiteY92" fmla="*/ 4964715 h 6858000"/>
              <a:gd name="connsiteX93" fmla="*/ 6005269 w 6127689"/>
              <a:gd name="connsiteY93" fmla="*/ 5150567 h 6858000"/>
              <a:gd name="connsiteX94" fmla="*/ 6001127 w 6127689"/>
              <a:gd name="connsiteY94" fmla="*/ 5164609 h 6858000"/>
              <a:gd name="connsiteX95" fmla="*/ 5996647 w 6127689"/>
              <a:gd name="connsiteY95" fmla="*/ 5185640 h 6858000"/>
              <a:gd name="connsiteX96" fmla="*/ 5998514 w 6127689"/>
              <a:gd name="connsiteY96" fmla="*/ 5189673 h 6858000"/>
              <a:gd name="connsiteX97" fmla="*/ 6018409 w 6127689"/>
              <a:gd name="connsiteY97" fmla="*/ 5227157 h 6858000"/>
              <a:gd name="connsiteX98" fmla="*/ 6036748 w 6127689"/>
              <a:gd name="connsiteY98" fmla="*/ 5322752 h 6858000"/>
              <a:gd name="connsiteX99" fmla="*/ 6036943 w 6127689"/>
              <a:gd name="connsiteY99" fmla="*/ 5329480 h 6858000"/>
              <a:gd name="connsiteX100" fmla="*/ 6037236 w 6127689"/>
              <a:gd name="connsiteY100" fmla="*/ 5329634 h 6858000"/>
              <a:gd name="connsiteX101" fmla="*/ 6038019 w 6127689"/>
              <a:gd name="connsiteY101" fmla="*/ 5336764 h 6858000"/>
              <a:gd name="connsiteX102" fmla="*/ 6037298 w 6127689"/>
              <a:gd name="connsiteY102" fmla="*/ 5341753 h 6858000"/>
              <a:gd name="connsiteX103" fmla="*/ 6037677 w 6127689"/>
              <a:gd name="connsiteY103" fmla="*/ 5354807 h 6858000"/>
              <a:gd name="connsiteX104" fmla="*/ 6039728 w 6127689"/>
              <a:gd name="connsiteY104" fmla="*/ 5359416 h 6858000"/>
              <a:gd name="connsiteX105" fmla="*/ 6043311 w 6127689"/>
              <a:gd name="connsiteY105" fmla="*/ 5361407 h 6858000"/>
              <a:gd name="connsiteX106" fmla="*/ 6042954 w 6127689"/>
              <a:gd name="connsiteY106" fmla="*/ 5362576 h 6858000"/>
              <a:gd name="connsiteX107" fmla="*/ 6053435 w 6127689"/>
              <a:gd name="connsiteY107" fmla="*/ 5387547 h 6858000"/>
              <a:gd name="connsiteX108" fmla="*/ 6065933 w 6127689"/>
              <a:gd name="connsiteY108" fmla="*/ 5443002 h 6858000"/>
              <a:gd name="connsiteX109" fmla="*/ 6068640 w 6127689"/>
              <a:gd name="connsiteY109" fmla="*/ 5474503 h 6858000"/>
              <a:gd name="connsiteX110" fmla="*/ 6080922 w 6127689"/>
              <a:gd name="connsiteY110" fmla="*/ 5561070 h 6858000"/>
              <a:gd name="connsiteX111" fmla="*/ 6096949 w 6127689"/>
              <a:gd name="connsiteY111" fmla="*/ 5648179 h 6858000"/>
              <a:gd name="connsiteX112" fmla="*/ 6125703 w 6127689"/>
              <a:gd name="connsiteY112" fmla="*/ 5692894 h 6858000"/>
              <a:gd name="connsiteX113" fmla="*/ 6126670 w 6127689"/>
              <a:gd name="connsiteY113" fmla="*/ 5697882 h 6858000"/>
              <a:gd name="connsiteX114" fmla="*/ 6124061 w 6127689"/>
              <a:gd name="connsiteY114" fmla="*/ 5710294 h 6858000"/>
              <a:gd name="connsiteX115" fmla="*/ 6122213 w 6127689"/>
              <a:gd name="connsiteY115" fmla="*/ 5714762 h 6858000"/>
              <a:gd name="connsiteX116" fmla="*/ 6121353 w 6127689"/>
              <a:gd name="connsiteY116" fmla="*/ 5721725 h 6858000"/>
              <a:gd name="connsiteX117" fmla="*/ 6121607 w 6127689"/>
              <a:gd name="connsiteY117" fmla="*/ 5721959 h 6858000"/>
              <a:gd name="connsiteX118" fmla="*/ 6120262 w 6127689"/>
              <a:gd name="connsiteY118" fmla="*/ 5728358 h 6858000"/>
              <a:gd name="connsiteX119" fmla="*/ 6127024 w 6127689"/>
              <a:gd name="connsiteY119" fmla="*/ 5786902 h 6858000"/>
              <a:gd name="connsiteX120" fmla="*/ 6127519 w 6127689"/>
              <a:gd name="connsiteY120" fmla="*/ 5865775 h 6858000"/>
              <a:gd name="connsiteX121" fmla="*/ 6119217 w 6127689"/>
              <a:gd name="connsiteY121" fmla="*/ 5888542 h 6858000"/>
              <a:gd name="connsiteX122" fmla="*/ 6102493 w 6127689"/>
              <a:gd name="connsiteY122" fmla="*/ 5928602 h 6858000"/>
              <a:gd name="connsiteX123" fmla="*/ 6056863 w 6127689"/>
              <a:gd name="connsiteY123" fmla="*/ 6000643 h 6858000"/>
              <a:gd name="connsiteX124" fmla="*/ 6045436 w 6127689"/>
              <a:gd name="connsiteY124" fmla="*/ 6124480 h 6858000"/>
              <a:gd name="connsiteX125" fmla="*/ 6030489 w 6127689"/>
              <a:gd name="connsiteY125" fmla="*/ 6317666 h 6858000"/>
              <a:gd name="connsiteX126" fmla="*/ 6007492 w 6127689"/>
              <a:gd name="connsiteY126" fmla="*/ 6440818 h 6858000"/>
              <a:gd name="connsiteX127" fmla="*/ 6009467 w 6127689"/>
              <a:gd name="connsiteY127" fmla="*/ 6487076 h 6858000"/>
              <a:gd name="connsiteX128" fmla="*/ 5995064 w 6127689"/>
              <a:gd name="connsiteY128" fmla="*/ 6540791 h 6858000"/>
              <a:gd name="connsiteX129" fmla="*/ 5996309 w 6127689"/>
              <a:gd name="connsiteY129" fmla="*/ 6543961 h 6858000"/>
              <a:gd name="connsiteX130" fmla="*/ 5996048 w 6127689"/>
              <a:gd name="connsiteY130" fmla="*/ 6555444 h 6858000"/>
              <a:gd name="connsiteX131" fmla="*/ 6002524 w 6127689"/>
              <a:gd name="connsiteY131" fmla="*/ 6560188 h 6858000"/>
              <a:gd name="connsiteX132" fmla="*/ 6006823 w 6127689"/>
              <a:gd name="connsiteY132" fmla="*/ 6578546 h 6858000"/>
              <a:gd name="connsiteX133" fmla="*/ 6004510 w 6127689"/>
              <a:gd name="connsiteY133" fmla="*/ 6599256 h 6858000"/>
              <a:gd name="connsiteX134" fmla="*/ 5986207 w 6127689"/>
              <a:gd name="connsiteY134" fmla="*/ 6695855 h 6858000"/>
              <a:gd name="connsiteX135" fmla="*/ 5979428 w 6127689"/>
              <a:gd name="connsiteY135" fmla="*/ 6754678 h 6858000"/>
              <a:gd name="connsiteX136" fmla="*/ 5983398 w 6127689"/>
              <a:gd name="connsiteY136" fmla="*/ 6778641 h 6858000"/>
              <a:gd name="connsiteX137" fmla="*/ 5984543 w 6127689"/>
              <a:gd name="connsiteY137" fmla="*/ 6811016 h 6858000"/>
              <a:gd name="connsiteX138" fmla="*/ 5981802 w 6127689"/>
              <a:gd name="connsiteY138" fmla="*/ 6838578 h 6858000"/>
              <a:gd name="connsiteX139" fmla="*/ 5979671 w 6127689"/>
              <a:gd name="connsiteY139" fmla="*/ 6858000 h 6858000"/>
              <a:gd name="connsiteX140" fmla="*/ 0 w 6127689"/>
              <a:gd name="connsiteY140" fmla="*/ 6858000 h 6858000"/>
              <a:gd name="connsiteX141" fmla="*/ 0 w 6127689"/>
              <a:gd name="connsiteY14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8542 w 6127689"/>
              <a:gd name="connsiteY43" fmla="*/ 2817745 h 6858000"/>
              <a:gd name="connsiteX44" fmla="*/ 5457023 w 6127689"/>
              <a:gd name="connsiteY44" fmla="*/ 2858292 h 6858000"/>
              <a:gd name="connsiteX45" fmla="*/ 5479298 w 6127689"/>
              <a:gd name="connsiteY45" fmla="*/ 2947791 h 6858000"/>
              <a:gd name="connsiteX46" fmla="*/ 5481770 w 6127689"/>
              <a:gd name="connsiteY46" fmla="*/ 2951352 h 6858000"/>
              <a:gd name="connsiteX47" fmla="*/ 5482045 w 6127689"/>
              <a:gd name="connsiteY47" fmla="*/ 2984371 h 6858000"/>
              <a:gd name="connsiteX48" fmla="*/ 5482415 w 6127689"/>
              <a:gd name="connsiteY48" fmla="*/ 3004079 h 6858000"/>
              <a:gd name="connsiteX49" fmla="*/ 5503944 w 6127689"/>
              <a:gd name="connsiteY49" fmla="*/ 3123335 h 6858000"/>
              <a:gd name="connsiteX50" fmla="*/ 5516007 w 6127689"/>
              <a:gd name="connsiteY50" fmla="*/ 3258473 h 6858000"/>
              <a:gd name="connsiteX51" fmla="*/ 5566839 w 6127689"/>
              <a:gd name="connsiteY51" fmla="*/ 3345295 h 6858000"/>
              <a:gd name="connsiteX52" fmla="*/ 5589758 w 6127689"/>
              <a:gd name="connsiteY52" fmla="*/ 3506453 h 6858000"/>
              <a:gd name="connsiteX53" fmla="*/ 5596144 w 6127689"/>
              <a:gd name="connsiteY53" fmla="*/ 3534624 h 6858000"/>
              <a:gd name="connsiteX54" fmla="*/ 5597750 w 6127689"/>
              <a:gd name="connsiteY54" fmla="*/ 3534129 h 6858000"/>
              <a:gd name="connsiteX55" fmla="*/ 5599700 w 6127689"/>
              <a:gd name="connsiteY55" fmla="*/ 3547221 h 6858000"/>
              <a:gd name="connsiteX56" fmla="*/ 5615031 w 6127689"/>
              <a:gd name="connsiteY56" fmla="*/ 3557482 h 6858000"/>
              <a:gd name="connsiteX57" fmla="*/ 5618377 w 6127689"/>
              <a:gd name="connsiteY57" fmla="*/ 3588431 h 6858000"/>
              <a:gd name="connsiteX58" fmla="*/ 5612155 w 6127689"/>
              <a:gd name="connsiteY58" fmla="*/ 3589869 h 6858000"/>
              <a:gd name="connsiteX59" fmla="*/ 5620843 w 6127689"/>
              <a:gd name="connsiteY59" fmla="*/ 3606745 h 6858000"/>
              <a:gd name="connsiteX60" fmla="*/ 5655472 w 6127689"/>
              <a:gd name="connsiteY60" fmla="*/ 3678877 h 6858000"/>
              <a:gd name="connsiteX61" fmla="*/ 5683015 w 6127689"/>
              <a:gd name="connsiteY61" fmla="*/ 3762025 h 6858000"/>
              <a:gd name="connsiteX62" fmla="*/ 5696643 w 6127689"/>
              <a:gd name="connsiteY62" fmla="*/ 3773888 h 6858000"/>
              <a:gd name="connsiteX63" fmla="*/ 5699203 w 6127689"/>
              <a:gd name="connsiteY63" fmla="*/ 3775823 h 6858000"/>
              <a:gd name="connsiteX64" fmla="*/ 5704824 w 6127689"/>
              <a:gd name="connsiteY64" fmla="*/ 3785966 h 6858000"/>
              <a:gd name="connsiteX65" fmla="*/ 5733539 w 6127689"/>
              <a:gd name="connsiteY65" fmla="*/ 3818457 h 6858000"/>
              <a:gd name="connsiteX66" fmla="*/ 5768491 w 6127689"/>
              <a:gd name="connsiteY66" fmla="*/ 3914399 h 6858000"/>
              <a:gd name="connsiteX67" fmla="*/ 5793123 w 6127689"/>
              <a:gd name="connsiteY67" fmla="*/ 3969952 h 6858000"/>
              <a:gd name="connsiteX68" fmla="*/ 5808321 w 6127689"/>
              <a:gd name="connsiteY68" fmla="*/ 3988153 h 6858000"/>
              <a:gd name="connsiteX69" fmla="*/ 5825621 w 6127689"/>
              <a:gd name="connsiteY69" fmla="*/ 4015525 h 6858000"/>
              <a:gd name="connsiteX70" fmla="*/ 5860672 w 6127689"/>
              <a:gd name="connsiteY70" fmla="*/ 4061579 h 6858000"/>
              <a:gd name="connsiteX71" fmla="*/ 5872173 w 6127689"/>
              <a:gd name="connsiteY71" fmla="*/ 4088497 h 6858000"/>
              <a:gd name="connsiteX72" fmla="*/ 5883705 w 6127689"/>
              <a:gd name="connsiteY72" fmla="*/ 4101899 h 6858000"/>
              <a:gd name="connsiteX73" fmla="*/ 5894095 w 6127689"/>
              <a:gd name="connsiteY73" fmla="*/ 4128857 h 6858000"/>
              <a:gd name="connsiteX74" fmla="*/ 5898339 w 6127689"/>
              <a:gd name="connsiteY74" fmla="*/ 4140800 h 6858000"/>
              <a:gd name="connsiteX75" fmla="*/ 5903513 w 6127689"/>
              <a:gd name="connsiteY75" fmla="*/ 4187661 h 6858000"/>
              <a:gd name="connsiteX76" fmla="*/ 5917114 w 6127689"/>
              <a:gd name="connsiteY76" fmla="*/ 4213096 h 6858000"/>
              <a:gd name="connsiteX77" fmla="*/ 5924233 w 6127689"/>
              <a:gd name="connsiteY77" fmla="*/ 4242060 h 6858000"/>
              <a:gd name="connsiteX78" fmla="*/ 5928910 w 6127689"/>
              <a:gd name="connsiteY78" fmla="*/ 4300973 h 6858000"/>
              <a:gd name="connsiteX79" fmla="*/ 5939320 w 6127689"/>
              <a:gd name="connsiteY79" fmla="*/ 4340435 h 6858000"/>
              <a:gd name="connsiteX80" fmla="*/ 5946705 w 6127689"/>
              <a:gd name="connsiteY80" fmla="*/ 4428051 h 6858000"/>
              <a:gd name="connsiteX81" fmla="*/ 5949261 w 6127689"/>
              <a:gd name="connsiteY81" fmla="*/ 4449185 h 6858000"/>
              <a:gd name="connsiteX82" fmla="*/ 5957504 w 6127689"/>
              <a:gd name="connsiteY82" fmla="*/ 4465911 h 6858000"/>
              <a:gd name="connsiteX83" fmla="*/ 5964689 w 6127689"/>
              <a:gd name="connsiteY83" fmla="*/ 4468532 h 6858000"/>
              <a:gd name="connsiteX84" fmla="*/ 5967062 w 6127689"/>
              <a:gd name="connsiteY84" fmla="*/ 4479923 h 6858000"/>
              <a:gd name="connsiteX85" fmla="*/ 5968960 w 6127689"/>
              <a:gd name="connsiteY85" fmla="*/ 4482655 h 6858000"/>
              <a:gd name="connsiteX86" fmla="*/ 5978567 w 6127689"/>
              <a:gd name="connsiteY86" fmla="*/ 4498605 h 6858000"/>
              <a:gd name="connsiteX87" fmla="*/ 5980106 w 6127689"/>
              <a:gd name="connsiteY87" fmla="*/ 4585087 h 6858000"/>
              <a:gd name="connsiteX88" fmla="*/ 5998138 w 6127689"/>
              <a:gd name="connsiteY88" fmla="*/ 4697518 h 6858000"/>
              <a:gd name="connsiteX89" fmla="*/ 6013516 w 6127689"/>
              <a:gd name="connsiteY89" fmla="*/ 4786619 h 6858000"/>
              <a:gd name="connsiteX90" fmla="*/ 6025404 w 6127689"/>
              <a:gd name="connsiteY90" fmla="*/ 4858148 h 6858000"/>
              <a:gd name="connsiteX91" fmla="*/ 6007749 w 6127689"/>
              <a:gd name="connsiteY91" fmla="*/ 4964715 h 6858000"/>
              <a:gd name="connsiteX92" fmla="*/ 6005269 w 6127689"/>
              <a:gd name="connsiteY92" fmla="*/ 5150567 h 6858000"/>
              <a:gd name="connsiteX93" fmla="*/ 6001127 w 6127689"/>
              <a:gd name="connsiteY93" fmla="*/ 5164609 h 6858000"/>
              <a:gd name="connsiteX94" fmla="*/ 5996647 w 6127689"/>
              <a:gd name="connsiteY94" fmla="*/ 5185640 h 6858000"/>
              <a:gd name="connsiteX95" fmla="*/ 5998514 w 6127689"/>
              <a:gd name="connsiteY95" fmla="*/ 5189673 h 6858000"/>
              <a:gd name="connsiteX96" fmla="*/ 6018409 w 6127689"/>
              <a:gd name="connsiteY96" fmla="*/ 5227157 h 6858000"/>
              <a:gd name="connsiteX97" fmla="*/ 6036748 w 6127689"/>
              <a:gd name="connsiteY97" fmla="*/ 5322752 h 6858000"/>
              <a:gd name="connsiteX98" fmla="*/ 6036943 w 6127689"/>
              <a:gd name="connsiteY98" fmla="*/ 5329480 h 6858000"/>
              <a:gd name="connsiteX99" fmla="*/ 6037236 w 6127689"/>
              <a:gd name="connsiteY99" fmla="*/ 5329634 h 6858000"/>
              <a:gd name="connsiteX100" fmla="*/ 6038019 w 6127689"/>
              <a:gd name="connsiteY100" fmla="*/ 5336764 h 6858000"/>
              <a:gd name="connsiteX101" fmla="*/ 6037298 w 6127689"/>
              <a:gd name="connsiteY101" fmla="*/ 5341753 h 6858000"/>
              <a:gd name="connsiteX102" fmla="*/ 6037677 w 6127689"/>
              <a:gd name="connsiteY102" fmla="*/ 5354807 h 6858000"/>
              <a:gd name="connsiteX103" fmla="*/ 6039728 w 6127689"/>
              <a:gd name="connsiteY103" fmla="*/ 5359416 h 6858000"/>
              <a:gd name="connsiteX104" fmla="*/ 6043311 w 6127689"/>
              <a:gd name="connsiteY104" fmla="*/ 5361407 h 6858000"/>
              <a:gd name="connsiteX105" fmla="*/ 6042954 w 6127689"/>
              <a:gd name="connsiteY105" fmla="*/ 5362576 h 6858000"/>
              <a:gd name="connsiteX106" fmla="*/ 6053435 w 6127689"/>
              <a:gd name="connsiteY106" fmla="*/ 5387547 h 6858000"/>
              <a:gd name="connsiteX107" fmla="*/ 6065933 w 6127689"/>
              <a:gd name="connsiteY107" fmla="*/ 5443002 h 6858000"/>
              <a:gd name="connsiteX108" fmla="*/ 6068640 w 6127689"/>
              <a:gd name="connsiteY108" fmla="*/ 5474503 h 6858000"/>
              <a:gd name="connsiteX109" fmla="*/ 6080922 w 6127689"/>
              <a:gd name="connsiteY109" fmla="*/ 5561070 h 6858000"/>
              <a:gd name="connsiteX110" fmla="*/ 6096949 w 6127689"/>
              <a:gd name="connsiteY110" fmla="*/ 5648179 h 6858000"/>
              <a:gd name="connsiteX111" fmla="*/ 6125703 w 6127689"/>
              <a:gd name="connsiteY111" fmla="*/ 5692894 h 6858000"/>
              <a:gd name="connsiteX112" fmla="*/ 6126670 w 6127689"/>
              <a:gd name="connsiteY112" fmla="*/ 5697882 h 6858000"/>
              <a:gd name="connsiteX113" fmla="*/ 6124061 w 6127689"/>
              <a:gd name="connsiteY113" fmla="*/ 5710294 h 6858000"/>
              <a:gd name="connsiteX114" fmla="*/ 6122213 w 6127689"/>
              <a:gd name="connsiteY114" fmla="*/ 5714762 h 6858000"/>
              <a:gd name="connsiteX115" fmla="*/ 6121353 w 6127689"/>
              <a:gd name="connsiteY115" fmla="*/ 5721725 h 6858000"/>
              <a:gd name="connsiteX116" fmla="*/ 6121607 w 6127689"/>
              <a:gd name="connsiteY116" fmla="*/ 5721959 h 6858000"/>
              <a:gd name="connsiteX117" fmla="*/ 6120262 w 6127689"/>
              <a:gd name="connsiteY117" fmla="*/ 5728358 h 6858000"/>
              <a:gd name="connsiteX118" fmla="*/ 6127024 w 6127689"/>
              <a:gd name="connsiteY118" fmla="*/ 5786902 h 6858000"/>
              <a:gd name="connsiteX119" fmla="*/ 6127519 w 6127689"/>
              <a:gd name="connsiteY119" fmla="*/ 5865775 h 6858000"/>
              <a:gd name="connsiteX120" fmla="*/ 6119217 w 6127689"/>
              <a:gd name="connsiteY120" fmla="*/ 5888542 h 6858000"/>
              <a:gd name="connsiteX121" fmla="*/ 6102493 w 6127689"/>
              <a:gd name="connsiteY121" fmla="*/ 5928602 h 6858000"/>
              <a:gd name="connsiteX122" fmla="*/ 6056863 w 6127689"/>
              <a:gd name="connsiteY122" fmla="*/ 6000643 h 6858000"/>
              <a:gd name="connsiteX123" fmla="*/ 6045436 w 6127689"/>
              <a:gd name="connsiteY123" fmla="*/ 6124480 h 6858000"/>
              <a:gd name="connsiteX124" fmla="*/ 6030489 w 6127689"/>
              <a:gd name="connsiteY124" fmla="*/ 6317666 h 6858000"/>
              <a:gd name="connsiteX125" fmla="*/ 6007492 w 6127689"/>
              <a:gd name="connsiteY125" fmla="*/ 6440818 h 6858000"/>
              <a:gd name="connsiteX126" fmla="*/ 6009467 w 6127689"/>
              <a:gd name="connsiteY126" fmla="*/ 6487076 h 6858000"/>
              <a:gd name="connsiteX127" fmla="*/ 5995064 w 6127689"/>
              <a:gd name="connsiteY127" fmla="*/ 6540791 h 6858000"/>
              <a:gd name="connsiteX128" fmla="*/ 5996309 w 6127689"/>
              <a:gd name="connsiteY128" fmla="*/ 6543961 h 6858000"/>
              <a:gd name="connsiteX129" fmla="*/ 5996048 w 6127689"/>
              <a:gd name="connsiteY129" fmla="*/ 6555444 h 6858000"/>
              <a:gd name="connsiteX130" fmla="*/ 6002524 w 6127689"/>
              <a:gd name="connsiteY130" fmla="*/ 6560188 h 6858000"/>
              <a:gd name="connsiteX131" fmla="*/ 6006823 w 6127689"/>
              <a:gd name="connsiteY131" fmla="*/ 6578546 h 6858000"/>
              <a:gd name="connsiteX132" fmla="*/ 6004510 w 6127689"/>
              <a:gd name="connsiteY132" fmla="*/ 6599256 h 6858000"/>
              <a:gd name="connsiteX133" fmla="*/ 5986207 w 6127689"/>
              <a:gd name="connsiteY133" fmla="*/ 6695855 h 6858000"/>
              <a:gd name="connsiteX134" fmla="*/ 5979428 w 6127689"/>
              <a:gd name="connsiteY134" fmla="*/ 6754678 h 6858000"/>
              <a:gd name="connsiteX135" fmla="*/ 5983398 w 6127689"/>
              <a:gd name="connsiteY135" fmla="*/ 6778641 h 6858000"/>
              <a:gd name="connsiteX136" fmla="*/ 5984543 w 6127689"/>
              <a:gd name="connsiteY136" fmla="*/ 6811016 h 6858000"/>
              <a:gd name="connsiteX137" fmla="*/ 5981802 w 6127689"/>
              <a:gd name="connsiteY137" fmla="*/ 6838578 h 6858000"/>
              <a:gd name="connsiteX138" fmla="*/ 5979671 w 6127689"/>
              <a:gd name="connsiteY138" fmla="*/ 6858000 h 6858000"/>
              <a:gd name="connsiteX139" fmla="*/ 0 w 6127689"/>
              <a:gd name="connsiteY139" fmla="*/ 6858000 h 6858000"/>
              <a:gd name="connsiteX140" fmla="*/ 0 w 6127689"/>
              <a:gd name="connsiteY14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78567 w 6127689"/>
              <a:gd name="connsiteY85" fmla="*/ 4498605 h 6858000"/>
              <a:gd name="connsiteX86" fmla="*/ 5980106 w 6127689"/>
              <a:gd name="connsiteY86" fmla="*/ 4585087 h 6858000"/>
              <a:gd name="connsiteX87" fmla="*/ 5998138 w 6127689"/>
              <a:gd name="connsiteY87" fmla="*/ 4697518 h 6858000"/>
              <a:gd name="connsiteX88" fmla="*/ 6013516 w 6127689"/>
              <a:gd name="connsiteY88" fmla="*/ 4786619 h 6858000"/>
              <a:gd name="connsiteX89" fmla="*/ 6025404 w 6127689"/>
              <a:gd name="connsiteY89" fmla="*/ 4858148 h 6858000"/>
              <a:gd name="connsiteX90" fmla="*/ 6007749 w 6127689"/>
              <a:gd name="connsiteY90" fmla="*/ 4964715 h 6858000"/>
              <a:gd name="connsiteX91" fmla="*/ 6005269 w 6127689"/>
              <a:gd name="connsiteY91" fmla="*/ 5150567 h 6858000"/>
              <a:gd name="connsiteX92" fmla="*/ 6001127 w 6127689"/>
              <a:gd name="connsiteY92" fmla="*/ 5164609 h 6858000"/>
              <a:gd name="connsiteX93" fmla="*/ 5996647 w 6127689"/>
              <a:gd name="connsiteY93" fmla="*/ 5185640 h 6858000"/>
              <a:gd name="connsiteX94" fmla="*/ 5998514 w 6127689"/>
              <a:gd name="connsiteY94" fmla="*/ 5189673 h 6858000"/>
              <a:gd name="connsiteX95" fmla="*/ 6018409 w 6127689"/>
              <a:gd name="connsiteY95" fmla="*/ 5227157 h 6858000"/>
              <a:gd name="connsiteX96" fmla="*/ 6036748 w 6127689"/>
              <a:gd name="connsiteY96" fmla="*/ 5322752 h 6858000"/>
              <a:gd name="connsiteX97" fmla="*/ 6036943 w 6127689"/>
              <a:gd name="connsiteY97" fmla="*/ 5329480 h 6858000"/>
              <a:gd name="connsiteX98" fmla="*/ 6037236 w 6127689"/>
              <a:gd name="connsiteY98" fmla="*/ 5329634 h 6858000"/>
              <a:gd name="connsiteX99" fmla="*/ 6038019 w 6127689"/>
              <a:gd name="connsiteY99" fmla="*/ 5336764 h 6858000"/>
              <a:gd name="connsiteX100" fmla="*/ 6037298 w 6127689"/>
              <a:gd name="connsiteY100" fmla="*/ 5341753 h 6858000"/>
              <a:gd name="connsiteX101" fmla="*/ 6037677 w 6127689"/>
              <a:gd name="connsiteY101" fmla="*/ 5354807 h 6858000"/>
              <a:gd name="connsiteX102" fmla="*/ 6039728 w 6127689"/>
              <a:gd name="connsiteY102" fmla="*/ 5359416 h 6858000"/>
              <a:gd name="connsiteX103" fmla="*/ 6043311 w 6127689"/>
              <a:gd name="connsiteY103" fmla="*/ 5361407 h 6858000"/>
              <a:gd name="connsiteX104" fmla="*/ 6042954 w 6127689"/>
              <a:gd name="connsiteY104" fmla="*/ 5362576 h 6858000"/>
              <a:gd name="connsiteX105" fmla="*/ 6053435 w 6127689"/>
              <a:gd name="connsiteY105" fmla="*/ 5387547 h 6858000"/>
              <a:gd name="connsiteX106" fmla="*/ 6065933 w 6127689"/>
              <a:gd name="connsiteY106" fmla="*/ 5443002 h 6858000"/>
              <a:gd name="connsiteX107" fmla="*/ 6068640 w 6127689"/>
              <a:gd name="connsiteY107" fmla="*/ 5474503 h 6858000"/>
              <a:gd name="connsiteX108" fmla="*/ 6080922 w 6127689"/>
              <a:gd name="connsiteY108" fmla="*/ 5561070 h 6858000"/>
              <a:gd name="connsiteX109" fmla="*/ 6096949 w 6127689"/>
              <a:gd name="connsiteY109" fmla="*/ 5648179 h 6858000"/>
              <a:gd name="connsiteX110" fmla="*/ 6125703 w 6127689"/>
              <a:gd name="connsiteY110" fmla="*/ 5692894 h 6858000"/>
              <a:gd name="connsiteX111" fmla="*/ 6126670 w 6127689"/>
              <a:gd name="connsiteY111" fmla="*/ 5697882 h 6858000"/>
              <a:gd name="connsiteX112" fmla="*/ 6124061 w 6127689"/>
              <a:gd name="connsiteY112" fmla="*/ 5710294 h 6858000"/>
              <a:gd name="connsiteX113" fmla="*/ 6122213 w 6127689"/>
              <a:gd name="connsiteY113" fmla="*/ 5714762 h 6858000"/>
              <a:gd name="connsiteX114" fmla="*/ 6121353 w 6127689"/>
              <a:gd name="connsiteY114" fmla="*/ 5721725 h 6858000"/>
              <a:gd name="connsiteX115" fmla="*/ 6121607 w 6127689"/>
              <a:gd name="connsiteY115" fmla="*/ 5721959 h 6858000"/>
              <a:gd name="connsiteX116" fmla="*/ 6120262 w 6127689"/>
              <a:gd name="connsiteY116" fmla="*/ 5728358 h 6858000"/>
              <a:gd name="connsiteX117" fmla="*/ 6127024 w 6127689"/>
              <a:gd name="connsiteY117" fmla="*/ 5786902 h 6858000"/>
              <a:gd name="connsiteX118" fmla="*/ 6127519 w 6127689"/>
              <a:gd name="connsiteY118" fmla="*/ 5865775 h 6858000"/>
              <a:gd name="connsiteX119" fmla="*/ 6119217 w 6127689"/>
              <a:gd name="connsiteY119" fmla="*/ 5888542 h 6858000"/>
              <a:gd name="connsiteX120" fmla="*/ 6102493 w 6127689"/>
              <a:gd name="connsiteY120" fmla="*/ 5928602 h 6858000"/>
              <a:gd name="connsiteX121" fmla="*/ 6056863 w 6127689"/>
              <a:gd name="connsiteY121" fmla="*/ 6000643 h 6858000"/>
              <a:gd name="connsiteX122" fmla="*/ 6045436 w 6127689"/>
              <a:gd name="connsiteY122" fmla="*/ 6124480 h 6858000"/>
              <a:gd name="connsiteX123" fmla="*/ 6030489 w 6127689"/>
              <a:gd name="connsiteY123" fmla="*/ 6317666 h 6858000"/>
              <a:gd name="connsiteX124" fmla="*/ 6007492 w 6127689"/>
              <a:gd name="connsiteY124" fmla="*/ 6440818 h 6858000"/>
              <a:gd name="connsiteX125" fmla="*/ 6009467 w 6127689"/>
              <a:gd name="connsiteY125" fmla="*/ 6487076 h 6858000"/>
              <a:gd name="connsiteX126" fmla="*/ 5995064 w 6127689"/>
              <a:gd name="connsiteY126" fmla="*/ 6540791 h 6858000"/>
              <a:gd name="connsiteX127" fmla="*/ 5996309 w 6127689"/>
              <a:gd name="connsiteY127" fmla="*/ 6543961 h 6858000"/>
              <a:gd name="connsiteX128" fmla="*/ 5996048 w 6127689"/>
              <a:gd name="connsiteY128" fmla="*/ 6555444 h 6858000"/>
              <a:gd name="connsiteX129" fmla="*/ 6002524 w 6127689"/>
              <a:gd name="connsiteY129" fmla="*/ 6560188 h 6858000"/>
              <a:gd name="connsiteX130" fmla="*/ 6006823 w 6127689"/>
              <a:gd name="connsiteY130" fmla="*/ 6578546 h 6858000"/>
              <a:gd name="connsiteX131" fmla="*/ 6004510 w 6127689"/>
              <a:gd name="connsiteY131" fmla="*/ 6599256 h 6858000"/>
              <a:gd name="connsiteX132" fmla="*/ 5986207 w 6127689"/>
              <a:gd name="connsiteY132" fmla="*/ 6695855 h 6858000"/>
              <a:gd name="connsiteX133" fmla="*/ 5979428 w 6127689"/>
              <a:gd name="connsiteY133" fmla="*/ 6754678 h 6858000"/>
              <a:gd name="connsiteX134" fmla="*/ 5983398 w 6127689"/>
              <a:gd name="connsiteY134" fmla="*/ 6778641 h 6858000"/>
              <a:gd name="connsiteX135" fmla="*/ 5984543 w 6127689"/>
              <a:gd name="connsiteY135" fmla="*/ 6811016 h 6858000"/>
              <a:gd name="connsiteX136" fmla="*/ 5981802 w 6127689"/>
              <a:gd name="connsiteY136" fmla="*/ 6838578 h 6858000"/>
              <a:gd name="connsiteX137" fmla="*/ 5979671 w 6127689"/>
              <a:gd name="connsiteY137" fmla="*/ 6858000 h 6858000"/>
              <a:gd name="connsiteX138" fmla="*/ 0 w 6127689"/>
              <a:gd name="connsiteY138" fmla="*/ 6858000 h 6858000"/>
              <a:gd name="connsiteX139" fmla="*/ 0 w 6127689"/>
              <a:gd name="connsiteY13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80106 w 6127689"/>
              <a:gd name="connsiteY85" fmla="*/ 4585087 h 6858000"/>
              <a:gd name="connsiteX86" fmla="*/ 5998138 w 6127689"/>
              <a:gd name="connsiteY86" fmla="*/ 4697518 h 6858000"/>
              <a:gd name="connsiteX87" fmla="*/ 6013516 w 6127689"/>
              <a:gd name="connsiteY87" fmla="*/ 4786619 h 6858000"/>
              <a:gd name="connsiteX88" fmla="*/ 6025404 w 6127689"/>
              <a:gd name="connsiteY88" fmla="*/ 4858148 h 6858000"/>
              <a:gd name="connsiteX89" fmla="*/ 6007749 w 6127689"/>
              <a:gd name="connsiteY89" fmla="*/ 4964715 h 6858000"/>
              <a:gd name="connsiteX90" fmla="*/ 6005269 w 6127689"/>
              <a:gd name="connsiteY90" fmla="*/ 5150567 h 6858000"/>
              <a:gd name="connsiteX91" fmla="*/ 6001127 w 6127689"/>
              <a:gd name="connsiteY91" fmla="*/ 5164609 h 6858000"/>
              <a:gd name="connsiteX92" fmla="*/ 5996647 w 6127689"/>
              <a:gd name="connsiteY92" fmla="*/ 5185640 h 6858000"/>
              <a:gd name="connsiteX93" fmla="*/ 5998514 w 6127689"/>
              <a:gd name="connsiteY93" fmla="*/ 5189673 h 6858000"/>
              <a:gd name="connsiteX94" fmla="*/ 6018409 w 6127689"/>
              <a:gd name="connsiteY94" fmla="*/ 5227157 h 6858000"/>
              <a:gd name="connsiteX95" fmla="*/ 6036748 w 6127689"/>
              <a:gd name="connsiteY95" fmla="*/ 5322752 h 6858000"/>
              <a:gd name="connsiteX96" fmla="*/ 6036943 w 6127689"/>
              <a:gd name="connsiteY96" fmla="*/ 5329480 h 6858000"/>
              <a:gd name="connsiteX97" fmla="*/ 6037236 w 6127689"/>
              <a:gd name="connsiteY97" fmla="*/ 5329634 h 6858000"/>
              <a:gd name="connsiteX98" fmla="*/ 6038019 w 6127689"/>
              <a:gd name="connsiteY98" fmla="*/ 5336764 h 6858000"/>
              <a:gd name="connsiteX99" fmla="*/ 6037298 w 6127689"/>
              <a:gd name="connsiteY99" fmla="*/ 5341753 h 6858000"/>
              <a:gd name="connsiteX100" fmla="*/ 6037677 w 6127689"/>
              <a:gd name="connsiteY100" fmla="*/ 5354807 h 6858000"/>
              <a:gd name="connsiteX101" fmla="*/ 6039728 w 6127689"/>
              <a:gd name="connsiteY101" fmla="*/ 5359416 h 6858000"/>
              <a:gd name="connsiteX102" fmla="*/ 6043311 w 6127689"/>
              <a:gd name="connsiteY102" fmla="*/ 5361407 h 6858000"/>
              <a:gd name="connsiteX103" fmla="*/ 6042954 w 6127689"/>
              <a:gd name="connsiteY103" fmla="*/ 5362576 h 6858000"/>
              <a:gd name="connsiteX104" fmla="*/ 6053435 w 6127689"/>
              <a:gd name="connsiteY104" fmla="*/ 5387547 h 6858000"/>
              <a:gd name="connsiteX105" fmla="*/ 6065933 w 6127689"/>
              <a:gd name="connsiteY105" fmla="*/ 5443002 h 6858000"/>
              <a:gd name="connsiteX106" fmla="*/ 6068640 w 6127689"/>
              <a:gd name="connsiteY106" fmla="*/ 5474503 h 6858000"/>
              <a:gd name="connsiteX107" fmla="*/ 6080922 w 6127689"/>
              <a:gd name="connsiteY107" fmla="*/ 5561070 h 6858000"/>
              <a:gd name="connsiteX108" fmla="*/ 6096949 w 6127689"/>
              <a:gd name="connsiteY108" fmla="*/ 5648179 h 6858000"/>
              <a:gd name="connsiteX109" fmla="*/ 6125703 w 6127689"/>
              <a:gd name="connsiteY109" fmla="*/ 5692894 h 6858000"/>
              <a:gd name="connsiteX110" fmla="*/ 6126670 w 6127689"/>
              <a:gd name="connsiteY110" fmla="*/ 5697882 h 6858000"/>
              <a:gd name="connsiteX111" fmla="*/ 6124061 w 6127689"/>
              <a:gd name="connsiteY111" fmla="*/ 5710294 h 6858000"/>
              <a:gd name="connsiteX112" fmla="*/ 6122213 w 6127689"/>
              <a:gd name="connsiteY112" fmla="*/ 5714762 h 6858000"/>
              <a:gd name="connsiteX113" fmla="*/ 6121353 w 6127689"/>
              <a:gd name="connsiteY113" fmla="*/ 5721725 h 6858000"/>
              <a:gd name="connsiteX114" fmla="*/ 6121607 w 6127689"/>
              <a:gd name="connsiteY114" fmla="*/ 5721959 h 6858000"/>
              <a:gd name="connsiteX115" fmla="*/ 6120262 w 6127689"/>
              <a:gd name="connsiteY115" fmla="*/ 5728358 h 6858000"/>
              <a:gd name="connsiteX116" fmla="*/ 6127024 w 6127689"/>
              <a:gd name="connsiteY116" fmla="*/ 5786902 h 6858000"/>
              <a:gd name="connsiteX117" fmla="*/ 6127519 w 6127689"/>
              <a:gd name="connsiteY117" fmla="*/ 5865775 h 6858000"/>
              <a:gd name="connsiteX118" fmla="*/ 6119217 w 6127689"/>
              <a:gd name="connsiteY118" fmla="*/ 5888542 h 6858000"/>
              <a:gd name="connsiteX119" fmla="*/ 6102493 w 6127689"/>
              <a:gd name="connsiteY119" fmla="*/ 5928602 h 6858000"/>
              <a:gd name="connsiteX120" fmla="*/ 6056863 w 6127689"/>
              <a:gd name="connsiteY120" fmla="*/ 6000643 h 6858000"/>
              <a:gd name="connsiteX121" fmla="*/ 6045436 w 6127689"/>
              <a:gd name="connsiteY121" fmla="*/ 6124480 h 6858000"/>
              <a:gd name="connsiteX122" fmla="*/ 6030489 w 6127689"/>
              <a:gd name="connsiteY122" fmla="*/ 6317666 h 6858000"/>
              <a:gd name="connsiteX123" fmla="*/ 6007492 w 6127689"/>
              <a:gd name="connsiteY123" fmla="*/ 6440818 h 6858000"/>
              <a:gd name="connsiteX124" fmla="*/ 6009467 w 6127689"/>
              <a:gd name="connsiteY124" fmla="*/ 6487076 h 6858000"/>
              <a:gd name="connsiteX125" fmla="*/ 5995064 w 6127689"/>
              <a:gd name="connsiteY125" fmla="*/ 6540791 h 6858000"/>
              <a:gd name="connsiteX126" fmla="*/ 5996309 w 6127689"/>
              <a:gd name="connsiteY126" fmla="*/ 6543961 h 6858000"/>
              <a:gd name="connsiteX127" fmla="*/ 5996048 w 6127689"/>
              <a:gd name="connsiteY127" fmla="*/ 6555444 h 6858000"/>
              <a:gd name="connsiteX128" fmla="*/ 6002524 w 6127689"/>
              <a:gd name="connsiteY128" fmla="*/ 6560188 h 6858000"/>
              <a:gd name="connsiteX129" fmla="*/ 6006823 w 6127689"/>
              <a:gd name="connsiteY129" fmla="*/ 6578546 h 6858000"/>
              <a:gd name="connsiteX130" fmla="*/ 6004510 w 6127689"/>
              <a:gd name="connsiteY130" fmla="*/ 6599256 h 6858000"/>
              <a:gd name="connsiteX131" fmla="*/ 5986207 w 6127689"/>
              <a:gd name="connsiteY131" fmla="*/ 6695855 h 6858000"/>
              <a:gd name="connsiteX132" fmla="*/ 5979428 w 6127689"/>
              <a:gd name="connsiteY132" fmla="*/ 6754678 h 6858000"/>
              <a:gd name="connsiteX133" fmla="*/ 5983398 w 6127689"/>
              <a:gd name="connsiteY133" fmla="*/ 6778641 h 6858000"/>
              <a:gd name="connsiteX134" fmla="*/ 5984543 w 6127689"/>
              <a:gd name="connsiteY134" fmla="*/ 6811016 h 6858000"/>
              <a:gd name="connsiteX135" fmla="*/ 5981802 w 6127689"/>
              <a:gd name="connsiteY135" fmla="*/ 6838578 h 6858000"/>
              <a:gd name="connsiteX136" fmla="*/ 5979671 w 6127689"/>
              <a:gd name="connsiteY136" fmla="*/ 6858000 h 6858000"/>
              <a:gd name="connsiteX137" fmla="*/ 0 w 6127689"/>
              <a:gd name="connsiteY137" fmla="*/ 6858000 h 6858000"/>
              <a:gd name="connsiteX138" fmla="*/ 0 w 6127689"/>
              <a:gd name="connsiteY13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7062 w 6127689"/>
              <a:gd name="connsiteY82" fmla="*/ 4479923 h 6858000"/>
              <a:gd name="connsiteX83" fmla="*/ 5968960 w 6127689"/>
              <a:gd name="connsiteY83" fmla="*/ 4482655 h 6858000"/>
              <a:gd name="connsiteX84" fmla="*/ 5980106 w 6127689"/>
              <a:gd name="connsiteY84" fmla="*/ 4585087 h 6858000"/>
              <a:gd name="connsiteX85" fmla="*/ 5998138 w 6127689"/>
              <a:gd name="connsiteY85" fmla="*/ 4697518 h 6858000"/>
              <a:gd name="connsiteX86" fmla="*/ 6013516 w 6127689"/>
              <a:gd name="connsiteY86" fmla="*/ 4786619 h 6858000"/>
              <a:gd name="connsiteX87" fmla="*/ 6025404 w 6127689"/>
              <a:gd name="connsiteY87" fmla="*/ 4858148 h 6858000"/>
              <a:gd name="connsiteX88" fmla="*/ 6007749 w 6127689"/>
              <a:gd name="connsiteY88" fmla="*/ 4964715 h 6858000"/>
              <a:gd name="connsiteX89" fmla="*/ 6005269 w 6127689"/>
              <a:gd name="connsiteY89" fmla="*/ 5150567 h 6858000"/>
              <a:gd name="connsiteX90" fmla="*/ 6001127 w 6127689"/>
              <a:gd name="connsiteY90" fmla="*/ 5164609 h 6858000"/>
              <a:gd name="connsiteX91" fmla="*/ 5996647 w 6127689"/>
              <a:gd name="connsiteY91" fmla="*/ 5185640 h 6858000"/>
              <a:gd name="connsiteX92" fmla="*/ 5998514 w 6127689"/>
              <a:gd name="connsiteY92" fmla="*/ 5189673 h 6858000"/>
              <a:gd name="connsiteX93" fmla="*/ 6018409 w 6127689"/>
              <a:gd name="connsiteY93" fmla="*/ 5227157 h 6858000"/>
              <a:gd name="connsiteX94" fmla="*/ 6036748 w 6127689"/>
              <a:gd name="connsiteY94" fmla="*/ 5322752 h 6858000"/>
              <a:gd name="connsiteX95" fmla="*/ 6036943 w 6127689"/>
              <a:gd name="connsiteY95" fmla="*/ 5329480 h 6858000"/>
              <a:gd name="connsiteX96" fmla="*/ 6037236 w 6127689"/>
              <a:gd name="connsiteY96" fmla="*/ 5329634 h 6858000"/>
              <a:gd name="connsiteX97" fmla="*/ 6038019 w 6127689"/>
              <a:gd name="connsiteY97" fmla="*/ 5336764 h 6858000"/>
              <a:gd name="connsiteX98" fmla="*/ 6037298 w 6127689"/>
              <a:gd name="connsiteY98" fmla="*/ 5341753 h 6858000"/>
              <a:gd name="connsiteX99" fmla="*/ 6037677 w 6127689"/>
              <a:gd name="connsiteY99" fmla="*/ 5354807 h 6858000"/>
              <a:gd name="connsiteX100" fmla="*/ 6039728 w 6127689"/>
              <a:gd name="connsiteY100" fmla="*/ 5359416 h 6858000"/>
              <a:gd name="connsiteX101" fmla="*/ 6043311 w 6127689"/>
              <a:gd name="connsiteY101" fmla="*/ 5361407 h 6858000"/>
              <a:gd name="connsiteX102" fmla="*/ 6042954 w 6127689"/>
              <a:gd name="connsiteY102" fmla="*/ 5362576 h 6858000"/>
              <a:gd name="connsiteX103" fmla="*/ 6053435 w 6127689"/>
              <a:gd name="connsiteY103" fmla="*/ 5387547 h 6858000"/>
              <a:gd name="connsiteX104" fmla="*/ 6065933 w 6127689"/>
              <a:gd name="connsiteY104" fmla="*/ 5443002 h 6858000"/>
              <a:gd name="connsiteX105" fmla="*/ 6068640 w 6127689"/>
              <a:gd name="connsiteY105" fmla="*/ 5474503 h 6858000"/>
              <a:gd name="connsiteX106" fmla="*/ 6080922 w 6127689"/>
              <a:gd name="connsiteY106" fmla="*/ 5561070 h 6858000"/>
              <a:gd name="connsiteX107" fmla="*/ 6096949 w 6127689"/>
              <a:gd name="connsiteY107" fmla="*/ 5648179 h 6858000"/>
              <a:gd name="connsiteX108" fmla="*/ 6125703 w 6127689"/>
              <a:gd name="connsiteY108" fmla="*/ 5692894 h 6858000"/>
              <a:gd name="connsiteX109" fmla="*/ 6126670 w 6127689"/>
              <a:gd name="connsiteY109" fmla="*/ 5697882 h 6858000"/>
              <a:gd name="connsiteX110" fmla="*/ 6124061 w 6127689"/>
              <a:gd name="connsiteY110" fmla="*/ 5710294 h 6858000"/>
              <a:gd name="connsiteX111" fmla="*/ 6122213 w 6127689"/>
              <a:gd name="connsiteY111" fmla="*/ 5714762 h 6858000"/>
              <a:gd name="connsiteX112" fmla="*/ 6121353 w 6127689"/>
              <a:gd name="connsiteY112" fmla="*/ 5721725 h 6858000"/>
              <a:gd name="connsiteX113" fmla="*/ 6121607 w 6127689"/>
              <a:gd name="connsiteY113" fmla="*/ 5721959 h 6858000"/>
              <a:gd name="connsiteX114" fmla="*/ 6120262 w 6127689"/>
              <a:gd name="connsiteY114" fmla="*/ 5728358 h 6858000"/>
              <a:gd name="connsiteX115" fmla="*/ 6127024 w 6127689"/>
              <a:gd name="connsiteY115" fmla="*/ 5786902 h 6858000"/>
              <a:gd name="connsiteX116" fmla="*/ 6127519 w 6127689"/>
              <a:gd name="connsiteY116" fmla="*/ 5865775 h 6858000"/>
              <a:gd name="connsiteX117" fmla="*/ 6119217 w 6127689"/>
              <a:gd name="connsiteY117" fmla="*/ 5888542 h 6858000"/>
              <a:gd name="connsiteX118" fmla="*/ 6102493 w 6127689"/>
              <a:gd name="connsiteY118" fmla="*/ 5928602 h 6858000"/>
              <a:gd name="connsiteX119" fmla="*/ 6056863 w 6127689"/>
              <a:gd name="connsiteY119" fmla="*/ 6000643 h 6858000"/>
              <a:gd name="connsiteX120" fmla="*/ 6045436 w 6127689"/>
              <a:gd name="connsiteY120" fmla="*/ 6124480 h 6858000"/>
              <a:gd name="connsiteX121" fmla="*/ 6030489 w 6127689"/>
              <a:gd name="connsiteY121" fmla="*/ 6317666 h 6858000"/>
              <a:gd name="connsiteX122" fmla="*/ 6007492 w 6127689"/>
              <a:gd name="connsiteY122" fmla="*/ 6440818 h 6858000"/>
              <a:gd name="connsiteX123" fmla="*/ 6009467 w 6127689"/>
              <a:gd name="connsiteY123" fmla="*/ 6487076 h 6858000"/>
              <a:gd name="connsiteX124" fmla="*/ 5995064 w 6127689"/>
              <a:gd name="connsiteY124" fmla="*/ 6540791 h 6858000"/>
              <a:gd name="connsiteX125" fmla="*/ 5996309 w 6127689"/>
              <a:gd name="connsiteY125" fmla="*/ 6543961 h 6858000"/>
              <a:gd name="connsiteX126" fmla="*/ 5996048 w 6127689"/>
              <a:gd name="connsiteY126" fmla="*/ 6555444 h 6858000"/>
              <a:gd name="connsiteX127" fmla="*/ 6002524 w 6127689"/>
              <a:gd name="connsiteY127" fmla="*/ 6560188 h 6858000"/>
              <a:gd name="connsiteX128" fmla="*/ 6006823 w 6127689"/>
              <a:gd name="connsiteY128" fmla="*/ 6578546 h 6858000"/>
              <a:gd name="connsiteX129" fmla="*/ 6004510 w 6127689"/>
              <a:gd name="connsiteY129" fmla="*/ 6599256 h 6858000"/>
              <a:gd name="connsiteX130" fmla="*/ 5986207 w 6127689"/>
              <a:gd name="connsiteY130" fmla="*/ 6695855 h 6858000"/>
              <a:gd name="connsiteX131" fmla="*/ 5979428 w 6127689"/>
              <a:gd name="connsiteY131" fmla="*/ 6754678 h 6858000"/>
              <a:gd name="connsiteX132" fmla="*/ 5983398 w 6127689"/>
              <a:gd name="connsiteY132" fmla="*/ 6778641 h 6858000"/>
              <a:gd name="connsiteX133" fmla="*/ 5984543 w 6127689"/>
              <a:gd name="connsiteY133" fmla="*/ 6811016 h 6858000"/>
              <a:gd name="connsiteX134" fmla="*/ 5981802 w 6127689"/>
              <a:gd name="connsiteY134" fmla="*/ 6838578 h 6858000"/>
              <a:gd name="connsiteX135" fmla="*/ 5979671 w 6127689"/>
              <a:gd name="connsiteY135" fmla="*/ 6858000 h 6858000"/>
              <a:gd name="connsiteX136" fmla="*/ 0 w 6127689"/>
              <a:gd name="connsiteY136" fmla="*/ 6858000 h 6858000"/>
              <a:gd name="connsiteX137" fmla="*/ 0 w 6127689"/>
              <a:gd name="connsiteY13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8960 w 6127689"/>
              <a:gd name="connsiteY82" fmla="*/ 4482655 h 6858000"/>
              <a:gd name="connsiteX83" fmla="*/ 5980106 w 6127689"/>
              <a:gd name="connsiteY83" fmla="*/ 4585087 h 6858000"/>
              <a:gd name="connsiteX84" fmla="*/ 5998138 w 6127689"/>
              <a:gd name="connsiteY84" fmla="*/ 4697518 h 6858000"/>
              <a:gd name="connsiteX85" fmla="*/ 6013516 w 6127689"/>
              <a:gd name="connsiteY85" fmla="*/ 4786619 h 6858000"/>
              <a:gd name="connsiteX86" fmla="*/ 6025404 w 6127689"/>
              <a:gd name="connsiteY86" fmla="*/ 4858148 h 6858000"/>
              <a:gd name="connsiteX87" fmla="*/ 6007749 w 6127689"/>
              <a:gd name="connsiteY87" fmla="*/ 4964715 h 6858000"/>
              <a:gd name="connsiteX88" fmla="*/ 6005269 w 6127689"/>
              <a:gd name="connsiteY88" fmla="*/ 5150567 h 6858000"/>
              <a:gd name="connsiteX89" fmla="*/ 6001127 w 6127689"/>
              <a:gd name="connsiteY89" fmla="*/ 5164609 h 6858000"/>
              <a:gd name="connsiteX90" fmla="*/ 5996647 w 6127689"/>
              <a:gd name="connsiteY90" fmla="*/ 5185640 h 6858000"/>
              <a:gd name="connsiteX91" fmla="*/ 5998514 w 6127689"/>
              <a:gd name="connsiteY91" fmla="*/ 5189673 h 6858000"/>
              <a:gd name="connsiteX92" fmla="*/ 6018409 w 6127689"/>
              <a:gd name="connsiteY92" fmla="*/ 5227157 h 6858000"/>
              <a:gd name="connsiteX93" fmla="*/ 6036748 w 6127689"/>
              <a:gd name="connsiteY93" fmla="*/ 5322752 h 6858000"/>
              <a:gd name="connsiteX94" fmla="*/ 6036943 w 6127689"/>
              <a:gd name="connsiteY94" fmla="*/ 5329480 h 6858000"/>
              <a:gd name="connsiteX95" fmla="*/ 6037236 w 6127689"/>
              <a:gd name="connsiteY95" fmla="*/ 5329634 h 6858000"/>
              <a:gd name="connsiteX96" fmla="*/ 6038019 w 6127689"/>
              <a:gd name="connsiteY96" fmla="*/ 5336764 h 6858000"/>
              <a:gd name="connsiteX97" fmla="*/ 6037298 w 6127689"/>
              <a:gd name="connsiteY97" fmla="*/ 5341753 h 6858000"/>
              <a:gd name="connsiteX98" fmla="*/ 6037677 w 6127689"/>
              <a:gd name="connsiteY98" fmla="*/ 5354807 h 6858000"/>
              <a:gd name="connsiteX99" fmla="*/ 6039728 w 6127689"/>
              <a:gd name="connsiteY99" fmla="*/ 5359416 h 6858000"/>
              <a:gd name="connsiteX100" fmla="*/ 6043311 w 6127689"/>
              <a:gd name="connsiteY100" fmla="*/ 5361407 h 6858000"/>
              <a:gd name="connsiteX101" fmla="*/ 6042954 w 6127689"/>
              <a:gd name="connsiteY101" fmla="*/ 5362576 h 6858000"/>
              <a:gd name="connsiteX102" fmla="*/ 6053435 w 6127689"/>
              <a:gd name="connsiteY102" fmla="*/ 5387547 h 6858000"/>
              <a:gd name="connsiteX103" fmla="*/ 6065933 w 6127689"/>
              <a:gd name="connsiteY103" fmla="*/ 5443002 h 6858000"/>
              <a:gd name="connsiteX104" fmla="*/ 6068640 w 6127689"/>
              <a:gd name="connsiteY104" fmla="*/ 5474503 h 6858000"/>
              <a:gd name="connsiteX105" fmla="*/ 6080922 w 6127689"/>
              <a:gd name="connsiteY105" fmla="*/ 5561070 h 6858000"/>
              <a:gd name="connsiteX106" fmla="*/ 6096949 w 6127689"/>
              <a:gd name="connsiteY106" fmla="*/ 5648179 h 6858000"/>
              <a:gd name="connsiteX107" fmla="*/ 6125703 w 6127689"/>
              <a:gd name="connsiteY107" fmla="*/ 5692894 h 6858000"/>
              <a:gd name="connsiteX108" fmla="*/ 6126670 w 6127689"/>
              <a:gd name="connsiteY108" fmla="*/ 5697882 h 6858000"/>
              <a:gd name="connsiteX109" fmla="*/ 6124061 w 6127689"/>
              <a:gd name="connsiteY109" fmla="*/ 5710294 h 6858000"/>
              <a:gd name="connsiteX110" fmla="*/ 6122213 w 6127689"/>
              <a:gd name="connsiteY110" fmla="*/ 5714762 h 6858000"/>
              <a:gd name="connsiteX111" fmla="*/ 6121353 w 6127689"/>
              <a:gd name="connsiteY111" fmla="*/ 5721725 h 6858000"/>
              <a:gd name="connsiteX112" fmla="*/ 6121607 w 6127689"/>
              <a:gd name="connsiteY112" fmla="*/ 5721959 h 6858000"/>
              <a:gd name="connsiteX113" fmla="*/ 6120262 w 6127689"/>
              <a:gd name="connsiteY113" fmla="*/ 5728358 h 6858000"/>
              <a:gd name="connsiteX114" fmla="*/ 6127024 w 6127689"/>
              <a:gd name="connsiteY114" fmla="*/ 5786902 h 6858000"/>
              <a:gd name="connsiteX115" fmla="*/ 6127519 w 6127689"/>
              <a:gd name="connsiteY115" fmla="*/ 5865775 h 6858000"/>
              <a:gd name="connsiteX116" fmla="*/ 6119217 w 6127689"/>
              <a:gd name="connsiteY116" fmla="*/ 5888542 h 6858000"/>
              <a:gd name="connsiteX117" fmla="*/ 6102493 w 6127689"/>
              <a:gd name="connsiteY117" fmla="*/ 5928602 h 6858000"/>
              <a:gd name="connsiteX118" fmla="*/ 6056863 w 6127689"/>
              <a:gd name="connsiteY118" fmla="*/ 6000643 h 6858000"/>
              <a:gd name="connsiteX119" fmla="*/ 6045436 w 6127689"/>
              <a:gd name="connsiteY119" fmla="*/ 6124480 h 6858000"/>
              <a:gd name="connsiteX120" fmla="*/ 6030489 w 6127689"/>
              <a:gd name="connsiteY120" fmla="*/ 6317666 h 6858000"/>
              <a:gd name="connsiteX121" fmla="*/ 6007492 w 6127689"/>
              <a:gd name="connsiteY121" fmla="*/ 6440818 h 6858000"/>
              <a:gd name="connsiteX122" fmla="*/ 6009467 w 6127689"/>
              <a:gd name="connsiteY122" fmla="*/ 6487076 h 6858000"/>
              <a:gd name="connsiteX123" fmla="*/ 5995064 w 6127689"/>
              <a:gd name="connsiteY123" fmla="*/ 6540791 h 6858000"/>
              <a:gd name="connsiteX124" fmla="*/ 5996309 w 6127689"/>
              <a:gd name="connsiteY124" fmla="*/ 6543961 h 6858000"/>
              <a:gd name="connsiteX125" fmla="*/ 5996048 w 6127689"/>
              <a:gd name="connsiteY125" fmla="*/ 6555444 h 6858000"/>
              <a:gd name="connsiteX126" fmla="*/ 6002524 w 6127689"/>
              <a:gd name="connsiteY126" fmla="*/ 6560188 h 6858000"/>
              <a:gd name="connsiteX127" fmla="*/ 6006823 w 6127689"/>
              <a:gd name="connsiteY127" fmla="*/ 6578546 h 6858000"/>
              <a:gd name="connsiteX128" fmla="*/ 6004510 w 6127689"/>
              <a:gd name="connsiteY128" fmla="*/ 6599256 h 6858000"/>
              <a:gd name="connsiteX129" fmla="*/ 5986207 w 6127689"/>
              <a:gd name="connsiteY129" fmla="*/ 6695855 h 6858000"/>
              <a:gd name="connsiteX130" fmla="*/ 5979428 w 6127689"/>
              <a:gd name="connsiteY130" fmla="*/ 6754678 h 6858000"/>
              <a:gd name="connsiteX131" fmla="*/ 5983398 w 6127689"/>
              <a:gd name="connsiteY131" fmla="*/ 6778641 h 6858000"/>
              <a:gd name="connsiteX132" fmla="*/ 5984543 w 6127689"/>
              <a:gd name="connsiteY132" fmla="*/ 6811016 h 6858000"/>
              <a:gd name="connsiteX133" fmla="*/ 5981802 w 6127689"/>
              <a:gd name="connsiteY133" fmla="*/ 6838578 h 6858000"/>
              <a:gd name="connsiteX134" fmla="*/ 5979671 w 6127689"/>
              <a:gd name="connsiteY134" fmla="*/ 6858000 h 6858000"/>
              <a:gd name="connsiteX135" fmla="*/ 0 w 6127689"/>
              <a:gd name="connsiteY135" fmla="*/ 6858000 h 6858000"/>
              <a:gd name="connsiteX136" fmla="*/ 0 w 6127689"/>
              <a:gd name="connsiteY13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68960 w 6127689"/>
              <a:gd name="connsiteY81" fmla="*/ 4482655 h 6858000"/>
              <a:gd name="connsiteX82" fmla="*/ 5980106 w 6127689"/>
              <a:gd name="connsiteY82" fmla="*/ 4585087 h 6858000"/>
              <a:gd name="connsiteX83" fmla="*/ 5998138 w 6127689"/>
              <a:gd name="connsiteY83" fmla="*/ 4697518 h 6858000"/>
              <a:gd name="connsiteX84" fmla="*/ 6013516 w 6127689"/>
              <a:gd name="connsiteY84" fmla="*/ 4786619 h 6858000"/>
              <a:gd name="connsiteX85" fmla="*/ 6025404 w 6127689"/>
              <a:gd name="connsiteY85" fmla="*/ 4858148 h 6858000"/>
              <a:gd name="connsiteX86" fmla="*/ 6007749 w 6127689"/>
              <a:gd name="connsiteY86" fmla="*/ 4964715 h 6858000"/>
              <a:gd name="connsiteX87" fmla="*/ 6005269 w 6127689"/>
              <a:gd name="connsiteY87" fmla="*/ 5150567 h 6858000"/>
              <a:gd name="connsiteX88" fmla="*/ 6001127 w 6127689"/>
              <a:gd name="connsiteY88" fmla="*/ 5164609 h 6858000"/>
              <a:gd name="connsiteX89" fmla="*/ 5996647 w 6127689"/>
              <a:gd name="connsiteY89" fmla="*/ 5185640 h 6858000"/>
              <a:gd name="connsiteX90" fmla="*/ 5998514 w 6127689"/>
              <a:gd name="connsiteY90" fmla="*/ 5189673 h 6858000"/>
              <a:gd name="connsiteX91" fmla="*/ 6018409 w 6127689"/>
              <a:gd name="connsiteY91" fmla="*/ 5227157 h 6858000"/>
              <a:gd name="connsiteX92" fmla="*/ 6036748 w 6127689"/>
              <a:gd name="connsiteY92" fmla="*/ 5322752 h 6858000"/>
              <a:gd name="connsiteX93" fmla="*/ 6036943 w 6127689"/>
              <a:gd name="connsiteY93" fmla="*/ 5329480 h 6858000"/>
              <a:gd name="connsiteX94" fmla="*/ 6037236 w 6127689"/>
              <a:gd name="connsiteY94" fmla="*/ 5329634 h 6858000"/>
              <a:gd name="connsiteX95" fmla="*/ 6038019 w 6127689"/>
              <a:gd name="connsiteY95" fmla="*/ 5336764 h 6858000"/>
              <a:gd name="connsiteX96" fmla="*/ 6037298 w 6127689"/>
              <a:gd name="connsiteY96" fmla="*/ 5341753 h 6858000"/>
              <a:gd name="connsiteX97" fmla="*/ 6037677 w 6127689"/>
              <a:gd name="connsiteY97" fmla="*/ 5354807 h 6858000"/>
              <a:gd name="connsiteX98" fmla="*/ 6039728 w 6127689"/>
              <a:gd name="connsiteY98" fmla="*/ 5359416 h 6858000"/>
              <a:gd name="connsiteX99" fmla="*/ 6043311 w 6127689"/>
              <a:gd name="connsiteY99" fmla="*/ 5361407 h 6858000"/>
              <a:gd name="connsiteX100" fmla="*/ 6042954 w 6127689"/>
              <a:gd name="connsiteY100" fmla="*/ 5362576 h 6858000"/>
              <a:gd name="connsiteX101" fmla="*/ 6053435 w 6127689"/>
              <a:gd name="connsiteY101" fmla="*/ 5387547 h 6858000"/>
              <a:gd name="connsiteX102" fmla="*/ 6065933 w 6127689"/>
              <a:gd name="connsiteY102" fmla="*/ 5443002 h 6858000"/>
              <a:gd name="connsiteX103" fmla="*/ 6068640 w 6127689"/>
              <a:gd name="connsiteY103" fmla="*/ 5474503 h 6858000"/>
              <a:gd name="connsiteX104" fmla="*/ 6080922 w 6127689"/>
              <a:gd name="connsiteY104" fmla="*/ 5561070 h 6858000"/>
              <a:gd name="connsiteX105" fmla="*/ 6096949 w 6127689"/>
              <a:gd name="connsiteY105" fmla="*/ 5648179 h 6858000"/>
              <a:gd name="connsiteX106" fmla="*/ 6125703 w 6127689"/>
              <a:gd name="connsiteY106" fmla="*/ 5692894 h 6858000"/>
              <a:gd name="connsiteX107" fmla="*/ 6126670 w 6127689"/>
              <a:gd name="connsiteY107" fmla="*/ 5697882 h 6858000"/>
              <a:gd name="connsiteX108" fmla="*/ 6124061 w 6127689"/>
              <a:gd name="connsiteY108" fmla="*/ 5710294 h 6858000"/>
              <a:gd name="connsiteX109" fmla="*/ 6122213 w 6127689"/>
              <a:gd name="connsiteY109" fmla="*/ 5714762 h 6858000"/>
              <a:gd name="connsiteX110" fmla="*/ 6121353 w 6127689"/>
              <a:gd name="connsiteY110" fmla="*/ 5721725 h 6858000"/>
              <a:gd name="connsiteX111" fmla="*/ 6121607 w 6127689"/>
              <a:gd name="connsiteY111" fmla="*/ 5721959 h 6858000"/>
              <a:gd name="connsiteX112" fmla="*/ 6120262 w 6127689"/>
              <a:gd name="connsiteY112" fmla="*/ 5728358 h 6858000"/>
              <a:gd name="connsiteX113" fmla="*/ 6127024 w 6127689"/>
              <a:gd name="connsiteY113" fmla="*/ 5786902 h 6858000"/>
              <a:gd name="connsiteX114" fmla="*/ 6127519 w 6127689"/>
              <a:gd name="connsiteY114" fmla="*/ 5865775 h 6858000"/>
              <a:gd name="connsiteX115" fmla="*/ 6119217 w 6127689"/>
              <a:gd name="connsiteY115" fmla="*/ 5888542 h 6858000"/>
              <a:gd name="connsiteX116" fmla="*/ 6102493 w 6127689"/>
              <a:gd name="connsiteY116" fmla="*/ 5928602 h 6858000"/>
              <a:gd name="connsiteX117" fmla="*/ 6056863 w 6127689"/>
              <a:gd name="connsiteY117" fmla="*/ 6000643 h 6858000"/>
              <a:gd name="connsiteX118" fmla="*/ 6045436 w 6127689"/>
              <a:gd name="connsiteY118" fmla="*/ 6124480 h 6858000"/>
              <a:gd name="connsiteX119" fmla="*/ 6030489 w 6127689"/>
              <a:gd name="connsiteY119" fmla="*/ 6317666 h 6858000"/>
              <a:gd name="connsiteX120" fmla="*/ 6007492 w 6127689"/>
              <a:gd name="connsiteY120" fmla="*/ 6440818 h 6858000"/>
              <a:gd name="connsiteX121" fmla="*/ 6009467 w 6127689"/>
              <a:gd name="connsiteY121" fmla="*/ 6487076 h 6858000"/>
              <a:gd name="connsiteX122" fmla="*/ 5995064 w 6127689"/>
              <a:gd name="connsiteY122" fmla="*/ 6540791 h 6858000"/>
              <a:gd name="connsiteX123" fmla="*/ 5996309 w 6127689"/>
              <a:gd name="connsiteY123" fmla="*/ 6543961 h 6858000"/>
              <a:gd name="connsiteX124" fmla="*/ 5996048 w 6127689"/>
              <a:gd name="connsiteY124" fmla="*/ 6555444 h 6858000"/>
              <a:gd name="connsiteX125" fmla="*/ 6002524 w 6127689"/>
              <a:gd name="connsiteY125" fmla="*/ 6560188 h 6858000"/>
              <a:gd name="connsiteX126" fmla="*/ 6006823 w 6127689"/>
              <a:gd name="connsiteY126" fmla="*/ 6578546 h 6858000"/>
              <a:gd name="connsiteX127" fmla="*/ 6004510 w 6127689"/>
              <a:gd name="connsiteY127" fmla="*/ 6599256 h 6858000"/>
              <a:gd name="connsiteX128" fmla="*/ 5986207 w 6127689"/>
              <a:gd name="connsiteY128" fmla="*/ 6695855 h 6858000"/>
              <a:gd name="connsiteX129" fmla="*/ 5979428 w 6127689"/>
              <a:gd name="connsiteY129" fmla="*/ 6754678 h 6858000"/>
              <a:gd name="connsiteX130" fmla="*/ 5983398 w 6127689"/>
              <a:gd name="connsiteY130" fmla="*/ 6778641 h 6858000"/>
              <a:gd name="connsiteX131" fmla="*/ 5984543 w 6127689"/>
              <a:gd name="connsiteY131" fmla="*/ 6811016 h 6858000"/>
              <a:gd name="connsiteX132" fmla="*/ 5981802 w 6127689"/>
              <a:gd name="connsiteY132" fmla="*/ 6838578 h 6858000"/>
              <a:gd name="connsiteX133" fmla="*/ 5979671 w 6127689"/>
              <a:gd name="connsiteY133" fmla="*/ 6858000 h 6858000"/>
              <a:gd name="connsiteX134" fmla="*/ 0 w 6127689"/>
              <a:gd name="connsiteY134" fmla="*/ 6858000 h 6858000"/>
              <a:gd name="connsiteX135" fmla="*/ 0 w 6127689"/>
              <a:gd name="connsiteY13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42954 w 6127689"/>
              <a:gd name="connsiteY99" fmla="*/ 5362576 h 6858000"/>
              <a:gd name="connsiteX100" fmla="*/ 6053435 w 6127689"/>
              <a:gd name="connsiteY100" fmla="*/ 5387547 h 6858000"/>
              <a:gd name="connsiteX101" fmla="*/ 6065933 w 6127689"/>
              <a:gd name="connsiteY101" fmla="*/ 5443002 h 6858000"/>
              <a:gd name="connsiteX102" fmla="*/ 6068640 w 6127689"/>
              <a:gd name="connsiteY102" fmla="*/ 5474503 h 6858000"/>
              <a:gd name="connsiteX103" fmla="*/ 6080922 w 6127689"/>
              <a:gd name="connsiteY103" fmla="*/ 5561070 h 6858000"/>
              <a:gd name="connsiteX104" fmla="*/ 6096949 w 6127689"/>
              <a:gd name="connsiteY104" fmla="*/ 5648179 h 6858000"/>
              <a:gd name="connsiteX105" fmla="*/ 6125703 w 6127689"/>
              <a:gd name="connsiteY105" fmla="*/ 5692894 h 6858000"/>
              <a:gd name="connsiteX106" fmla="*/ 6126670 w 6127689"/>
              <a:gd name="connsiteY106" fmla="*/ 5697882 h 6858000"/>
              <a:gd name="connsiteX107" fmla="*/ 6124061 w 6127689"/>
              <a:gd name="connsiteY107" fmla="*/ 5710294 h 6858000"/>
              <a:gd name="connsiteX108" fmla="*/ 6122213 w 6127689"/>
              <a:gd name="connsiteY108" fmla="*/ 5714762 h 6858000"/>
              <a:gd name="connsiteX109" fmla="*/ 6121353 w 6127689"/>
              <a:gd name="connsiteY109" fmla="*/ 5721725 h 6858000"/>
              <a:gd name="connsiteX110" fmla="*/ 6121607 w 6127689"/>
              <a:gd name="connsiteY110" fmla="*/ 5721959 h 6858000"/>
              <a:gd name="connsiteX111" fmla="*/ 6120262 w 6127689"/>
              <a:gd name="connsiteY111" fmla="*/ 5728358 h 6858000"/>
              <a:gd name="connsiteX112" fmla="*/ 6127024 w 6127689"/>
              <a:gd name="connsiteY112" fmla="*/ 5786902 h 6858000"/>
              <a:gd name="connsiteX113" fmla="*/ 6127519 w 6127689"/>
              <a:gd name="connsiteY113" fmla="*/ 5865775 h 6858000"/>
              <a:gd name="connsiteX114" fmla="*/ 6119217 w 6127689"/>
              <a:gd name="connsiteY114" fmla="*/ 5888542 h 6858000"/>
              <a:gd name="connsiteX115" fmla="*/ 6102493 w 6127689"/>
              <a:gd name="connsiteY115" fmla="*/ 5928602 h 6858000"/>
              <a:gd name="connsiteX116" fmla="*/ 6056863 w 6127689"/>
              <a:gd name="connsiteY116" fmla="*/ 6000643 h 6858000"/>
              <a:gd name="connsiteX117" fmla="*/ 6045436 w 6127689"/>
              <a:gd name="connsiteY117" fmla="*/ 6124480 h 6858000"/>
              <a:gd name="connsiteX118" fmla="*/ 6030489 w 6127689"/>
              <a:gd name="connsiteY118" fmla="*/ 6317666 h 6858000"/>
              <a:gd name="connsiteX119" fmla="*/ 6007492 w 6127689"/>
              <a:gd name="connsiteY119" fmla="*/ 6440818 h 6858000"/>
              <a:gd name="connsiteX120" fmla="*/ 6009467 w 6127689"/>
              <a:gd name="connsiteY120" fmla="*/ 6487076 h 6858000"/>
              <a:gd name="connsiteX121" fmla="*/ 5995064 w 6127689"/>
              <a:gd name="connsiteY121" fmla="*/ 6540791 h 6858000"/>
              <a:gd name="connsiteX122" fmla="*/ 5996309 w 6127689"/>
              <a:gd name="connsiteY122" fmla="*/ 6543961 h 6858000"/>
              <a:gd name="connsiteX123" fmla="*/ 5996048 w 6127689"/>
              <a:gd name="connsiteY123" fmla="*/ 6555444 h 6858000"/>
              <a:gd name="connsiteX124" fmla="*/ 6002524 w 6127689"/>
              <a:gd name="connsiteY124" fmla="*/ 6560188 h 6858000"/>
              <a:gd name="connsiteX125" fmla="*/ 6006823 w 6127689"/>
              <a:gd name="connsiteY125" fmla="*/ 6578546 h 6858000"/>
              <a:gd name="connsiteX126" fmla="*/ 6004510 w 6127689"/>
              <a:gd name="connsiteY126" fmla="*/ 6599256 h 6858000"/>
              <a:gd name="connsiteX127" fmla="*/ 5986207 w 6127689"/>
              <a:gd name="connsiteY127" fmla="*/ 6695855 h 6858000"/>
              <a:gd name="connsiteX128" fmla="*/ 5979428 w 6127689"/>
              <a:gd name="connsiteY128" fmla="*/ 6754678 h 6858000"/>
              <a:gd name="connsiteX129" fmla="*/ 5983398 w 6127689"/>
              <a:gd name="connsiteY129" fmla="*/ 6778641 h 6858000"/>
              <a:gd name="connsiteX130" fmla="*/ 5984543 w 6127689"/>
              <a:gd name="connsiteY130" fmla="*/ 6811016 h 6858000"/>
              <a:gd name="connsiteX131" fmla="*/ 5981802 w 6127689"/>
              <a:gd name="connsiteY131" fmla="*/ 6838578 h 6858000"/>
              <a:gd name="connsiteX132" fmla="*/ 5979671 w 6127689"/>
              <a:gd name="connsiteY132" fmla="*/ 6858000 h 6858000"/>
              <a:gd name="connsiteX133" fmla="*/ 0 w 6127689"/>
              <a:gd name="connsiteY133" fmla="*/ 6858000 h 6858000"/>
              <a:gd name="connsiteX134" fmla="*/ 0 w 6127689"/>
              <a:gd name="connsiteY13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53435 w 6127689"/>
              <a:gd name="connsiteY99" fmla="*/ 5387547 h 6858000"/>
              <a:gd name="connsiteX100" fmla="*/ 6065933 w 6127689"/>
              <a:gd name="connsiteY100" fmla="*/ 5443002 h 6858000"/>
              <a:gd name="connsiteX101" fmla="*/ 6068640 w 6127689"/>
              <a:gd name="connsiteY101" fmla="*/ 5474503 h 6858000"/>
              <a:gd name="connsiteX102" fmla="*/ 6080922 w 6127689"/>
              <a:gd name="connsiteY102" fmla="*/ 5561070 h 6858000"/>
              <a:gd name="connsiteX103" fmla="*/ 6096949 w 6127689"/>
              <a:gd name="connsiteY103" fmla="*/ 5648179 h 6858000"/>
              <a:gd name="connsiteX104" fmla="*/ 6125703 w 6127689"/>
              <a:gd name="connsiteY104" fmla="*/ 5692894 h 6858000"/>
              <a:gd name="connsiteX105" fmla="*/ 6126670 w 6127689"/>
              <a:gd name="connsiteY105" fmla="*/ 5697882 h 6858000"/>
              <a:gd name="connsiteX106" fmla="*/ 6124061 w 6127689"/>
              <a:gd name="connsiteY106" fmla="*/ 5710294 h 6858000"/>
              <a:gd name="connsiteX107" fmla="*/ 6122213 w 6127689"/>
              <a:gd name="connsiteY107" fmla="*/ 5714762 h 6858000"/>
              <a:gd name="connsiteX108" fmla="*/ 6121353 w 6127689"/>
              <a:gd name="connsiteY108" fmla="*/ 5721725 h 6858000"/>
              <a:gd name="connsiteX109" fmla="*/ 6121607 w 6127689"/>
              <a:gd name="connsiteY109" fmla="*/ 5721959 h 6858000"/>
              <a:gd name="connsiteX110" fmla="*/ 6120262 w 6127689"/>
              <a:gd name="connsiteY110" fmla="*/ 5728358 h 6858000"/>
              <a:gd name="connsiteX111" fmla="*/ 6127024 w 6127689"/>
              <a:gd name="connsiteY111" fmla="*/ 5786902 h 6858000"/>
              <a:gd name="connsiteX112" fmla="*/ 6127519 w 6127689"/>
              <a:gd name="connsiteY112" fmla="*/ 5865775 h 6858000"/>
              <a:gd name="connsiteX113" fmla="*/ 6119217 w 6127689"/>
              <a:gd name="connsiteY113" fmla="*/ 5888542 h 6858000"/>
              <a:gd name="connsiteX114" fmla="*/ 6102493 w 6127689"/>
              <a:gd name="connsiteY114" fmla="*/ 5928602 h 6858000"/>
              <a:gd name="connsiteX115" fmla="*/ 6056863 w 6127689"/>
              <a:gd name="connsiteY115" fmla="*/ 6000643 h 6858000"/>
              <a:gd name="connsiteX116" fmla="*/ 6045436 w 6127689"/>
              <a:gd name="connsiteY116" fmla="*/ 6124480 h 6858000"/>
              <a:gd name="connsiteX117" fmla="*/ 6030489 w 6127689"/>
              <a:gd name="connsiteY117" fmla="*/ 6317666 h 6858000"/>
              <a:gd name="connsiteX118" fmla="*/ 6007492 w 6127689"/>
              <a:gd name="connsiteY118" fmla="*/ 6440818 h 6858000"/>
              <a:gd name="connsiteX119" fmla="*/ 6009467 w 6127689"/>
              <a:gd name="connsiteY119" fmla="*/ 6487076 h 6858000"/>
              <a:gd name="connsiteX120" fmla="*/ 5995064 w 6127689"/>
              <a:gd name="connsiteY120" fmla="*/ 6540791 h 6858000"/>
              <a:gd name="connsiteX121" fmla="*/ 5996309 w 6127689"/>
              <a:gd name="connsiteY121" fmla="*/ 6543961 h 6858000"/>
              <a:gd name="connsiteX122" fmla="*/ 5996048 w 6127689"/>
              <a:gd name="connsiteY122" fmla="*/ 6555444 h 6858000"/>
              <a:gd name="connsiteX123" fmla="*/ 6002524 w 6127689"/>
              <a:gd name="connsiteY123" fmla="*/ 6560188 h 6858000"/>
              <a:gd name="connsiteX124" fmla="*/ 6006823 w 6127689"/>
              <a:gd name="connsiteY124" fmla="*/ 6578546 h 6858000"/>
              <a:gd name="connsiteX125" fmla="*/ 6004510 w 6127689"/>
              <a:gd name="connsiteY125" fmla="*/ 6599256 h 6858000"/>
              <a:gd name="connsiteX126" fmla="*/ 5986207 w 6127689"/>
              <a:gd name="connsiteY126" fmla="*/ 6695855 h 6858000"/>
              <a:gd name="connsiteX127" fmla="*/ 5979428 w 6127689"/>
              <a:gd name="connsiteY127" fmla="*/ 6754678 h 6858000"/>
              <a:gd name="connsiteX128" fmla="*/ 5983398 w 6127689"/>
              <a:gd name="connsiteY128" fmla="*/ 6778641 h 6858000"/>
              <a:gd name="connsiteX129" fmla="*/ 5984543 w 6127689"/>
              <a:gd name="connsiteY129" fmla="*/ 6811016 h 6858000"/>
              <a:gd name="connsiteX130" fmla="*/ 5981802 w 6127689"/>
              <a:gd name="connsiteY130" fmla="*/ 6838578 h 6858000"/>
              <a:gd name="connsiteX131" fmla="*/ 5979671 w 6127689"/>
              <a:gd name="connsiteY131" fmla="*/ 6858000 h 6858000"/>
              <a:gd name="connsiteX132" fmla="*/ 0 w 6127689"/>
              <a:gd name="connsiteY132" fmla="*/ 6858000 h 6858000"/>
              <a:gd name="connsiteX133" fmla="*/ 0 w 6127689"/>
              <a:gd name="connsiteY13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677 w 6127689"/>
              <a:gd name="connsiteY95" fmla="*/ 5354807 h 6858000"/>
              <a:gd name="connsiteX96" fmla="*/ 6039728 w 6127689"/>
              <a:gd name="connsiteY96" fmla="*/ 5359416 h 6858000"/>
              <a:gd name="connsiteX97" fmla="*/ 6043311 w 6127689"/>
              <a:gd name="connsiteY97" fmla="*/ 5361407 h 6858000"/>
              <a:gd name="connsiteX98" fmla="*/ 6053435 w 6127689"/>
              <a:gd name="connsiteY98" fmla="*/ 5387547 h 6858000"/>
              <a:gd name="connsiteX99" fmla="*/ 6065933 w 6127689"/>
              <a:gd name="connsiteY99" fmla="*/ 5443002 h 6858000"/>
              <a:gd name="connsiteX100" fmla="*/ 6068640 w 6127689"/>
              <a:gd name="connsiteY100" fmla="*/ 5474503 h 6858000"/>
              <a:gd name="connsiteX101" fmla="*/ 6080922 w 6127689"/>
              <a:gd name="connsiteY101" fmla="*/ 5561070 h 6858000"/>
              <a:gd name="connsiteX102" fmla="*/ 6096949 w 6127689"/>
              <a:gd name="connsiteY102" fmla="*/ 5648179 h 6858000"/>
              <a:gd name="connsiteX103" fmla="*/ 6125703 w 6127689"/>
              <a:gd name="connsiteY103" fmla="*/ 5692894 h 6858000"/>
              <a:gd name="connsiteX104" fmla="*/ 6126670 w 6127689"/>
              <a:gd name="connsiteY104" fmla="*/ 5697882 h 6858000"/>
              <a:gd name="connsiteX105" fmla="*/ 6124061 w 6127689"/>
              <a:gd name="connsiteY105" fmla="*/ 5710294 h 6858000"/>
              <a:gd name="connsiteX106" fmla="*/ 6122213 w 6127689"/>
              <a:gd name="connsiteY106" fmla="*/ 5714762 h 6858000"/>
              <a:gd name="connsiteX107" fmla="*/ 6121353 w 6127689"/>
              <a:gd name="connsiteY107" fmla="*/ 5721725 h 6858000"/>
              <a:gd name="connsiteX108" fmla="*/ 6121607 w 6127689"/>
              <a:gd name="connsiteY108" fmla="*/ 5721959 h 6858000"/>
              <a:gd name="connsiteX109" fmla="*/ 6120262 w 6127689"/>
              <a:gd name="connsiteY109" fmla="*/ 5728358 h 6858000"/>
              <a:gd name="connsiteX110" fmla="*/ 6127024 w 6127689"/>
              <a:gd name="connsiteY110" fmla="*/ 5786902 h 6858000"/>
              <a:gd name="connsiteX111" fmla="*/ 6127519 w 6127689"/>
              <a:gd name="connsiteY111" fmla="*/ 5865775 h 6858000"/>
              <a:gd name="connsiteX112" fmla="*/ 6119217 w 6127689"/>
              <a:gd name="connsiteY112" fmla="*/ 5888542 h 6858000"/>
              <a:gd name="connsiteX113" fmla="*/ 6102493 w 6127689"/>
              <a:gd name="connsiteY113" fmla="*/ 5928602 h 6858000"/>
              <a:gd name="connsiteX114" fmla="*/ 6056863 w 6127689"/>
              <a:gd name="connsiteY114" fmla="*/ 6000643 h 6858000"/>
              <a:gd name="connsiteX115" fmla="*/ 6045436 w 6127689"/>
              <a:gd name="connsiteY115" fmla="*/ 6124480 h 6858000"/>
              <a:gd name="connsiteX116" fmla="*/ 6030489 w 6127689"/>
              <a:gd name="connsiteY116" fmla="*/ 6317666 h 6858000"/>
              <a:gd name="connsiteX117" fmla="*/ 6007492 w 6127689"/>
              <a:gd name="connsiteY117" fmla="*/ 6440818 h 6858000"/>
              <a:gd name="connsiteX118" fmla="*/ 6009467 w 6127689"/>
              <a:gd name="connsiteY118" fmla="*/ 6487076 h 6858000"/>
              <a:gd name="connsiteX119" fmla="*/ 5995064 w 6127689"/>
              <a:gd name="connsiteY119" fmla="*/ 6540791 h 6858000"/>
              <a:gd name="connsiteX120" fmla="*/ 5996309 w 6127689"/>
              <a:gd name="connsiteY120" fmla="*/ 6543961 h 6858000"/>
              <a:gd name="connsiteX121" fmla="*/ 5996048 w 6127689"/>
              <a:gd name="connsiteY121" fmla="*/ 6555444 h 6858000"/>
              <a:gd name="connsiteX122" fmla="*/ 6002524 w 6127689"/>
              <a:gd name="connsiteY122" fmla="*/ 6560188 h 6858000"/>
              <a:gd name="connsiteX123" fmla="*/ 6006823 w 6127689"/>
              <a:gd name="connsiteY123" fmla="*/ 6578546 h 6858000"/>
              <a:gd name="connsiteX124" fmla="*/ 6004510 w 6127689"/>
              <a:gd name="connsiteY124" fmla="*/ 6599256 h 6858000"/>
              <a:gd name="connsiteX125" fmla="*/ 5986207 w 6127689"/>
              <a:gd name="connsiteY125" fmla="*/ 6695855 h 6858000"/>
              <a:gd name="connsiteX126" fmla="*/ 5979428 w 6127689"/>
              <a:gd name="connsiteY126" fmla="*/ 6754678 h 6858000"/>
              <a:gd name="connsiteX127" fmla="*/ 5983398 w 6127689"/>
              <a:gd name="connsiteY127" fmla="*/ 6778641 h 6858000"/>
              <a:gd name="connsiteX128" fmla="*/ 5984543 w 6127689"/>
              <a:gd name="connsiteY128" fmla="*/ 6811016 h 6858000"/>
              <a:gd name="connsiteX129" fmla="*/ 5981802 w 6127689"/>
              <a:gd name="connsiteY129" fmla="*/ 6838578 h 6858000"/>
              <a:gd name="connsiteX130" fmla="*/ 5979671 w 6127689"/>
              <a:gd name="connsiteY130" fmla="*/ 6858000 h 6858000"/>
              <a:gd name="connsiteX131" fmla="*/ 0 w 6127689"/>
              <a:gd name="connsiteY131" fmla="*/ 6858000 h 6858000"/>
              <a:gd name="connsiteX132" fmla="*/ 0 w 6127689"/>
              <a:gd name="connsiteY13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7677 w 6127689"/>
              <a:gd name="connsiteY94" fmla="*/ 5354807 h 6858000"/>
              <a:gd name="connsiteX95" fmla="*/ 6039728 w 6127689"/>
              <a:gd name="connsiteY95" fmla="*/ 5359416 h 6858000"/>
              <a:gd name="connsiteX96" fmla="*/ 6043311 w 6127689"/>
              <a:gd name="connsiteY96" fmla="*/ 5361407 h 6858000"/>
              <a:gd name="connsiteX97" fmla="*/ 6053435 w 6127689"/>
              <a:gd name="connsiteY97" fmla="*/ 5387547 h 6858000"/>
              <a:gd name="connsiteX98" fmla="*/ 6065933 w 6127689"/>
              <a:gd name="connsiteY98" fmla="*/ 5443002 h 6858000"/>
              <a:gd name="connsiteX99" fmla="*/ 6068640 w 6127689"/>
              <a:gd name="connsiteY99" fmla="*/ 5474503 h 6858000"/>
              <a:gd name="connsiteX100" fmla="*/ 6080922 w 6127689"/>
              <a:gd name="connsiteY100" fmla="*/ 5561070 h 6858000"/>
              <a:gd name="connsiteX101" fmla="*/ 6096949 w 6127689"/>
              <a:gd name="connsiteY101" fmla="*/ 5648179 h 6858000"/>
              <a:gd name="connsiteX102" fmla="*/ 6125703 w 6127689"/>
              <a:gd name="connsiteY102" fmla="*/ 5692894 h 6858000"/>
              <a:gd name="connsiteX103" fmla="*/ 6126670 w 6127689"/>
              <a:gd name="connsiteY103" fmla="*/ 5697882 h 6858000"/>
              <a:gd name="connsiteX104" fmla="*/ 6124061 w 6127689"/>
              <a:gd name="connsiteY104" fmla="*/ 5710294 h 6858000"/>
              <a:gd name="connsiteX105" fmla="*/ 6122213 w 6127689"/>
              <a:gd name="connsiteY105" fmla="*/ 5714762 h 6858000"/>
              <a:gd name="connsiteX106" fmla="*/ 6121353 w 6127689"/>
              <a:gd name="connsiteY106" fmla="*/ 5721725 h 6858000"/>
              <a:gd name="connsiteX107" fmla="*/ 6121607 w 6127689"/>
              <a:gd name="connsiteY107" fmla="*/ 5721959 h 6858000"/>
              <a:gd name="connsiteX108" fmla="*/ 6120262 w 6127689"/>
              <a:gd name="connsiteY108" fmla="*/ 5728358 h 6858000"/>
              <a:gd name="connsiteX109" fmla="*/ 6127024 w 6127689"/>
              <a:gd name="connsiteY109" fmla="*/ 5786902 h 6858000"/>
              <a:gd name="connsiteX110" fmla="*/ 6127519 w 6127689"/>
              <a:gd name="connsiteY110" fmla="*/ 5865775 h 6858000"/>
              <a:gd name="connsiteX111" fmla="*/ 6119217 w 6127689"/>
              <a:gd name="connsiteY111" fmla="*/ 5888542 h 6858000"/>
              <a:gd name="connsiteX112" fmla="*/ 6102493 w 6127689"/>
              <a:gd name="connsiteY112" fmla="*/ 5928602 h 6858000"/>
              <a:gd name="connsiteX113" fmla="*/ 6056863 w 6127689"/>
              <a:gd name="connsiteY113" fmla="*/ 6000643 h 6858000"/>
              <a:gd name="connsiteX114" fmla="*/ 6045436 w 6127689"/>
              <a:gd name="connsiteY114" fmla="*/ 6124480 h 6858000"/>
              <a:gd name="connsiteX115" fmla="*/ 6030489 w 6127689"/>
              <a:gd name="connsiteY115" fmla="*/ 6317666 h 6858000"/>
              <a:gd name="connsiteX116" fmla="*/ 6007492 w 6127689"/>
              <a:gd name="connsiteY116" fmla="*/ 6440818 h 6858000"/>
              <a:gd name="connsiteX117" fmla="*/ 6009467 w 6127689"/>
              <a:gd name="connsiteY117" fmla="*/ 6487076 h 6858000"/>
              <a:gd name="connsiteX118" fmla="*/ 5995064 w 6127689"/>
              <a:gd name="connsiteY118" fmla="*/ 6540791 h 6858000"/>
              <a:gd name="connsiteX119" fmla="*/ 5996309 w 6127689"/>
              <a:gd name="connsiteY119" fmla="*/ 6543961 h 6858000"/>
              <a:gd name="connsiteX120" fmla="*/ 5996048 w 6127689"/>
              <a:gd name="connsiteY120" fmla="*/ 6555444 h 6858000"/>
              <a:gd name="connsiteX121" fmla="*/ 6002524 w 6127689"/>
              <a:gd name="connsiteY121" fmla="*/ 6560188 h 6858000"/>
              <a:gd name="connsiteX122" fmla="*/ 6006823 w 6127689"/>
              <a:gd name="connsiteY122" fmla="*/ 6578546 h 6858000"/>
              <a:gd name="connsiteX123" fmla="*/ 6004510 w 6127689"/>
              <a:gd name="connsiteY123" fmla="*/ 6599256 h 6858000"/>
              <a:gd name="connsiteX124" fmla="*/ 5986207 w 6127689"/>
              <a:gd name="connsiteY124" fmla="*/ 6695855 h 6858000"/>
              <a:gd name="connsiteX125" fmla="*/ 5979428 w 6127689"/>
              <a:gd name="connsiteY125" fmla="*/ 6754678 h 6858000"/>
              <a:gd name="connsiteX126" fmla="*/ 5983398 w 6127689"/>
              <a:gd name="connsiteY126" fmla="*/ 6778641 h 6858000"/>
              <a:gd name="connsiteX127" fmla="*/ 5984543 w 6127689"/>
              <a:gd name="connsiteY127" fmla="*/ 6811016 h 6858000"/>
              <a:gd name="connsiteX128" fmla="*/ 5981802 w 6127689"/>
              <a:gd name="connsiteY128" fmla="*/ 6838578 h 6858000"/>
              <a:gd name="connsiteX129" fmla="*/ 5979671 w 6127689"/>
              <a:gd name="connsiteY129" fmla="*/ 6858000 h 6858000"/>
              <a:gd name="connsiteX130" fmla="*/ 0 w 6127689"/>
              <a:gd name="connsiteY130" fmla="*/ 6858000 h 6858000"/>
              <a:gd name="connsiteX131" fmla="*/ 0 w 6127689"/>
              <a:gd name="connsiteY13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43311 w 6127689"/>
              <a:gd name="connsiteY95" fmla="*/ 5361407 h 6858000"/>
              <a:gd name="connsiteX96" fmla="*/ 6053435 w 6127689"/>
              <a:gd name="connsiteY96" fmla="*/ 5387547 h 6858000"/>
              <a:gd name="connsiteX97" fmla="*/ 6065933 w 6127689"/>
              <a:gd name="connsiteY97" fmla="*/ 5443002 h 6858000"/>
              <a:gd name="connsiteX98" fmla="*/ 6068640 w 6127689"/>
              <a:gd name="connsiteY98" fmla="*/ 5474503 h 6858000"/>
              <a:gd name="connsiteX99" fmla="*/ 6080922 w 6127689"/>
              <a:gd name="connsiteY99" fmla="*/ 5561070 h 6858000"/>
              <a:gd name="connsiteX100" fmla="*/ 6096949 w 6127689"/>
              <a:gd name="connsiteY100" fmla="*/ 5648179 h 6858000"/>
              <a:gd name="connsiteX101" fmla="*/ 6125703 w 6127689"/>
              <a:gd name="connsiteY101" fmla="*/ 5692894 h 6858000"/>
              <a:gd name="connsiteX102" fmla="*/ 6126670 w 6127689"/>
              <a:gd name="connsiteY102" fmla="*/ 5697882 h 6858000"/>
              <a:gd name="connsiteX103" fmla="*/ 6124061 w 6127689"/>
              <a:gd name="connsiteY103" fmla="*/ 5710294 h 6858000"/>
              <a:gd name="connsiteX104" fmla="*/ 6122213 w 6127689"/>
              <a:gd name="connsiteY104" fmla="*/ 5714762 h 6858000"/>
              <a:gd name="connsiteX105" fmla="*/ 6121353 w 6127689"/>
              <a:gd name="connsiteY105" fmla="*/ 5721725 h 6858000"/>
              <a:gd name="connsiteX106" fmla="*/ 6121607 w 6127689"/>
              <a:gd name="connsiteY106" fmla="*/ 5721959 h 6858000"/>
              <a:gd name="connsiteX107" fmla="*/ 6120262 w 6127689"/>
              <a:gd name="connsiteY107" fmla="*/ 5728358 h 6858000"/>
              <a:gd name="connsiteX108" fmla="*/ 6127024 w 6127689"/>
              <a:gd name="connsiteY108" fmla="*/ 5786902 h 6858000"/>
              <a:gd name="connsiteX109" fmla="*/ 6127519 w 6127689"/>
              <a:gd name="connsiteY109" fmla="*/ 5865775 h 6858000"/>
              <a:gd name="connsiteX110" fmla="*/ 6119217 w 6127689"/>
              <a:gd name="connsiteY110" fmla="*/ 5888542 h 6858000"/>
              <a:gd name="connsiteX111" fmla="*/ 6102493 w 6127689"/>
              <a:gd name="connsiteY111" fmla="*/ 5928602 h 6858000"/>
              <a:gd name="connsiteX112" fmla="*/ 6056863 w 6127689"/>
              <a:gd name="connsiteY112" fmla="*/ 6000643 h 6858000"/>
              <a:gd name="connsiteX113" fmla="*/ 6045436 w 6127689"/>
              <a:gd name="connsiteY113" fmla="*/ 6124480 h 6858000"/>
              <a:gd name="connsiteX114" fmla="*/ 6030489 w 6127689"/>
              <a:gd name="connsiteY114" fmla="*/ 6317666 h 6858000"/>
              <a:gd name="connsiteX115" fmla="*/ 6007492 w 6127689"/>
              <a:gd name="connsiteY115" fmla="*/ 6440818 h 6858000"/>
              <a:gd name="connsiteX116" fmla="*/ 6009467 w 6127689"/>
              <a:gd name="connsiteY116" fmla="*/ 6487076 h 6858000"/>
              <a:gd name="connsiteX117" fmla="*/ 5995064 w 6127689"/>
              <a:gd name="connsiteY117" fmla="*/ 6540791 h 6858000"/>
              <a:gd name="connsiteX118" fmla="*/ 5996309 w 6127689"/>
              <a:gd name="connsiteY118" fmla="*/ 6543961 h 6858000"/>
              <a:gd name="connsiteX119" fmla="*/ 5996048 w 6127689"/>
              <a:gd name="connsiteY119" fmla="*/ 6555444 h 6858000"/>
              <a:gd name="connsiteX120" fmla="*/ 6002524 w 6127689"/>
              <a:gd name="connsiteY120" fmla="*/ 6560188 h 6858000"/>
              <a:gd name="connsiteX121" fmla="*/ 6006823 w 6127689"/>
              <a:gd name="connsiteY121" fmla="*/ 6578546 h 6858000"/>
              <a:gd name="connsiteX122" fmla="*/ 6004510 w 6127689"/>
              <a:gd name="connsiteY122" fmla="*/ 6599256 h 6858000"/>
              <a:gd name="connsiteX123" fmla="*/ 5986207 w 6127689"/>
              <a:gd name="connsiteY123" fmla="*/ 6695855 h 6858000"/>
              <a:gd name="connsiteX124" fmla="*/ 5979428 w 6127689"/>
              <a:gd name="connsiteY124" fmla="*/ 6754678 h 6858000"/>
              <a:gd name="connsiteX125" fmla="*/ 5983398 w 6127689"/>
              <a:gd name="connsiteY125" fmla="*/ 6778641 h 6858000"/>
              <a:gd name="connsiteX126" fmla="*/ 5984543 w 6127689"/>
              <a:gd name="connsiteY126" fmla="*/ 6811016 h 6858000"/>
              <a:gd name="connsiteX127" fmla="*/ 5981802 w 6127689"/>
              <a:gd name="connsiteY127" fmla="*/ 6838578 h 6858000"/>
              <a:gd name="connsiteX128" fmla="*/ 5979671 w 6127689"/>
              <a:gd name="connsiteY128" fmla="*/ 6858000 h 6858000"/>
              <a:gd name="connsiteX129" fmla="*/ 0 w 6127689"/>
              <a:gd name="connsiteY129" fmla="*/ 6858000 h 6858000"/>
              <a:gd name="connsiteX130" fmla="*/ 0 w 6127689"/>
              <a:gd name="connsiteY13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53435 w 6127689"/>
              <a:gd name="connsiteY95" fmla="*/ 5387547 h 6858000"/>
              <a:gd name="connsiteX96" fmla="*/ 6065933 w 6127689"/>
              <a:gd name="connsiteY96" fmla="*/ 5443002 h 6858000"/>
              <a:gd name="connsiteX97" fmla="*/ 6068640 w 6127689"/>
              <a:gd name="connsiteY97" fmla="*/ 5474503 h 6858000"/>
              <a:gd name="connsiteX98" fmla="*/ 6080922 w 6127689"/>
              <a:gd name="connsiteY98" fmla="*/ 5561070 h 6858000"/>
              <a:gd name="connsiteX99" fmla="*/ 6096949 w 6127689"/>
              <a:gd name="connsiteY99" fmla="*/ 5648179 h 6858000"/>
              <a:gd name="connsiteX100" fmla="*/ 6125703 w 6127689"/>
              <a:gd name="connsiteY100" fmla="*/ 5692894 h 6858000"/>
              <a:gd name="connsiteX101" fmla="*/ 6126670 w 6127689"/>
              <a:gd name="connsiteY101" fmla="*/ 5697882 h 6858000"/>
              <a:gd name="connsiteX102" fmla="*/ 6124061 w 6127689"/>
              <a:gd name="connsiteY102" fmla="*/ 5710294 h 6858000"/>
              <a:gd name="connsiteX103" fmla="*/ 6122213 w 6127689"/>
              <a:gd name="connsiteY103" fmla="*/ 5714762 h 6858000"/>
              <a:gd name="connsiteX104" fmla="*/ 6121353 w 6127689"/>
              <a:gd name="connsiteY104" fmla="*/ 5721725 h 6858000"/>
              <a:gd name="connsiteX105" fmla="*/ 6121607 w 6127689"/>
              <a:gd name="connsiteY105" fmla="*/ 5721959 h 6858000"/>
              <a:gd name="connsiteX106" fmla="*/ 6120262 w 6127689"/>
              <a:gd name="connsiteY106" fmla="*/ 5728358 h 6858000"/>
              <a:gd name="connsiteX107" fmla="*/ 6127024 w 6127689"/>
              <a:gd name="connsiteY107" fmla="*/ 5786902 h 6858000"/>
              <a:gd name="connsiteX108" fmla="*/ 6127519 w 6127689"/>
              <a:gd name="connsiteY108" fmla="*/ 5865775 h 6858000"/>
              <a:gd name="connsiteX109" fmla="*/ 6119217 w 6127689"/>
              <a:gd name="connsiteY109" fmla="*/ 5888542 h 6858000"/>
              <a:gd name="connsiteX110" fmla="*/ 6102493 w 6127689"/>
              <a:gd name="connsiteY110" fmla="*/ 5928602 h 6858000"/>
              <a:gd name="connsiteX111" fmla="*/ 6056863 w 6127689"/>
              <a:gd name="connsiteY111" fmla="*/ 6000643 h 6858000"/>
              <a:gd name="connsiteX112" fmla="*/ 6045436 w 6127689"/>
              <a:gd name="connsiteY112" fmla="*/ 6124480 h 6858000"/>
              <a:gd name="connsiteX113" fmla="*/ 6030489 w 6127689"/>
              <a:gd name="connsiteY113" fmla="*/ 6317666 h 6858000"/>
              <a:gd name="connsiteX114" fmla="*/ 6007492 w 6127689"/>
              <a:gd name="connsiteY114" fmla="*/ 6440818 h 6858000"/>
              <a:gd name="connsiteX115" fmla="*/ 6009467 w 6127689"/>
              <a:gd name="connsiteY115" fmla="*/ 6487076 h 6858000"/>
              <a:gd name="connsiteX116" fmla="*/ 5995064 w 6127689"/>
              <a:gd name="connsiteY116" fmla="*/ 6540791 h 6858000"/>
              <a:gd name="connsiteX117" fmla="*/ 5996309 w 6127689"/>
              <a:gd name="connsiteY117" fmla="*/ 6543961 h 6858000"/>
              <a:gd name="connsiteX118" fmla="*/ 5996048 w 6127689"/>
              <a:gd name="connsiteY118" fmla="*/ 6555444 h 6858000"/>
              <a:gd name="connsiteX119" fmla="*/ 6002524 w 6127689"/>
              <a:gd name="connsiteY119" fmla="*/ 6560188 h 6858000"/>
              <a:gd name="connsiteX120" fmla="*/ 6006823 w 6127689"/>
              <a:gd name="connsiteY120" fmla="*/ 6578546 h 6858000"/>
              <a:gd name="connsiteX121" fmla="*/ 6004510 w 6127689"/>
              <a:gd name="connsiteY121" fmla="*/ 6599256 h 6858000"/>
              <a:gd name="connsiteX122" fmla="*/ 5986207 w 6127689"/>
              <a:gd name="connsiteY122" fmla="*/ 6695855 h 6858000"/>
              <a:gd name="connsiteX123" fmla="*/ 5979428 w 6127689"/>
              <a:gd name="connsiteY123" fmla="*/ 6754678 h 6858000"/>
              <a:gd name="connsiteX124" fmla="*/ 5983398 w 6127689"/>
              <a:gd name="connsiteY124" fmla="*/ 6778641 h 6858000"/>
              <a:gd name="connsiteX125" fmla="*/ 5984543 w 6127689"/>
              <a:gd name="connsiteY125" fmla="*/ 6811016 h 6858000"/>
              <a:gd name="connsiteX126" fmla="*/ 5981802 w 6127689"/>
              <a:gd name="connsiteY126" fmla="*/ 6838578 h 6858000"/>
              <a:gd name="connsiteX127" fmla="*/ 5979671 w 6127689"/>
              <a:gd name="connsiteY127" fmla="*/ 6858000 h 6858000"/>
              <a:gd name="connsiteX128" fmla="*/ 0 w 6127689"/>
              <a:gd name="connsiteY128" fmla="*/ 6858000 h 6858000"/>
              <a:gd name="connsiteX129" fmla="*/ 0 w 6127689"/>
              <a:gd name="connsiteY12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677 w 6127689"/>
              <a:gd name="connsiteY92" fmla="*/ 5354807 h 6858000"/>
              <a:gd name="connsiteX93" fmla="*/ 6039728 w 6127689"/>
              <a:gd name="connsiteY93" fmla="*/ 5359416 h 6858000"/>
              <a:gd name="connsiteX94" fmla="*/ 6053435 w 6127689"/>
              <a:gd name="connsiteY94" fmla="*/ 5387547 h 6858000"/>
              <a:gd name="connsiteX95" fmla="*/ 6065933 w 6127689"/>
              <a:gd name="connsiteY95" fmla="*/ 5443002 h 6858000"/>
              <a:gd name="connsiteX96" fmla="*/ 6068640 w 6127689"/>
              <a:gd name="connsiteY96" fmla="*/ 5474503 h 6858000"/>
              <a:gd name="connsiteX97" fmla="*/ 6080922 w 6127689"/>
              <a:gd name="connsiteY97" fmla="*/ 5561070 h 6858000"/>
              <a:gd name="connsiteX98" fmla="*/ 6096949 w 6127689"/>
              <a:gd name="connsiteY98" fmla="*/ 5648179 h 6858000"/>
              <a:gd name="connsiteX99" fmla="*/ 6125703 w 6127689"/>
              <a:gd name="connsiteY99" fmla="*/ 5692894 h 6858000"/>
              <a:gd name="connsiteX100" fmla="*/ 6126670 w 6127689"/>
              <a:gd name="connsiteY100" fmla="*/ 5697882 h 6858000"/>
              <a:gd name="connsiteX101" fmla="*/ 6124061 w 6127689"/>
              <a:gd name="connsiteY101" fmla="*/ 5710294 h 6858000"/>
              <a:gd name="connsiteX102" fmla="*/ 6122213 w 6127689"/>
              <a:gd name="connsiteY102" fmla="*/ 5714762 h 6858000"/>
              <a:gd name="connsiteX103" fmla="*/ 6121353 w 6127689"/>
              <a:gd name="connsiteY103" fmla="*/ 5721725 h 6858000"/>
              <a:gd name="connsiteX104" fmla="*/ 6121607 w 6127689"/>
              <a:gd name="connsiteY104" fmla="*/ 5721959 h 6858000"/>
              <a:gd name="connsiteX105" fmla="*/ 6120262 w 6127689"/>
              <a:gd name="connsiteY105" fmla="*/ 5728358 h 6858000"/>
              <a:gd name="connsiteX106" fmla="*/ 6127024 w 6127689"/>
              <a:gd name="connsiteY106" fmla="*/ 5786902 h 6858000"/>
              <a:gd name="connsiteX107" fmla="*/ 6127519 w 6127689"/>
              <a:gd name="connsiteY107" fmla="*/ 5865775 h 6858000"/>
              <a:gd name="connsiteX108" fmla="*/ 6119217 w 6127689"/>
              <a:gd name="connsiteY108" fmla="*/ 5888542 h 6858000"/>
              <a:gd name="connsiteX109" fmla="*/ 6102493 w 6127689"/>
              <a:gd name="connsiteY109" fmla="*/ 5928602 h 6858000"/>
              <a:gd name="connsiteX110" fmla="*/ 6056863 w 6127689"/>
              <a:gd name="connsiteY110" fmla="*/ 6000643 h 6858000"/>
              <a:gd name="connsiteX111" fmla="*/ 6045436 w 6127689"/>
              <a:gd name="connsiteY111" fmla="*/ 6124480 h 6858000"/>
              <a:gd name="connsiteX112" fmla="*/ 6030489 w 6127689"/>
              <a:gd name="connsiteY112" fmla="*/ 6317666 h 6858000"/>
              <a:gd name="connsiteX113" fmla="*/ 6007492 w 6127689"/>
              <a:gd name="connsiteY113" fmla="*/ 6440818 h 6858000"/>
              <a:gd name="connsiteX114" fmla="*/ 6009467 w 6127689"/>
              <a:gd name="connsiteY114" fmla="*/ 6487076 h 6858000"/>
              <a:gd name="connsiteX115" fmla="*/ 5995064 w 6127689"/>
              <a:gd name="connsiteY115" fmla="*/ 6540791 h 6858000"/>
              <a:gd name="connsiteX116" fmla="*/ 5996309 w 6127689"/>
              <a:gd name="connsiteY116" fmla="*/ 6543961 h 6858000"/>
              <a:gd name="connsiteX117" fmla="*/ 5996048 w 6127689"/>
              <a:gd name="connsiteY117" fmla="*/ 6555444 h 6858000"/>
              <a:gd name="connsiteX118" fmla="*/ 6002524 w 6127689"/>
              <a:gd name="connsiteY118" fmla="*/ 6560188 h 6858000"/>
              <a:gd name="connsiteX119" fmla="*/ 6006823 w 6127689"/>
              <a:gd name="connsiteY119" fmla="*/ 6578546 h 6858000"/>
              <a:gd name="connsiteX120" fmla="*/ 6004510 w 6127689"/>
              <a:gd name="connsiteY120" fmla="*/ 6599256 h 6858000"/>
              <a:gd name="connsiteX121" fmla="*/ 5986207 w 6127689"/>
              <a:gd name="connsiteY121" fmla="*/ 6695855 h 6858000"/>
              <a:gd name="connsiteX122" fmla="*/ 5979428 w 6127689"/>
              <a:gd name="connsiteY122" fmla="*/ 6754678 h 6858000"/>
              <a:gd name="connsiteX123" fmla="*/ 5983398 w 6127689"/>
              <a:gd name="connsiteY123" fmla="*/ 6778641 h 6858000"/>
              <a:gd name="connsiteX124" fmla="*/ 5984543 w 6127689"/>
              <a:gd name="connsiteY124" fmla="*/ 6811016 h 6858000"/>
              <a:gd name="connsiteX125" fmla="*/ 5981802 w 6127689"/>
              <a:gd name="connsiteY125" fmla="*/ 6838578 h 6858000"/>
              <a:gd name="connsiteX126" fmla="*/ 5979671 w 6127689"/>
              <a:gd name="connsiteY126" fmla="*/ 6858000 h 6858000"/>
              <a:gd name="connsiteX127" fmla="*/ 0 w 6127689"/>
              <a:gd name="connsiteY127" fmla="*/ 6858000 h 6858000"/>
              <a:gd name="connsiteX128" fmla="*/ 0 w 6127689"/>
              <a:gd name="connsiteY12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2213 w 6127689"/>
              <a:gd name="connsiteY101" fmla="*/ 5714762 h 6858000"/>
              <a:gd name="connsiteX102" fmla="*/ 6121353 w 6127689"/>
              <a:gd name="connsiteY102" fmla="*/ 5721725 h 6858000"/>
              <a:gd name="connsiteX103" fmla="*/ 6121607 w 6127689"/>
              <a:gd name="connsiteY103" fmla="*/ 5721959 h 6858000"/>
              <a:gd name="connsiteX104" fmla="*/ 6120262 w 6127689"/>
              <a:gd name="connsiteY104" fmla="*/ 5728358 h 6858000"/>
              <a:gd name="connsiteX105" fmla="*/ 6127024 w 6127689"/>
              <a:gd name="connsiteY105" fmla="*/ 5786902 h 6858000"/>
              <a:gd name="connsiteX106" fmla="*/ 6127519 w 6127689"/>
              <a:gd name="connsiteY106" fmla="*/ 5865775 h 6858000"/>
              <a:gd name="connsiteX107" fmla="*/ 6119217 w 6127689"/>
              <a:gd name="connsiteY107" fmla="*/ 5888542 h 6858000"/>
              <a:gd name="connsiteX108" fmla="*/ 6102493 w 6127689"/>
              <a:gd name="connsiteY108" fmla="*/ 5928602 h 6858000"/>
              <a:gd name="connsiteX109" fmla="*/ 6056863 w 6127689"/>
              <a:gd name="connsiteY109" fmla="*/ 6000643 h 6858000"/>
              <a:gd name="connsiteX110" fmla="*/ 6045436 w 6127689"/>
              <a:gd name="connsiteY110" fmla="*/ 6124480 h 6858000"/>
              <a:gd name="connsiteX111" fmla="*/ 6030489 w 6127689"/>
              <a:gd name="connsiteY111" fmla="*/ 6317666 h 6858000"/>
              <a:gd name="connsiteX112" fmla="*/ 6007492 w 6127689"/>
              <a:gd name="connsiteY112" fmla="*/ 6440818 h 6858000"/>
              <a:gd name="connsiteX113" fmla="*/ 6009467 w 6127689"/>
              <a:gd name="connsiteY113" fmla="*/ 6487076 h 6858000"/>
              <a:gd name="connsiteX114" fmla="*/ 5995064 w 6127689"/>
              <a:gd name="connsiteY114" fmla="*/ 6540791 h 6858000"/>
              <a:gd name="connsiteX115" fmla="*/ 5996309 w 6127689"/>
              <a:gd name="connsiteY115" fmla="*/ 6543961 h 6858000"/>
              <a:gd name="connsiteX116" fmla="*/ 5996048 w 6127689"/>
              <a:gd name="connsiteY116" fmla="*/ 6555444 h 6858000"/>
              <a:gd name="connsiteX117" fmla="*/ 6002524 w 6127689"/>
              <a:gd name="connsiteY117" fmla="*/ 6560188 h 6858000"/>
              <a:gd name="connsiteX118" fmla="*/ 6006823 w 6127689"/>
              <a:gd name="connsiteY118" fmla="*/ 6578546 h 6858000"/>
              <a:gd name="connsiteX119" fmla="*/ 6004510 w 6127689"/>
              <a:gd name="connsiteY119" fmla="*/ 6599256 h 6858000"/>
              <a:gd name="connsiteX120" fmla="*/ 5986207 w 6127689"/>
              <a:gd name="connsiteY120" fmla="*/ 6695855 h 6858000"/>
              <a:gd name="connsiteX121" fmla="*/ 5979428 w 6127689"/>
              <a:gd name="connsiteY121" fmla="*/ 6754678 h 6858000"/>
              <a:gd name="connsiteX122" fmla="*/ 5983398 w 6127689"/>
              <a:gd name="connsiteY122" fmla="*/ 6778641 h 6858000"/>
              <a:gd name="connsiteX123" fmla="*/ 5984543 w 6127689"/>
              <a:gd name="connsiteY123" fmla="*/ 6811016 h 6858000"/>
              <a:gd name="connsiteX124" fmla="*/ 5981802 w 6127689"/>
              <a:gd name="connsiteY124" fmla="*/ 6838578 h 6858000"/>
              <a:gd name="connsiteX125" fmla="*/ 5979671 w 6127689"/>
              <a:gd name="connsiteY125" fmla="*/ 6858000 h 6858000"/>
              <a:gd name="connsiteX126" fmla="*/ 0 w 6127689"/>
              <a:gd name="connsiteY126" fmla="*/ 6858000 h 6858000"/>
              <a:gd name="connsiteX127" fmla="*/ 0 w 6127689"/>
              <a:gd name="connsiteY12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1353 w 6127689"/>
              <a:gd name="connsiteY101" fmla="*/ 5721725 h 6858000"/>
              <a:gd name="connsiteX102" fmla="*/ 6121607 w 6127689"/>
              <a:gd name="connsiteY102" fmla="*/ 5721959 h 6858000"/>
              <a:gd name="connsiteX103" fmla="*/ 6120262 w 6127689"/>
              <a:gd name="connsiteY103" fmla="*/ 5728358 h 6858000"/>
              <a:gd name="connsiteX104" fmla="*/ 6127024 w 6127689"/>
              <a:gd name="connsiteY104" fmla="*/ 5786902 h 6858000"/>
              <a:gd name="connsiteX105" fmla="*/ 6127519 w 6127689"/>
              <a:gd name="connsiteY105" fmla="*/ 5865775 h 6858000"/>
              <a:gd name="connsiteX106" fmla="*/ 6119217 w 6127689"/>
              <a:gd name="connsiteY106" fmla="*/ 5888542 h 6858000"/>
              <a:gd name="connsiteX107" fmla="*/ 6102493 w 6127689"/>
              <a:gd name="connsiteY107" fmla="*/ 5928602 h 6858000"/>
              <a:gd name="connsiteX108" fmla="*/ 6056863 w 6127689"/>
              <a:gd name="connsiteY108" fmla="*/ 6000643 h 6858000"/>
              <a:gd name="connsiteX109" fmla="*/ 6045436 w 6127689"/>
              <a:gd name="connsiteY109" fmla="*/ 6124480 h 6858000"/>
              <a:gd name="connsiteX110" fmla="*/ 6030489 w 6127689"/>
              <a:gd name="connsiteY110" fmla="*/ 6317666 h 6858000"/>
              <a:gd name="connsiteX111" fmla="*/ 6007492 w 6127689"/>
              <a:gd name="connsiteY111" fmla="*/ 6440818 h 6858000"/>
              <a:gd name="connsiteX112" fmla="*/ 6009467 w 6127689"/>
              <a:gd name="connsiteY112" fmla="*/ 6487076 h 6858000"/>
              <a:gd name="connsiteX113" fmla="*/ 5995064 w 6127689"/>
              <a:gd name="connsiteY113" fmla="*/ 6540791 h 6858000"/>
              <a:gd name="connsiteX114" fmla="*/ 5996309 w 6127689"/>
              <a:gd name="connsiteY114" fmla="*/ 6543961 h 6858000"/>
              <a:gd name="connsiteX115" fmla="*/ 5996048 w 6127689"/>
              <a:gd name="connsiteY115" fmla="*/ 6555444 h 6858000"/>
              <a:gd name="connsiteX116" fmla="*/ 6002524 w 6127689"/>
              <a:gd name="connsiteY116" fmla="*/ 6560188 h 6858000"/>
              <a:gd name="connsiteX117" fmla="*/ 6006823 w 6127689"/>
              <a:gd name="connsiteY117" fmla="*/ 6578546 h 6858000"/>
              <a:gd name="connsiteX118" fmla="*/ 6004510 w 6127689"/>
              <a:gd name="connsiteY118" fmla="*/ 6599256 h 6858000"/>
              <a:gd name="connsiteX119" fmla="*/ 5986207 w 6127689"/>
              <a:gd name="connsiteY119" fmla="*/ 6695855 h 6858000"/>
              <a:gd name="connsiteX120" fmla="*/ 5979428 w 6127689"/>
              <a:gd name="connsiteY120" fmla="*/ 6754678 h 6858000"/>
              <a:gd name="connsiteX121" fmla="*/ 5983398 w 6127689"/>
              <a:gd name="connsiteY121" fmla="*/ 6778641 h 6858000"/>
              <a:gd name="connsiteX122" fmla="*/ 5984543 w 6127689"/>
              <a:gd name="connsiteY122" fmla="*/ 6811016 h 6858000"/>
              <a:gd name="connsiteX123" fmla="*/ 5981802 w 6127689"/>
              <a:gd name="connsiteY123" fmla="*/ 6838578 h 6858000"/>
              <a:gd name="connsiteX124" fmla="*/ 5979671 w 6127689"/>
              <a:gd name="connsiteY124" fmla="*/ 6858000 h 6858000"/>
              <a:gd name="connsiteX125" fmla="*/ 0 w 6127689"/>
              <a:gd name="connsiteY125" fmla="*/ 6858000 h 6858000"/>
              <a:gd name="connsiteX126" fmla="*/ 0 w 6127689"/>
              <a:gd name="connsiteY12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1353 w 6127689"/>
              <a:gd name="connsiteY100" fmla="*/ 5721725 h 6858000"/>
              <a:gd name="connsiteX101" fmla="*/ 6121607 w 6127689"/>
              <a:gd name="connsiteY101" fmla="*/ 5721959 h 6858000"/>
              <a:gd name="connsiteX102" fmla="*/ 6120262 w 6127689"/>
              <a:gd name="connsiteY102" fmla="*/ 5728358 h 6858000"/>
              <a:gd name="connsiteX103" fmla="*/ 6127024 w 6127689"/>
              <a:gd name="connsiteY103" fmla="*/ 5786902 h 6858000"/>
              <a:gd name="connsiteX104" fmla="*/ 6127519 w 6127689"/>
              <a:gd name="connsiteY104" fmla="*/ 5865775 h 6858000"/>
              <a:gd name="connsiteX105" fmla="*/ 6119217 w 6127689"/>
              <a:gd name="connsiteY105" fmla="*/ 5888542 h 6858000"/>
              <a:gd name="connsiteX106" fmla="*/ 6102493 w 6127689"/>
              <a:gd name="connsiteY106" fmla="*/ 5928602 h 6858000"/>
              <a:gd name="connsiteX107" fmla="*/ 6056863 w 6127689"/>
              <a:gd name="connsiteY107" fmla="*/ 6000643 h 6858000"/>
              <a:gd name="connsiteX108" fmla="*/ 6045436 w 6127689"/>
              <a:gd name="connsiteY108" fmla="*/ 6124480 h 6858000"/>
              <a:gd name="connsiteX109" fmla="*/ 6030489 w 6127689"/>
              <a:gd name="connsiteY109" fmla="*/ 6317666 h 6858000"/>
              <a:gd name="connsiteX110" fmla="*/ 6007492 w 6127689"/>
              <a:gd name="connsiteY110" fmla="*/ 6440818 h 6858000"/>
              <a:gd name="connsiteX111" fmla="*/ 6009467 w 6127689"/>
              <a:gd name="connsiteY111" fmla="*/ 6487076 h 6858000"/>
              <a:gd name="connsiteX112" fmla="*/ 5995064 w 6127689"/>
              <a:gd name="connsiteY112" fmla="*/ 6540791 h 6858000"/>
              <a:gd name="connsiteX113" fmla="*/ 5996309 w 6127689"/>
              <a:gd name="connsiteY113" fmla="*/ 6543961 h 6858000"/>
              <a:gd name="connsiteX114" fmla="*/ 5996048 w 6127689"/>
              <a:gd name="connsiteY114" fmla="*/ 6555444 h 6858000"/>
              <a:gd name="connsiteX115" fmla="*/ 6002524 w 6127689"/>
              <a:gd name="connsiteY115" fmla="*/ 6560188 h 6858000"/>
              <a:gd name="connsiteX116" fmla="*/ 6006823 w 6127689"/>
              <a:gd name="connsiteY116" fmla="*/ 6578546 h 6858000"/>
              <a:gd name="connsiteX117" fmla="*/ 6004510 w 6127689"/>
              <a:gd name="connsiteY117" fmla="*/ 6599256 h 6858000"/>
              <a:gd name="connsiteX118" fmla="*/ 5986207 w 6127689"/>
              <a:gd name="connsiteY118" fmla="*/ 6695855 h 6858000"/>
              <a:gd name="connsiteX119" fmla="*/ 5979428 w 6127689"/>
              <a:gd name="connsiteY119" fmla="*/ 6754678 h 6858000"/>
              <a:gd name="connsiteX120" fmla="*/ 5983398 w 6127689"/>
              <a:gd name="connsiteY120" fmla="*/ 6778641 h 6858000"/>
              <a:gd name="connsiteX121" fmla="*/ 5984543 w 6127689"/>
              <a:gd name="connsiteY121" fmla="*/ 6811016 h 6858000"/>
              <a:gd name="connsiteX122" fmla="*/ 5981802 w 6127689"/>
              <a:gd name="connsiteY122" fmla="*/ 6838578 h 6858000"/>
              <a:gd name="connsiteX123" fmla="*/ 5979671 w 6127689"/>
              <a:gd name="connsiteY123" fmla="*/ 6858000 h 6858000"/>
              <a:gd name="connsiteX124" fmla="*/ 0 w 6127689"/>
              <a:gd name="connsiteY124" fmla="*/ 6858000 h 6858000"/>
              <a:gd name="connsiteX125" fmla="*/ 0 w 6127689"/>
              <a:gd name="connsiteY12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6670 w 6127519"/>
              <a:gd name="connsiteY99" fmla="*/ 5697882 h 6858000"/>
              <a:gd name="connsiteX100" fmla="*/ 6121353 w 6127519"/>
              <a:gd name="connsiteY100" fmla="*/ 5721725 h 6858000"/>
              <a:gd name="connsiteX101" fmla="*/ 6121607 w 6127519"/>
              <a:gd name="connsiteY101" fmla="*/ 5721959 h 6858000"/>
              <a:gd name="connsiteX102" fmla="*/ 6127024 w 6127519"/>
              <a:gd name="connsiteY102" fmla="*/ 5786902 h 6858000"/>
              <a:gd name="connsiteX103" fmla="*/ 6127519 w 6127519"/>
              <a:gd name="connsiteY103" fmla="*/ 5865775 h 6858000"/>
              <a:gd name="connsiteX104" fmla="*/ 6119217 w 6127519"/>
              <a:gd name="connsiteY104" fmla="*/ 5888542 h 6858000"/>
              <a:gd name="connsiteX105" fmla="*/ 6102493 w 6127519"/>
              <a:gd name="connsiteY105" fmla="*/ 5928602 h 6858000"/>
              <a:gd name="connsiteX106" fmla="*/ 6056863 w 6127519"/>
              <a:gd name="connsiteY106" fmla="*/ 6000643 h 6858000"/>
              <a:gd name="connsiteX107" fmla="*/ 6045436 w 6127519"/>
              <a:gd name="connsiteY107" fmla="*/ 6124480 h 6858000"/>
              <a:gd name="connsiteX108" fmla="*/ 6030489 w 6127519"/>
              <a:gd name="connsiteY108" fmla="*/ 6317666 h 6858000"/>
              <a:gd name="connsiteX109" fmla="*/ 6007492 w 6127519"/>
              <a:gd name="connsiteY109" fmla="*/ 6440818 h 6858000"/>
              <a:gd name="connsiteX110" fmla="*/ 6009467 w 6127519"/>
              <a:gd name="connsiteY110" fmla="*/ 6487076 h 6858000"/>
              <a:gd name="connsiteX111" fmla="*/ 5995064 w 6127519"/>
              <a:gd name="connsiteY111" fmla="*/ 6540791 h 6858000"/>
              <a:gd name="connsiteX112" fmla="*/ 5996309 w 6127519"/>
              <a:gd name="connsiteY112" fmla="*/ 6543961 h 6858000"/>
              <a:gd name="connsiteX113" fmla="*/ 5996048 w 6127519"/>
              <a:gd name="connsiteY113" fmla="*/ 6555444 h 6858000"/>
              <a:gd name="connsiteX114" fmla="*/ 6002524 w 6127519"/>
              <a:gd name="connsiteY114" fmla="*/ 6560188 h 6858000"/>
              <a:gd name="connsiteX115" fmla="*/ 6006823 w 6127519"/>
              <a:gd name="connsiteY115" fmla="*/ 6578546 h 6858000"/>
              <a:gd name="connsiteX116" fmla="*/ 6004510 w 6127519"/>
              <a:gd name="connsiteY116" fmla="*/ 6599256 h 6858000"/>
              <a:gd name="connsiteX117" fmla="*/ 5986207 w 6127519"/>
              <a:gd name="connsiteY117" fmla="*/ 6695855 h 6858000"/>
              <a:gd name="connsiteX118" fmla="*/ 5979428 w 6127519"/>
              <a:gd name="connsiteY118" fmla="*/ 6754678 h 6858000"/>
              <a:gd name="connsiteX119" fmla="*/ 5983398 w 6127519"/>
              <a:gd name="connsiteY119" fmla="*/ 6778641 h 6858000"/>
              <a:gd name="connsiteX120" fmla="*/ 5984543 w 6127519"/>
              <a:gd name="connsiteY120" fmla="*/ 6811016 h 6858000"/>
              <a:gd name="connsiteX121" fmla="*/ 5981802 w 6127519"/>
              <a:gd name="connsiteY121" fmla="*/ 6838578 h 6858000"/>
              <a:gd name="connsiteX122" fmla="*/ 5979671 w 6127519"/>
              <a:gd name="connsiteY122" fmla="*/ 6858000 h 6858000"/>
              <a:gd name="connsiteX123" fmla="*/ 0 w 6127519"/>
              <a:gd name="connsiteY123" fmla="*/ 6858000 h 6858000"/>
              <a:gd name="connsiteX124" fmla="*/ 0 w 6127519"/>
              <a:gd name="connsiteY12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6823 w 6127519"/>
              <a:gd name="connsiteY114" fmla="*/ 6578546 h 6858000"/>
              <a:gd name="connsiteX115" fmla="*/ 6004510 w 6127519"/>
              <a:gd name="connsiteY115" fmla="*/ 6599256 h 6858000"/>
              <a:gd name="connsiteX116" fmla="*/ 5986207 w 6127519"/>
              <a:gd name="connsiteY116" fmla="*/ 6695855 h 6858000"/>
              <a:gd name="connsiteX117" fmla="*/ 5979428 w 6127519"/>
              <a:gd name="connsiteY117" fmla="*/ 6754678 h 6858000"/>
              <a:gd name="connsiteX118" fmla="*/ 5983398 w 6127519"/>
              <a:gd name="connsiteY118" fmla="*/ 6778641 h 6858000"/>
              <a:gd name="connsiteX119" fmla="*/ 5984543 w 6127519"/>
              <a:gd name="connsiteY119" fmla="*/ 6811016 h 6858000"/>
              <a:gd name="connsiteX120" fmla="*/ 5981802 w 6127519"/>
              <a:gd name="connsiteY120" fmla="*/ 6838578 h 6858000"/>
              <a:gd name="connsiteX121" fmla="*/ 5979671 w 6127519"/>
              <a:gd name="connsiteY121" fmla="*/ 6858000 h 6858000"/>
              <a:gd name="connsiteX122" fmla="*/ 0 w 6127519"/>
              <a:gd name="connsiteY122" fmla="*/ 6858000 h 6858000"/>
              <a:gd name="connsiteX123" fmla="*/ 0 w 6127519"/>
              <a:gd name="connsiteY12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4510 w 6127519"/>
              <a:gd name="connsiteY114" fmla="*/ 6599256 h 6858000"/>
              <a:gd name="connsiteX115" fmla="*/ 5986207 w 6127519"/>
              <a:gd name="connsiteY115" fmla="*/ 6695855 h 6858000"/>
              <a:gd name="connsiteX116" fmla="*/ 5979428 w 6127519"/>
              <a:gd name="connsiteY116" fmla="*/ 6754678 h 6858000"/>
              <a:gd name="connsiteX117" fmla="*/ 5983398 w 6127519"/>
              <a:gd name="connsiteY117" fmla="*/ 6778641 h 6858000"/>
              <a:gd name="connsiteX118" fmla="*/ 5984543 w 6127519"/>
              <a:gd name="connsiteY118" fmla="*/ 6811016 h 6858000"/>
              <a:gd name="connsiteX119" fmla="*/ 5981802 w 6127519"/>
              <a:gd name="connsiteY119" fmla="*/ 6838578 h 6858000"/>
              <a:gd name="connsiteX120" fmla="*/ 5979671 w 6127519"/>
              <a:gd name="connsiteY120" fmla="*/ 6858000 h 6858000"/>
              <a:gd name="connsiteX121" fmla="*/ 0 w 6127519"/>
              <a:gd name="connsiteY121" fmla="*/ 6858000 h 6858000"/>
              <a:gd name="connsiteX122" fmla="*/ 0 w 6127519"/>
              <a:gd name="connsiteY12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4510 w 6127519"/>
              <a:gd name="connsiteY113" fmla="*/ 6599256 h 6858000"/>
              <a:gd name="connsiteX114" fmla="*/ 5986207 w 6127519"/>
              <a:gd name="connsiteY114" fmla="*/ 6695855 h 6858000"/>
              <a:gd name="connsiteX115" fmla="*/ 5979428 w 6127519"/>
              <a:gd name="connsiteY115" fmla="*/ 6754678 h 6858000"/>
              <a:gd name="connsiteX116" fmla="*/ 5983398 w 6127519"/>
              <a:gd name="connsiteY116" fmla="*/ 6778641 h 6858000"/>
              <a:gd name="connsiteX117" fmla="*/ 5984543 w 6127519"/>
              <a:gd name="connsiteY117" fmla="*/ 6811016 h 6858000"/>
              <a:gd name="connsiteX118" fmla="*/ 5981802 w 6127519"/>
              <a:gd name="connsiteY118" fmla="*/ 6838578 h 6858000"/>
              <a:gd name="connsiteX119" fmla="*/ 5979671 w 6127519"/>
              <a:gd name="connsiteY119" fmla="*/ 6858000 h 6858000"/>
              <a:gd name="connsiteX120" fmla="*/ 0 w 6127519"/>
              <a:gd name="connsiteY120" fmla="*/ 6858000 h 6858000"/>
              <a:gd name="connsiteX121" fmla="*/ 0 w 6127519"/>
              <a:gd name="connsiteY12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6004510 w 6127519"/>
              <a:gd name="connsiteY112" fmla="*/ 6599256 h 6858000"/>
              <a:gd name="connsiteX113" fmla="*/ 5986207 w 6127519"/>
              <a:gd name="connsiteY113" fmla="*/ 6695855 h 6858000"/>
              <a:gd name="connsiteX114" fmla="*/ 5979428 w 6127519"/>
              <a:gd name="connsiteY114" fmla="*/ 6754678 h 6858000"/>
              <a:gd name="connsiteX115" fmla="*/ 5983398 w 6127519"/>
              <a:gd name="connsiteY115" fmla="*/ 6778641 h 6858000"/>
              <a:gd name="connsiteX116" fmla="*/ 5984543 w 6127519"/>
              <a:gd name="connsiteY116" fmla="*/ 6811016 h 6858000"/>
              <a:gd name="connsiteX117" fmla="*/ 5981802 w 6127519"/>
              <a:gd name="connsiteY117" fmla="*/ 6838578 h 6858000"/>
              <a:gd name="connsiteX118" fmla="*/ 5979671 w 6127519"/>
              <a:gd name="connsiteY118" fmla="*/ 6858000 h 6858000"/>
              <a:gd name="connsiteX119" fmla="*/ 0 w 6127519"/>
              <a:gd name="connsiteY119" fmla="*/ 6858000 h 6858000"/>
              <a:gd name="connsiteX120" fmla="*/ 0 w 6127519"/>
              <a:gd name="connsiteY12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424098"/>
              <a:gd name="connsiteY0" fmla="*/ 0 h 6858000"/>
              <a:gd name="connsiteX1" fmla="*/ 4965888 w 6424098"/>
              <a:gd name="connsiteY1" fmla="*/ 0 h 6858000"/>
              <a:gd name="connsiteX2" fmla="*/ 4967767 w 6424098"/>
              <a:gd name="connsiteY2" fmla="*/ 7930 h 6858000"/>
              <a:gd name="connsiteX3" fmla="*/ 4979444 w 6424098"/>
              <a:gd name="connsiteY3" fmla="*/ 43921 h 6858000"/>
              <a:gd name="connsiteX4" fmla="*/ 5021173 w 6424098"/>
              <a:gd name="connsiteY4" fmla="*/ 123738 h 6858000"/>
              <a:gd name="connsiteX5" fmla="*/ 5075458 w 6424098"/>
              <a:gd name="connsiteY5" fmla="*/ 264355 h 6858000"/>
              <a:gd name="connsiteX6" fmla="*/ 5081175 w 6424098"/>
              <a:gd name="connsiteY6" fmla="*/ 277448 h 6858000"/>
              <a:gd name="connsiteX7" fmla="*/ 5097011 w 6424098"/>
              <a:gd name="connsiteY7" fmla="*/ 355616 h 6858000"/>
              <a:gd name="connsiteX8" fmla="*/ 5130982 w 6424098"/>
              <a:gd name="connsiteY8" fmla="*/ 412030 h 6858000"/>
              <a:gd name="connsiteX9" fmla="*/ 5153000 w 6424098"/>
              <a:gd name="connsiteY9" fmla="*/ 507134 h 6858000"/>
              <a:gd name="connsiteX10" fmla="*/ 5171282 w 6424098"/>
              <a:gd name="connsiteY10" fmla="*/ 602071 h 6858000"/>
              <a:gd name="connsiteX11" fmla="*/ 5176196 w 6424098"/>
              <a:gd name="connsiteY11" fmla="*/ 636822 h 6858000"/>
              <a:gd name="connsiteX12" fmla="*/ 5189051 w 6424098"/>
              <a:gd name="connsiteY12" fmla="*/ 782518 h 6858000"/>
              <a:gd name="connsiteX13" fmla="*/ 5210428 w 6424098"/>
              <a:gd name="connsiteY13" fmla="*/ 815772 h 6858000"/>
              <a:gd name="connsiteX14" fmla="*/ 5221088 w 6424098"/>
              <a:gd name="connsiteY14" fmla="*/ 860193 h 6858000"/>
              <a:gd name="connsiteX15" fmla="*/ 5230806 w 6424098"/>
              <a:gd name="connsiteY15" fmla="*/ 961354 h 6858000"/>
              <a:gd name="connsiteX16" fmla="*/ 5201018 w 6424098"/>
              <a:gd name="connsiteY16" fmla="*/ 1095027 h 6858000"/>
              <a:gd name="connsiteX17" fmla="*/ 5202153 w 6424098"/>
              <a:gd name="connsiteY17" fmla="*/ 1133224 h 6858000"/>
              <a:gd name="connsiteX18" fmla="*/ 5207370 w 6424098"/>
              <a:gd name="connsiteY18" fmla="*/ 1138097 h 6858000"/>
              <a:gd name="connsiteX19" fmla="*/ 5189234 w 6424098"/>
              <a:gd name="connsiteY19" fmla="*/ 1193495 h 6858000"/>
              <a:gd name="connsiteX20" fmla="*/ 5202769 w 6424098"/>
              <a:gd name="connsiteY20" fmla="*/ 1269450 h 6858000"/>
              <a:gd name="connsiteX21" fmla="*/ 5225968 w 6424098"/>
              <a:gd name="connsiteY21" fmla="*/ 1357994 h 6858000"/>
              <a:gd name="connsiteX22" fmla="*/ 5233819 w 6424098"/>
              <a:gd name="connsiteY22" fmla="*/ 1380922 h 6858000"/>
              <a:gd name="connsiteX23" fmla="*/ 5237226 w 6424098"/>
              <a:gd name="connsiteY23" fmla="*/ 1441327 h 6858000"/>
              <a:gd name="connsiteX24" fmla="*/ 5255653 w 6424098"/>
              <a:gd name="connsiteY24" fmla="*/ 1524712 h 6858000"/>
              <a:gd name="connsiteX25" fmla="*/ 5263491 w 6424098"/>
              <a:gd name="connsiteY25" fmla="*/ 1642938 h 6858000"/>
              <a:gd name="connsiteX26" fmla="*/ 5261314 w 6424098"/>
              <a:gd name="connsiteY26" fmla="*/ 1689177 h 6858000"/>
              <a:gd name="connsiteX27" fmla="*/ 5259788 w 6424098"/>
              <a:gd name="connsiteY27" fmla="*/ 1768516 h 6858000"/>
              <a:gd name="connsiteX28" fmla="*/ 5255696 w 6424098"/>
              <a:gd name="connsiteY28" fmla="*/ 1953770 h 6858000"/>
              <a:gd name="connsiteX29" fmla="*/ 5252592 w 6424098"/>
              <a:gd name="connsiteY29" fmla="*/ 2092210 h 6858000"/>
              <a:gd name="connsiteX30" fmla="*/ 5264303 w 6424098"/>
              <a:gd name="connsiteY30" fmla="*/ 2225157 h 6858000"/>
              <a:gd name="connsiteX31" fmla="*/ 5254949 w 6424098"/>
              <a:gd name="connsiteY31" fmla="*/ 2236160 h 6858000"/>
              <a:gd name="connsiteX32" fmla="*/ 5250104 w 6424098"/>
              <a:gd name="connsiteY32" fmla="*/ 2249166 h 6858000"/>
              <a:gd name="connsiteX33" fmla="*/ 5251214 w 6424098"/>
              <a:gd name="connsiteY33" fmla="*/ 2250944 h 6858000"/>
              <a:gd name="connsiteX34" fmla="*/ 5250644 w 6424098"/>
              <a:gd name="connsiteY34" fmla="*/ 2266619 h 6858000"/>
              <a:gd name="connsiteX35" fmla="*/ 5293877 w 6424098"/>
              <a:gd name="connsiteY35" fmla="*/ 2368649 h 6858000"/>
              <a:gd name="connsiteX36" fmla="*/ 5311338 w 6424098"/>
              <a:gd name="connsiteY36" fmla="*/ 2404034 h 6858000"/>
              <a:gd name="connsiteX37" fmla="*/ 5338366 w 6424098"/>
              <a:gd name="connsiteY37" fmla="*/ 2465052 h 6858000"/>
              <a:gd name="connsiteX38" fmla="*/ 5371263 w 6424098"/>
              <a:gd name="connsiteY38" fmla="*/ 2586413 h 6858000"/>
              <a:gd name="connsiteX39" fmla="*/ 5407503 w 6424098"/>
              <a:gd name="connsiteY39" fmla="*/ 2786290 h 6858000"/>
              <a:gd name="connsiteX40" fmla="*/ 5407356 w 6424098"/>
              <a:gd name="connsiteY40" fmla="*/ 2787545 h 6858000"/>
              <a:gd name="connsiteX41" fmla="*/ 5411130 w 6424098"/>
              <a:gd name="connsiteY41" fmla="*/ 2788640 h 6858000"/>
              <a:gd name="connsiteX42" fmla="*/ 5416439 w 6424098"/>
              <a:gd name="connsiteY42" fmla="*/ 2805666 h 6858000"/>
              <a:gd name="connsiteX43" fmla="*/ 5457023 w 6424098"/>
              <a:gd name="connsiteY43" fmla="*/ 2858292 h 6858000"/>
              <a:gd name="connsiteX44" fmla="*/ 5479298 w 6424098"/>
              <a:gd name="connsiteY44" fmla="*/ 2947791 h 6858000"/>
              <a:gd name="connsiteX45" fmla="*/ 5481770 w 6424098"/>
              <a:gd name="connsiteY45" fmla="*/ 2951352 h 6858000"/>
              <a:gd name="connsiteX46" fmla="*/ 5482045 w 6424098"/>
              <a:gd name="connsiteY46" fmla="*/ 2984371 h 6858000"/>
              <a:gd name="connsiteX47" fmla="*/ 5482415 w 6424098"/>
              <a:gd name="connsiteY47" fmla="*/ 3004079 h 6858000"/>
              <a:gd name="connsiteX48" fmla="*/ 5503944 w 6424098"/>
              <a:gd name="connsiteY48" fmla="*/ 3123335 h 6858000"/>
              <a:gd name="connsiteX49" fmla="*/ 5516007 w 6424098"/>
              <a:gd name="connsiteY49" fmla="*/ 3258473 h 6858000"/>
              <a:gd name="connsiteX50" fmla="*/ 5566839 w 6424098"/>
              <a:gd name="connsiteY50" fmla="*/ 3345295 h 6858000"/>
              <a:gd name="connsiteX51" fmla="*/ 5589758 w 6424098"/>
              <a:gd name="connsiteY51" fmla="*/ 3506453 h 6858000"/>
              <a:gd name="connsiteX52" fmla="*/ 5596144 w 6424098"/>
              <a:gd name="connsiteY52" fmla="*/ 3534624 h 6858000"/>
              <a:gd name="connsiteX53" fmla="*/ 5597750 w 6424098"/>
              <a:gd name="connsiteY53" fmla="*/ 3534129 h 6858000"/>
              <a:gd name="connsiteX54" fmla="*/ 5599700 w 6424098"/>
              <a:gd name="connsiteY54" fmla="*/ 3547221 h 6858000"/>
              <a:gd name="connsiteX55" fmla="*/ 5615031 w 6424098"/>
              <a:gd name="connsiteY55" fmla="*/ 3557482 h 6858000"/>
              <a:gd name="connsiteX56" fmla="*/ 5618377 w 6424098"/>
              <a:gd name="connsiteY56" fmla="*/ 3588431 h 6858000"/>
              <a:gd name="connsiteX57" fmla="*/ 5612155 w 6424098"/>
              <a:gd name="connsiteY57" fmla="*/ 3589869 h 6858000"/>
              <a:gd name="connsiteX58" fmla="*/ 5620843 w 6424098"/>
              <a:gd name="connsiteY58" fmla="*/ 3606745 h 6858000"/>
              <a:gd name="connsiteX59" fmla="*/ 5655472 w 6424098"/>
              <a:gd name="connsiteY59" fmla="*/ 3678877 h 6858000"/>
              <a:gd name="connsiteX60" fmla="*/ 5683015 w 6424098"/>
              <a:gd name="connsiteY60" fmla="*/ 3762025 h 6858000"/>
              <a:gd name="connsiteX61" fmla="*/ 5696643 w 6424098"/>
              <a:gd name="connsiteY61" fmla="*/ 3773888 h 6858000"/>
              <a:gd name="connsiteX62" fmla="*/ 5699203 w 6424098"/>
              <a:gd name="connsiteY62" fmla="*/ 3775823 h 6858000"/>
              <a:gd name="connsiteX63" fmla="*/ 5704824 w 6424098"/>
              <a:gd name="connsiteY63" fmla="*/ 3785966 h 6858000"/>
              <a:gd name="connsiteX64" fmla="*/ 5733539 w 6424098"/>
              <a:gd name="connsiteY64" fmla="*/ 3818457 h 6858000"/>
              <a:gd name="connsiteX65" fmla="*/ 5768491 w 6424098"/>
              <a:gd name="connsiteY65" fmla="*/ 3914399 h 6858000"/>
              <a:gd name="connsiteX66" fmla="*/ 5793123 w 6424098"/>
              <a:gd name="connsiteY66" fmla="*/ 3969952 h 6858000"/>
              <a:gd name="connsiteX67" fmla="*/ 5808321 w 6424098"/>
              <a:gd name="connsiteY67" fmla="*/ 3988153 h 6858000"/>
              <a:gd name="connsiteX68" fmla="*/ 5825621 w 6424098"/>
              <a:gd name="connsiteY68" fmla="*/ 4015525 h 6858000"/>
              <a:gd name="connsiteX69" fmla="*/ 5860672 w 6424098"/>
              <a:gd name="connsiteY69" fmla="*/ 4061579 h 6858000"/>
              <a:gd name="connsiteX70" fmla="*/ 5872173 w 6424098"/>
              <a:gd name="connsiteY70" fmla="*/ 4088497 h 6858000"/>
              <a:gd name="connsiteX71" fmla="*/ 5894095 w 6424098"/>
              <a:gd name="connsiteY71" fmla="*/ 4128857 h 6858000"/>
              <a:gd name="connsiteX72" fmla="*/ 5903513 w 6424098"/>
              <a:gd name="connsiteY72" fmla="*/ 4187661 h 6858000"/>
              <a:gd name="connsiteX73" fmla="*/ 5917114 w 6424098"/>
              <a:gd name="connsiteY73" fmla="*/ 4213096 h 6858000"/>
              <a:gd name="connsiteX74" fmla="*/ 5924233 w 6424098"/>
              <a:gd name="connsiteY74" fmla="*/ 4242060 h 6858000"/>
              <a:gd name="connsiteX75" fmla="*/ 5928910 w 6424098"/>
              <a:gd name="connsiteY75" fmla="*/ 4300973 h 6858000"/>
              <a:gd name="connsiteX76" fmla="*/ 5939320 w 6424098"/>
              <a:gd name="connsiteY76" fmla="*/ 4340435 h 6858000"/>
              <a:gd name="connsiteX77" fmla="*/ 5946705 w 6424098"/>
              <a:gd name="connsiteY77" fmla="*/ 4428051 h 6858000"/>
              <a:gd name="connsiteX78" fmla="*/ 5949261 w 6424098"/>
              <a:gd name="connsiteY78" fmla="*/ 4449185 h 6858000"/>
              <a:gd name="connsiteX79" fmla="*/ 5968960 w 6424098"/>
              <a:gd name="connsiteY79" fmla="*/ 4482655 h 6858000"/>
              <a:gd name="connsiteX80" fmla="*/ 5980106 w 6424098"/>
              <a:gd name="connsiteY80" fmla="*/ 4585087 h 6858000"/>
              <a:gd name="connsiteX81" fmla="*/ 5998138 w 6424098"/>
              <a:gd name="connsiteY81" fmla="*/ 4697518 h 6858000"/>
              <a:gd name="connsiteX82" fmla="*/ 6013516 w 6424098"/>
              <a:gd name="connsiteY82" fmla="*/ 4786619 h 6858000"/>
              <a:gd name="connsiteX83" fmla="*/ 6025404 w 6424098"/>
              <a:gd name="connsiteY83" fmla="*/ 4858148 h 6858000"/>
              <a:gd name="connsiteX84" fmla="*/ 6007749 w 6424098"/>
              <a:gd name="connsiteY84" fmla="*/ 4964715 h 6858000"/>
              <a:gd name="connsiteX85" fmla="*/ 6005269 w 6424098"/>
              <a:gd name="connsiteY85" fmla="*/ 5150567 h 6858000"/>
              <a:gd name="connsiteX86" fmla="*/ 6001127 w 6424098"/>
              <a:gd name="connsiteY86" fmla="*/ 5164609 h 6858000"/>
              <a:gd name="connsiteX87" fmla="*/ 5998514 w 6424098"/>
              <a:gd name="connsiteY87" fmla="*/ 5189673 h 6858000"/>
              <a:gd name="connsiteX88" fmla="*/ 6018409 w 6424098"/>
              <a:gd name="connsiteY88" fmla="*/ 5227157 h 6858000"/>
              <a:gd name="connsiteX89" fmla="*/ 6036748 w 6424098"/>
              <a:gd name="connsiteY89" fmla="*/ 5322752 h 6858000"/>
              <a:gd name="connsiteX90" fmla="*/ 6036943 w 6424098"/>
              <a:gd name="connsiteY90" fmla="*/ 5329480 h 6858000"/>
              <a:gd name="connsiteX91" fmla="*/ 6037677 w 6424098"/>
              <a:gd name="connsiteY91" fmla="*/ 5354807 h 6858000"/>
              <a:gd name="connsiteX92" fmla="*/ 6039728 w 6424098"/>
              <a:gd name="connsiteY92" fmla="*/ 5359416 h 6858000"/>
              <a:gd name="connsiteX93" fmla="*/ 6053435 w 6424098"/>
              <a:gd name="connsiteY93" fmla="*/ 5387547 h 6858000"/>
              <a:gd name="connsiteX94" fmla="*/ 6065933 w 6424098"/>
              <a:gd name="connsiteY94" fmla="*/ 5443002 h 6858000"/>
              <a:gd name="connsiteX95" fmla="*/ 6068640 w 6424098"/>
              <a:gd name="connsiteY95" fmla="*/ 5474503 h 6858000"/>
              <a:gd name="connsiteX96" fmla="*/ 6080922 w 6424098"/>
              <a:gd name="connsiteY96" fmla="*/ 5561070 h 6858000"/>
              <a:gd name="connsiteX97" fmla="*/ 6096949 w 6424098"/>
              <a:gd name="connsiteY97" fmla="*/ 5648179 h 6858000"/>
              <a:gd name="connsiteX98" fmla="*/ 6125703 w 6424098"/>
              <a:gd name="connsiteY98" fmla="*/ 5692894 h 6858000"/>
              <a:gd name="connsiteX99" fmla="*/ 6121353 w 6424098"/>
              <a:gd name="connsiteY99" fmla="*/ 5721725 h 6858000"/>
              <a:gd name="connsiteX100" fmla="*/ 6121607 w 6424098"/>
              <a:gd name="connsiteY100" fmla="*/ 5721959 h 6858000"/>
              <a:gd name="connsiteX101" fmla="*/ 6127024 w 6424098"/>
              <a:gd name="connsiteY101" fmla="*/ 5786902 h 6858000"/>
              <a:gd name="connsiteX102" fmla="*/ 6127519 w 6424098"/>
              <a:gd name="connsiteY102" fmla="*/ 5865775 h 6858000"/>
              <a:gd name="connsiteX103" fmla="*/ 6119217 w 6424098"/>
              <a:gd name="connsiteY103" fmla="*/ 5888542 h 6858000"/>
              <a:gd name="connsiteX104" fmla="*/ 6102493 w 6424098"/>
              <a:gd name="connsiteY104" fmla="*/ 5928602 h 6858000"/>
              <a:gd name="connsiteX105" fmla="*/ 6056863 w 6424098"/>
              <a:gd name="connsiteY105" fmla="*/ 6000643 h 6858000"/>
              <a:gd name="connsiteX106" fmla="*/ 6045436 w 6424098"/>
              <a:gd name="connsiteY106" fmla="*/ 6124480 h 6858000"/>
              <a:gd name="connsiteX107" fmla="*/ 6030489 w 6424098"/>
              <a:gd name="connsiteY107" fmla="*/ 6317666 h 6858000"/>
              <a:gd name="connsiteX108" fmla="*/ 6007492 w 6424098"/>
              <a:gd name="connsiteY108" fmla="*/ 6440818 h 6858000"/>
              <a:gd name="connsiteX109" fmla="*/ 6009467 w 6424098"/>
              <a:gd name="connsiteY109" fmla="*/ 6487076 h 6858000"/>
              <a:gd name="connsiteX110" fmla="*/ 5995064 w 6424098"/>
              <a:gd name="connsiteY110" fmla="*/ 6540791 h 6858000"/>
              <a:gd name="connsiteX111" fmla="*/ 6004510 w 6424098"/>
              <a:gd name="connsiteY111" fmla="*/ 6599256 h 6858000"/>
              <a:gd name="connsiteX112" fmla="*/ 5986207 w 6424098"/>
              <a:gd name="connsiteY112" fmla="*/ 6695855 h 6858000"/>
              <a:gd name="connsiteX113" fmla="*/ 5979428 w 6424098"/>
              <a:gd name="connsiteY113" fmla="*/ 6754678 h 6858000"/>
              <a:gd name="connsiteX114" fmla="*/ 5983398 w 6424098"/>
              <a:gd name="connsiteY114" fmla="*/ 6778641 h 6858000"/>
              <a:gd name="connsiteX115" fmla="*/ 5984543 w 6424098"/>
              <a:gd name="connsiteY115" fmla="*/ 6811016 h 6858000"/>
              <a:gd name="connsiteX116" fmla="*/ 5979671 w 6424098"/>
              <a:gd name="connsiteY116" fmla="*/ 6858000 h 6858000"/>
              <a:gd name="connsiteX117" fmla="*/ 0 w 6424098"/>
              <a:gd name="connsiteY117" fmla="*/ 6858000 h 6858000"/>
              <a:gd name="connsiteX118" fmla="*/ 0 w 6424098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79671 w 6127519"/>
              <a:gd name="connsiteY116" fmla="*/ 6858000 h 6858000"/>
              <a:gd name="connsiteX117" fmla="*/ 0 w 6127519"/>
              <a:gd name="connsiteY117" fmla="*/ 6858000 h 6858000"/>
              <a:gd name="connsiteX118" fmla="*/ 0 w 6127519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25404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07819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68491 w 6127519"/>
              <a:gd name="connsiteY64" fmla="*/ 3914399 h 6858000"/>
              <a:gd name="connsiteX65" fmla="*/ 5793123 w 6127519"/>
              <a:gd name="connsiteY65" fmla="*/ 3969952 h 6858000"/>
              <a:gd name="connsiteX66" fmla="*/ 5808321 w 6127519"/>
              <a:gd name="connsiteY66" fmla="*/ 3988153 h 6858000"/>
              <a:gd name="connsiteX67" fmla="*/ 5825621 w 6127519"/>
              <a:gd name="connsiteY67" fmla="*/ 4015525 h 6858000"/>
              <a:gd name="connsiteX68" fmla="*/ 5860672 w 6127519"/>
              <a:gd name="connsiteY68" fmla="*/ 4061579 h 6858000"/>
              <a:gd name="connsiteX69" fmla="*/ 5872173 w 6127519"/>
              <a:gd name="connsiteY69" fmla="*/ 4088497 h 6858000"/>
              <a:gd name="connsiteX70" fmla="*/ 5894095 w 6127519"/>
              <a:gd name="connsiteY70" fmla="*/ 4128857 h 6858000"/>
              <a:gd name="connsiteX71" fmla="*/ 5903513 w 6127519"/>
              <a:gd name="connsiteY71" fmla="*/ 4187661 h 6858000"/>
              <a:gd name="connsiteX72" fmla="*/ 5917114 w 6127519"/>
              <a:gd name="connsiteY72" fmla="*/ 4213096 h 6858000"/>
              <a:gd name="connsiteX73" fmla="*/ 5924233 w 6127519"/>
              <a:gd name="connsiteY73" fmla="*/ 4242060 h 6858000"/>
              <a:gd name="connsiteX74" fmla="*/ 5928910 w 6127519"/>
              <a:gd name="connsiteY74" fmla="*/ 4300973 h 6858000"/>
              <a:gd name="connsiteX75" fmla="*/ 5939320 w 6127519"/>
              <a:gd name="connsiteY75" fmla="*/ 4340435 h 6858000"/>
              <a:gd name="connsiteX76" fmla="*/ 5946705 w 6127519"/>
              <a:gd name="connsiteY76" fmla="*/ 4428051 h 6858000"/>
              <a:gd name="connsiteX77" fmla="*/ 5949261 w 6127519"/>
              <a:gd name="connsiteY77" fmla="*/ 4449185 h 6858000"/>
              <a:gd name="connsiteX78" fmla="*/ 5968960 w 6127519"/>
              <a:gd name="connsiteY78" fmla="*/ 4482655 h 6858000"/>
              <a:gd name="connsiteX79" fmla="*/ 5980106 w 6127519"/>
              <a:gd name="connsiteY79" fmla="*/ 4585087 h 6858000"/>
              <a:gd name="connsiteX80" fmla="*/ 5998138 w 6127519"/>
              <a:gd name="connsiteY80" fmla="*/ 4697518 h 6858000"/>
              <a:gd name="connsiteX81" fmla="*/ 6007819 w 6127519"/>
              <a:gd name="connsiteY81" fmla="*/ 4858148 h 6858000"/>
              <a:gd name="connsiteX82" fmla="*/ 6007749 w 6127519"/>
              <a:gd name="connsiteY82" fmla="*/ 4964715 h 6858000"/>
              <a:gd name="connsiteX83" fmla="*/ 6005269 w 6127519"/>
              <a:gd name="connsiteY83" fmla="*/ 5150567 h 6858000"/>
              <a:gd name="connsiteX84" fmla="*/ 6001127 w 6127519"/>
              <a:gd name="connsiteY84" fmla="*/ 5164609 h 6858000"/>
              <a:gd name="connsiteX85" fmla="*/ 5998514 w 6127519"/>
              <a:gd name="connsiteY85" fmla="*/ 5189673 h 6858000"/>
              <a:gd name="connsiteX86" fmla="*/ 6018409 w 6127519"/>
              <a:gd name="connsiteY86" fmla="*/ 5227157 h 6858000"/>
              <a:gd name="connsiteX87" fmla="*/ 6036748 w 6127519"/>
              <a:gd name="connsiteY87" fmla="*/ 5322752 h 6858000"/>
              <a:gd name="connsiteX88" fmla="*/ 6036943 w 6127519"/>
              <a:gd name="connsiteY88" fmla="*/ 5329480 h 6858000"/>
              <a:gd name="connsiteX89" fmla="*/ 6037677 w 6127519"/>
              <a:gd name="connsiteY89" fmla="*/ 5354807 h 6858000"/>
              <a:gd name="connsiteX90" fmla="*/ 6039728 w 6127519"/>
              <a:gd name="connsiteY90" fmla="*/ 5359416 h 6858000"/>
              <a:gd name="connsiteX91" fmla="*/ 6053435 w 6127519"/>
              <a:gd name="connsiteY91" fmla="*/ 5387547 h 6858000"/>
              <a:gd name="connsiteX92" fmla="*/ 6065933 w 6127519"/>
              <a:gd name="connsiteY92" fmla="*/ 5443002 h 6858000"/>
              <a:gd name="connsiteX93" fmla="*/ 6068640 w 6127519"/>
              <a:gd name="connsiteY93" fmla="*/ 5474503 h 6858000"/>
              <a:gd name="connsiteX94" fmla="*/ 6080922 w 6127519"/>
              <a:gd name="connsiteY94" fmla="*/ 5561070 h 6858000"/>
              <a:gd name="connsiteX95" fmla="*/ 6096949 w 6127519"/>
              <a:gd name="connsiteY95" fmla="*/ 5648179 h 6858000"/>
              <a:gd name="connsiteX96" fmla="*/ 6125703 w 6127519"/>
              <a:gd name="connsiteY96" fmla="*/ 5692894 h 6858000"/>
              <a:gd name="connsiteX97" fmla="*/ 6121353 w 6127519"/>
              <a:gd name="connsiteY97" fmla="*/ 5721725 h 6858000"/>
              <a:gd name="connsiteX98" fmla="*/ 6121607 w 6127519"/>
              <a:gd name="connsiteY98" fmla="*/ 5721959 h 6858000"/>
              <a:gd name="connsiteX99" fmla="*/ 6127024 w 6127519"/>
              <a:gd name="connsiteY99" fmla="*/ 5786902 h 6858000"/>
              <a:gd name="connsiteX100" fmla="*/ 6127519 w 6127519"/>
              <a:gd name="connsiteY100" fmla="*/ 5865775 h 6858000"/>
              <a:gd name="connsiteX101" fmla="*/ 6119217 w 6127519"/>
              <a:gd name="connsiteY101" fmla="*/ 5888542 h 6858000"/>
              <a:gd name="connsiteX102" fmla="*/ 6102493 w 6127519"/>
              <a:gd name="connsiteY102" fmla="*/ 5928602 h 6858000"/>
              <a:gd name="connsiteX103" fmla="*/ 6056863 w 6127519"/>
              <a:gd name="connsiteY103" fmla="*/ 6000643 h 6858000"/>
              <a:gd name="connsiteX104" fmla="*/ 6045436 w 6127519"/>
              <a:gd name="connsiteY104" fmla="*/ 6124480 h 6858000"/>
              <a:gd name="connsiteX105" fmla="*/ 6030489 w 6127519"/>
              <a:gd name="connsiteY105" fmla="*/ 6317666 h 6858000"/>
              <a:gd name="connsiteX106" fmla="*/ 6007492 w 6127519"/>
              <a:gd name="connsiteY106" fmla="*/ 6440818 h 6858000"/>
              <a:gd name="connsiteX107" fmla="*/ 6009467 w 6127519"/>
              <a:gd name="connsiteY107" fmla="*/ 6487076 h 6858000"/>
              <a:gd name="connsiteX108" fmla="*/ 5995064 w 6127519"/>
              <a:gd name="connsiteY108" fmla="*/ 6540791 h 6858000"/>
              <a:gd name="connsiteX109" fmla="*/ 6004510 w 6127519"/>
              <a:gd name="connsiteY109" fmla="*/ 6599256 h 6858000"/>
              <a:gd name="connsiteX110" fmla="*/ 5986207 w 6127519"/>
              <a:gd name="connsiteY110" fmla="*/ 6695855 h 6858000"/>
              <a:gd name="connsiteX111" fmla="*/ 5979428 w 6127519"/>
              <a:gd name="connsiteY111" fmla="*/ 6754678 h 6858000"/>
              <a:gd name="connsiteX112" fmla="*/ 5983398 w 6127519"/>
              <a:gd name="connsiteY112" fmla="*/ 6778641 h 6858000"/>
              <a:gd name="connsiteX113" fmla="*/ 5984543 w 6127519"/>
              <a:gd name="connsiteY113" fmla="*/ 6811016 h 6858000"/>
              <a:gd name="connsiteX114" fmla="*/ 5979671 w 6127519"/>
              <a:gd name="connsiteY114" fmla="*/ 6858000 h 6858000"/>
              <a:gd name="connsiteX115" fmla="*/ 0 w 6127519"/>
              <a:gd name="connsiteY115" fmla="*/ 6858000 h 6858000"/>
              <a:gd name="connsiteX116" fmla="*/ 0 w 6127519"/>
              <a:gd name="connsiteY11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506453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453699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415 w 6127519"/>
              <a:gd name="connsiteY46" fmla="*/ 3004079 h 6858000"/>
              <a:gd name="connsiteX47" fmla="*/ 5503944 w 6127519"/>
              <a:gd name="connsiteY47" fmla="*/ 3123335 h 6858000"/>
              <a:gd name="connsiteX48" fmla="*/ 5516007 w 6127519"/>
              <a:gd name="connsiteY48" fmla="*/ 3258473 h 6858000"/>
              <a:gd name="connsiteX49" fmla="*/ 5589758 w 6127519"/>
              <a:gd name="connsiteY49" fmla="*/ 3453699 h 6858000"/>
              <a:gd name="connsiteX50" fmla="*/ 5596144 w 6127519"/>
              <a:gd name="connsiteY50" fmla="*/ 3534624 h 6858000"/>
              <a:gd name="connsiteX51" fmla="*/ 5597750 w 6127519"/>
              <a:gd name="connsiteY51" fmla="*/ 3534129 h 6858000"/>
              <a:gd name="connsiteX52" fmla="*/ 5599700 w 6127519"/>
              <a:gd name="connsiteY52" fmla="*/ 3547221 h 6858000"/>
              <a:gd name="connsiteX53" fmla="*/ 5615031 w 6127519"/>
              <a:gd name="connsiteY53" fmla="*/ 3557482 h 6858000"/>
              <a:gd name="connsiteX54" fmla="*/ 5618377 w 6127519"/>
              <a:gd name="connsiteY54" fmla="*/ 3588431 h 6858000"/>
              <a:gd name="connsiteX55" fmla="*/ 5612155 w 6127519"/>
              <a:gd name="connsiteY55" fmla="*/ 3589869 h 6858000"/>
              <a:gd name="connsiteX56" fmla="*/ 5620843 w 6127519"/>
              <a:gd name="connsiteY56" fmla="*/ 3606745 h 6858000"/>
              <a:gd name="connsiteX57" fmla="*/ 5655472 w 6127519"/>
              <a:gd name="connsiteY57" fmla="*/ 3678877 h 6858000"/>
              <a:gd name="connsiteX58" fmla="*/ 5683015 w 6127519"/>
              <a:gd name="connsiteY58" fmla="*/ 3762025 h 6858000"/>
              <a:gd name="connsiteX59" fmla="*/ 5696643 w 6127519"/>
              <a:gd name="connsiteY59" fmla="*/ 3773888 h 6858000"/>
              <a:gd name="connsiteX60" fmla="*/ 5707995 w 6127519"/>
              <a:gd name="connsiteY60" fmla="*/ 3781685 h 6858000"/>
              <a:gd name="connsiteX61" fmla="*/ 5768491 w 6127519"/>
              <a:gd name="connsiteY61" fmla="*/ 3914399 h 6858000"/>
              <a:gd name="connsiteX62" fmla="*/ 5793123 w 6127519"/>
              <a:gd name="connsiteY62" fmla="*/ 3969952 h 6858000"/>
              <a:gd name="connsiteX63" fmla="*/ 5808321 w 6127519"/>
              <a:gd name="connsiteY63" fmla="*/ 3988153 h 6858000"/>
              <a:gd name="connsiteX64" fmla="*/ 5825621 w 6127519"/>
              <a:gd name="connsiteY64" fmla="*/ 4015525 h 6858000"/>
              <a:gd name="connsiteX65" fmla="*/ 5860672 w 6127519"/>
              <a:gd name="connsiteY65" fmla="*/ 4061579 h 6858000"/>
              <a:gd name="connsiteX66" fmla="*/ 5872173 w 6127519"/>
              <a:gd name="connsiteY66" fmla="*/ 4088497 h 6858000"/>
              <a:gd name="connsiteX67" fmla="*/ 5894095 w 6127519"/>
              <a:gd name="connsiteY67" fmla="*/ 4128857 h 6858000"/>
              <a:gd name="connsiteX68" fmla="*/ 5903513 w 6127519"/>
              <a:gd name="connsiteY68" fmla="*/ 4187661 h 6858000"/>
              <a:gd name="connsiteX69" fmla="*/ 5917114 w 6127519"/>
              <a:gd name="connsiteY69" fmla="*/ 4213096 h 6858000"/>
              <a:gd name="connsiteX70" fmla="*/ 5924233 w 6127519"/>
              <a:gd name="connsiteY70" fmla="*/ 4242060 h 6858000"/>
              <a:gd name="connsiteX71" fmla="*/ 5928910 w 6127519"/>
              <a:gd name="connsiteY71" fmla="*/ 4300973 h 6858000"/>
              <a:gd name="connsiteX72" fmla="*/ 5939320 w 6127519"/>
              <a:gd name="connsiteY72" fmla="*/ 4340435 h 6858000"/>
              <a:gd name="connsiteX73" fmla="*/ 5946705 w 6127519"/>
              <a:gd name="connsiteY73" fmla="*/ 4428051 h 6858000"/>
              <a:gd name="connsiteX74" fmla="*/ 5949261 w 6127519"/>
              <a:gd name="connsiteY74" fmla="*/ 4449185 h 6858000"/>
              <a:gd name="connsiteX75" fmla="*/ 5968960 w 6127519"/>
              <a:gd name="connsiteY75" fmla="*/ 4482655 h 6858000"/>
              <a:gd name="connsiteX76" fmla="*/ 5980106 w 6127519"/>
              <a:gd name="connsiteY76" fmla="*/ 4585087 h 6858000"/>
              <a:gd name="connsiteX77" fmla="*/ 5998138 w 6127519"/>
              <a:gd name="connsiteY77" fmla="*/ 4697518 h 6858000"/>
              <a:gd name="connsiteX78" fmla="*/ 6007819 w 6127519"/>
              <a:gd name="connsiteY78" fmla="*/ 4858148 h 6858000"/>
              <a:gd name="connsiteX79" fmla="*/ 6007749 w 6127519"/>
              <a:gd name="connsiteY79" fmla="*/ 4964715 h 6858000"/>
              <a:gd name="connsiteX80" fmla="*/ 6005269 w 6127519"/>
              <a:gd name="connsiteY80" fmla="*/ 5150567 h 6858000"/>
              <a:gd name="connsiteX81" fmla="*/ 6001127 w 6127519"/>
              <a:gd name="connsiteY81" fmla="*/ 5164609 h 6858000"/>
              <a:gd name="connsiteX82" fmla="*/ 5998514 w 6127519"/>
              <a:gd name="connsiteY82" fmla="*/ 5189673 h 6858000"/>
              <a:gd name="connsiteX83" fmla="*/ 6018409 w 6127519"/>
              <a:gd name="connsiteY83" fmla="*/ 5227157 h 6858000"/>
              <a:gd name="connsiteX84" fmla="*/ 6036748 w 6127519"/>
              <a:gd name="connsiteY84" fmla="*/ 5322752 h 6858000"/>
              <a:gd name="connsiteX85" fmla="*/ 6036943 w 6127519"/>
              <a:gd name="connsiteY85" fmla="*/ 5329480 h 6858000"/>
              <a:gd name="connsiteX86" fmla="*/ 6037677 w 6127519"/>
              <a:gd name="connsiteY86" fmla="*/ 5354807 h 6858000"/>
              <a:gd name="connsiteX87" fmla="*/ 6039728 w 6127519"/>
              <a:gd name="connsiteY87" fmla="*/ 5359416 h 6858000"/>
              <a:gd name="connsiteX88" fmla="*/ 6053435 w 6127519"/>
              <a:gd name="connsiteY88" fmla="*/ 5387547 h 6858000"/>
              <a:gd name="connsiteX89" fmla="*/ 6065933 w 6127519"/>
              <a:gd name="connsiteY89" fmla="*/ 5443002 h 6858000"/>
              <a:gd name="connsiteX90" fmla="*/ 6068640 w 6127519"/>
              <a:gd name="connsiteY90" fmla="*/ 5474503 h 6858000"/>
              <a:gd name="connsiteX91" fmla="*/ 6080922 w 6127519"/>
              <a:gd name="connsiteY91" fmla="*/ 5561070 h 6858000"/>
              <a:gd name="connsiteX92" fmla="*/ 6096949 w 6127519"/>
              <a:gd name="connsiteY92" fmla="*/ 5648179 h 6858000"/>
              <a:gd name="connsiteX93" fmla="*/ 6125703 w 6127519"/>
              <a:gd name="connsiteY93" fmla="*/ 5692894 h 6858000"/>
              <a:gd name="connsiteX94" fmla="*/ 6121353 w 6127519"/>
              <a:gd name="connsiteY94" fmla="*/ 5721725 h 6858000"/>
              <a:gd name="connsiteX95" fmla="*/ 6121607 w 6127519"/>
              <a:gd name="connsiteY95" fmla="*/ 5721959 h 6858000"/>
              <a:gd name="connsiteX96" fmla="*/ 6127024 w 6127519"/>
              <a:gd name="connsiteY96" fmla="*/ 5786902 h 6858000"/>
              <a:gd name="connsiteX97" fmla="*/ 6127519 w 6127519"/>
              <a:gd name="connsiteY97" fmla="*/ 5865775 h 6858000"/>
              <a:gd name="connsiteX98" fmla="*/ 6119217 w 6127519"/>
              <a:gd name="connsiteY98" fmla="*/ 5888542 h 6858000"/>
              <a:gd name="connsiteX99" fmla="*/ 6102493 w 6127519"/>
              <a:gd name="connsiteY99" fmla="*/ 5928602 h 6858000"/>
              <a:gd name="connsiteX100" fmla="*/ 6056863 w 6127519"/>
              <a:gd name="connsiteY100" fmla="*/ 6000643 h 6858000"/>
              <a:gd name="connsiteX101" fmla="*/ 6045436 w 6127519"/>
              <a:gd name="connsiteY101" fmla="*/ 6124480 h 6858000"/>
              <a:gd name="connsiteX102" fmla="*/ 6030489 w 6127519"/>
              <a:gd name="connsiteY102" fmla="*/ 6317666 h 6858000"/>
              <a:gd name="connsiteX103" fmla="*/ 6007492 w 6127519"/>
              <a:gd name="connsiteY103" fmla="*/ 6440818 h 6858000"/>
              <a:gd name="connsiteX104" fmla="*/ 6009467 w 6127519"/>
              <a:gd name="connsiteY104" fmla="*/ 6487076 h 6858000"/>
              <a:gd name="connsiteX105" fmla="*/ 5995064 w 6127519"/>
              <a:gd name="connsiteY105" fmla="*/ 6540791 h 6858000"/>
              <a:gd name="connsiteX106" fmla="*/ 6004510 w 6127519"/>
              <a:gd name="connsiteY106" fmla="*/ 6599256 h 6858000"/>
              <a:gd name="connsiteX107" fmla="*/ 5986207 w 6127519"/>
              <a:gd name="connsiteY107" fmla="*/ 6695855 h 6858000"/>
              <a:gd name="connsiteX108" fmla="*/ 5979428 w 6127519"/>
              <a:gd name="connsiteY108" fmla="*/ 6754678 h 6858000"/>
              <a:gd name="connsiteX109" fmla="*/ 5983398 w 6127519"/>
              <a:gd name="connsiteY109" fmla="*/ 6778641 h 6858000"/>
              <a:gd name="connsiteX110" fmla="*/ 5984543 w 6127519"/>
              <a:gd name="connsiteY110" fmla="*/ 6811016 h 6858000"/>
              <a:gd name="connsiteX111" fmla="*/ 5979671 w 6127519"/>
              <a:gd name="connsiteY111" fmla="*/ 6858000 h 6858000"/>
              <a:gd name="connsiteX112" fmla="*/ 0 w 6127519"/>
              <a:gd name="connsiteY112" fmla="*/ 6858000 h 6858000"/>
              <a:gd name="connsiteX113" fmla="*/ 0 w 6127519"/>
              <a:gd name="connsiteY11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57023 w 6127519"/>
              <a:gd name="connsiteY42" fmla="*/ 2858292 h 6858000"/>
              <a:gd name="connsiteX43" fmla="*/ 5479298 w 6127519"/>
              <a:gd name="connsiteY43" fmla="*/ 2947791 h 6858000"/>
              <a:gd name="connsiteX44" fmla="*/ 5481770 w 6127519"/>
              <a:gd name="connsiteY44" fmla="*/ 2951352 h 6858000"/>
              <a:gd name="connsiteX45" fmla="*/ 5482415 w 6127519"/>
              <a:gd name="connsiteY45" fmla="*/ 3004079 h 6858000"/>
              <a:gd name="connsiteX46" fmla="*/ 5503944 w 6127519"/>
              <a:gd name="connsiteY46" fmla="*/ 3123335 h 6858000"/>
              <a:gd name="connsiteX47" fmla="*/ 5516007 w 6127519"/>
              <a:gd name="connsiteY47" fmla="*/ 3258473 h 6858000"/>
              <a:gd name="connsiteX48" fmla="*/ 5589758 w 6127519"/>
              <a:gd name="connsiteY48" fmla="*/ 3453699 h 6858000"/>
              <a:gd name="connsiteX49" fmla="*/ 5596144 w 6127519"/>
              <a:gd name="connsiteY49" fmla="*/ 3534624 h 6858000"/>
              <a:gd name="connsiteX50" fmla="*/ 5597750 w 6127519"/>
              <a:gd name="connsiteY50" fmla="*/ 3534129 h 6858000"/>
              <a:gd name="connsiteX51" fmla="*/ 5599700 w 6127519"/>
              <a:gd name="connsiteY51" fmla="*/ 3547221 h 6858000"/>
              <a:gd name="connsiteX52" fmla="*/ 5615031 w 6127519"/>
              <a:gd name="connsiteY52" fmla="*/ 3557482 h 6858000"/>
              <a:gd name="connsiteX53" fmla="*/ 5618377 w 6127519"/>
              <a:gd name="connsiteY53" fmla="*/ 3588431 h 6858000"/>
              <a:gd name="connsiteX54" fmla="*/ 5612155 w 6127519"/>
              <a:gd name="connsiteY54" fmla="*/ 3589869 h 6858000"/>
              <a:gd name="connsiteX55" fmla="*/ 5620843 w 6127519"/>
              <a:gd name="connsiteY55" fmla="*/ 3606745 h 6858000"/>
              <a:gd name="connsiteX56" fmla="*/ 5655472 w 6127519"/>
              <a:gd name="connsiteY56" fmla="*/ 3678877 h 6858000"/>
              <a:gd name="connsiteX57" fmla="*/ 5683015 w 6127519"/>
              <a:gd name="connsiteY57" fmla="*/ 3762025 h 6858000"/>
              <a:gd name="connsiteX58" fmla="*/ 5696643 w 6127519"/>
              <a:gd name="connsiteY58" fmla="*/ 3773888 h 6858000"/>
              <a:gd name="connsiteX59" fmla="*/ 5707995 w 6127519"/>
              <a:gd name="connsiteY59" fmla="*/ 3781685 h 6858000"/>
              <a:gd name="connsiteX60" fmla="*/ 5768491 w 6127519"/>
              <a:gd name="connsiteY60" fmla="*/ 3914399 h 6858000"/>
              <a:gd name="connsiteX61" fmla="*/ 5793123 w 6127519"/>
              <a:gd name="connsiteY61" fmla="*/ 3969952 h 6858000"/>
              <a:gd name="connsiteX62" fmla="*/ 5808321 w 6127519"/>
              <a:gd name="connsiteY62" fmla="*/ 3988153 h 6858000"/>
              <a:gd name="connsiteX63" fmla="*/ 5825621 w 6127519"/>
              <a:gd name="connsiteY63" fmla="*/ 4015525 h 6858000"/>
              <a:gd name="connsiteX64" fmla="*/ 5860672 w 6127519"/>
              <a:gd name="connsiteY64" fmla="*/ 4061579 h 6858000"/>
              <a:gd name="connsiteX65" fmla="*/ 5872173 w 6127519"/>
              <a:gd name="connsiteY65" fmla="*/ 4088497 h 6858000"/>
              <a:gd name="connsiteX66" fmla="*/ 5894095 w 6127519"/>
              <a:gd name="connsiteY66" fmla="*/ 4128857 h 6858000"/>
              <a:gd name="connsiteX67" fmla="*/ 5903513 w 6127519"/>
              <a:gd name="connsiteY67" fmla="*/ 4187661 h 6858000"/>
              <a:gd name="connsiteX68" fmla="*/ 5917114 w 6127519"/>
              <a:gd name="connsiteY68" fmla="*/ 4213096 h 6858000"/>
              <a:gd name="connsiteX69" fmla="*/ 5924233 w 6127519"/>
              <a:gd name="connsiteY69" fmla="*/ 4242060 h 6858000"/>
              <a:gd name="connsiteX70" fmla="*/ 5928910 w 6127519"/>
              <a:gd name="connsiteY70" fmla="*/ 4300973 h 6858000"/>
              <a:gd name="connsiteX71" fmla="*/ 5939320 w 6127519"/>
              <a:gd name="connsiteY71" fmla="*/ 4340435 h 6858000"/>
              <a:gd name="connsiteX72" fmla="*/ 5946705 w 6127519"/>
              <a:gd name="connsiteY72" fmla="*/ 4428051 h 6858000"/>
              <a:gd name="connsiteX73" fmla="*/ 5949261 w 6127519"/>
              <a:gd name="connsiteY73" fmla="*/ 4449185 h 6858000"/>
              <a:gd name="connsiteX74" fmla="*/ 5968960 w 6127519"/>
              <a:gd name="connsiteY74" fmla="*/ 4482655 h 6858000"/>
              <a:gd name="connsiteX75" fmla="*/ 5980106 w 6127519"/>
              <a:gd name="connsiteY75" fmla="*/ 4585087 h 6858000"/>
              <a:gd name="connsiteX76" fmla="*/ 5998138 w 6127519"/>
              <a:gd name="connsiteY76" fmla="*/ 4697518 h 6858000"/>
              <a:gd name="connsiteX77" fmla="*/ 6007819 w 6127519"/>
              <a:gd name="connsiteY77" fmla="*/ 4858148 h 6858000"/>
              <a:gd name="connsiteX78" fmla="*/ 6007749 w 6127519"/>
              <a:gd name="connsiteY78" fmla="*/ 4964715 h 6858000"/>
              <a:gd name="connsiteX79" fmla="*/ 6005269 w 6127519"/>
              <a:gd name="connsiteY79" fmla="*/ 5150567 h 6858000"/>
              <a:gd name="connsiteX80" fmla="*/ 6001127 w 6127519"/>
              <a:gd name="connsiteY80" fmla="*/ 5164609 h 6858000"/>
              <a:gd name="connsiteX81" fmla="*/ 5998514 w 6127519"/>
              <a:gd name="connsiteY81" fmla="*/ 5189673 h 6858000"/>
              <a:gd name="connsiteX82" fmla="*/ 6018409 w 6127519"/>
              <a:gd name="connsiteY82" fmla="*/ 5227157 h 6858000"/>
              <a:gd name="connsiteX83" fmla="*/ 6036748 w 6127519"/>
              <a:gd name="connsiteY83" fmla="*/ 5322752 h 6858000"/>
              <a:gd name="connsiteX84" fmla="*/ 6036943 w 6127519"/>
              <a:gd name="connsiteY84" fmla="*/ 5329480 h 6858000"/>
              <a:gd name="connsiteX85" fmla="*/ 6037677 w 6127519"/>
              <a:gd name="connsiteY85" fmla="*/ 5354807 h 6858000"/>
              <a:gd name="connsiteX86" fmla="*/ 6039728 w 6127519"/>
              <a:gd name="connsiteY86" fmla="*/ 5359416 h 6858000"/>
              <a:gd name="connsiteX87" fmla="*/ 6053435 w 6127519"/>
              <a:gd name="connsiteY87" fmla="*/ 5387547 h 6858000"/>
              <a:gd name="connsiteX88" fmla="*/ 6065933 w 6127519"/>
              <a:gd name="connsiteY88" fmla="*/ 5443002 h 6858000"/>
              <a:gd name="connsiteX89" fmla="*/ 6068640 w 6127519"/>
              <a:gd name="connsiteY89" fmla="*/ 5474503 h 6858000"/>
              <a:gd name="connsiteX90" fmla="*/ 6080922 w 6127519"/>
              <a:gd name="connsiteY90" fmla="*/ 5561070 h 6858000"/>
              <a:gd name="connsiteX91" fmla="*/ 6096949 w 6127519"/>
              <a:gd name="connsiteY91" fmla="*/ 5648179 h 6858000"/>
              <a:gd name="connsiteX92" fmla="*/ 6125703 w 6127519"/>
              <a:gd name="connsiteY92" fmla="*/ 5692894 h 6858000"/>
              <a:gd name="connsiteX93" fmla="*/ 6121353 w 6127519"/>
              <a:gd name="connsiteY93" fmla="*/ 5721725 h 6858000"/>
              <a:gd name="connsiteX94" fmla="*/ 6121607 w 6127519"/>
              <a:gd name="connsiteY94" fmla="*/ 5721959 h 6858000"/>
              <a:gd name="connsiteX95" fmla="*/ 6127024 w 6127519"/>
              <a:gd name="connsiteY95" fmla="*/ 5786902 h 6858000"/>
              <a:gd name="connsiteX96" fmla="*/ 6127519 w 6127519"/>
              <a:gd name="connsiteY96" fmla="*/ 5865775 h 6858000"/>
              <a:gd name="connsiteX97" fmla="*/ 6119217 w 6127519"/>
              <a:gd name="connsiteY97" fmla="*/ 5888542 h 6858000"/>
              <a:gd name="connsiteX98" fmla="*/ 6102493 w 6127519"/>
              <a:gd name="connsiteY98" fmla="*/ 5928602 h 6858000"/>
              <a:gd name="connsiteX99" fmla="*/ 6056863 w 6127519"/>
              <a:gd name="connsiteY99" fmla="*/ 6000643 h 6858000"/>
              <a:gd name="connsiteX100" fmla="*/ 6045436 w 6127519"/>
              <a:gd name="connsiteY100" fmla="*/ 6124480 h 6858000"/>
              <a:gd name="connsiteX101" fmla="*/ 6030489 w 6127519"/>
              <a:gd name="connsiteY101" fmla="*/ 6317666 h 6858000"/>
              <a:gd name="connsiteX102" fmla="*/ 6007492 w 6127519"/>
              <a:gd name="connsiteY102" fmla="*/ 6440818 h 6858000"/>
              <a:gd name="connsiteX103" fmla="*/ 6009467 w 6127519"/>
              <a:gd name="connsiteY103" fmla="*/ 6487076 h 6858000"/>
              <a:gd name="connsiteX104" fmla="*/ 5995064 w 6127519"/>
              <a:gd name="connsiteY104" fmla="*/ 6540791 h 6858000"/>
              <a:gd name="connsiteX105" fmla="*/ 6004510 w 6127519"/>
              <a:gd name="connsiteY105" fmla="*/ 6599256 h 6858000"/>
              <a:gd name="connsiteX106" fmla="*/ 5986207 w 6127519"/>
              <a:gd name="connsiteY106" fmla="*/ 6695855 h 6858000"/>
              <a:gd name="connsiteX107" fmla="*/ 5979428 w 6127519"/>
              <a:gd name="connsiteY107" fmla="*/ 6754678 h 6858000"/>
              <a:gd name="connsiteX108" fmla="*/ 5983398 w 6127519"/>
              <a:gd name="connsiteY108" fmla="*/ 6778641 h 6858000"/>
              <a:gd name="connsiteX109" fmla="*/ 5984543 w 6127519"/>
              <a:gd name="connsiteY109" fmla="*/ 6811016 h 6858000"/>
              <a:gd name="connsiteX110" fmla="*/ 5979671 w 6127519"/>
              <a:gd name="connsiteY110" fmla="*/ 6858000 h 6858000"/>
              <a:gd name="connsiteX111" fmla="*/ 0 w 6127519"/>
              <a:gd name="connsiteY111" fmla="*/ 6858000 h 6858000"/>
              <a:gd name="connsiteX112" fmla="*/ 0 w 6127519"/>
              <a:gd name="connsiteY11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0104 w 6127519"/>
              <a:gd name="connsiteY31" fmla="*/ 2249166 h 6858000"/>
              <a:gd name="connsiteX32" fmla="*/ 5251214 w 6127519"/>
              <a:gd name="connsiteY32" fmla="*/ 2250944 h 6858000"/>
              <a:gd name="connsiteX33" fmla="*/ 5250644 w 6127519"/>
              <a:gd name="connsiteY33" fmla="*/ 2266619 h 6858000"/>
              <a:gd name="connsiteX34" fmla="*/ 5293877 w 6127519"/>
              <a:gd name="connsiteY34" fmla="*/ 2368649 h 6858000"/>
              <a:gd name="connsiteX35" fmla="*/ 5311338 w 6127519"/>
              <a:gd name="connsiteY35" fmla="*/ 2404034 h 6858000"/>
              <a:gd name="connsiteX36" fmla="*/ 5338366 w 6127519"/>
              <a:gd name="connsiteY36" fmla="*/ 2465052 h 6858000"/>
              <a:gd name="connsiteX37" fmla="*/ 5371263 w 6127519"/>
              <a:gd name="connsiteY37" fmla="*/ 2586413 h 6858000"/>
              <a:gd name="connsiteX38" fmla="*/ 5407503 w 6127519"/>
              <a:gd name="connsiteY38" fmla="*/ 2786290 h 6858000"/>
              <a:gd name="connsiteX39" fmla="*/ 5407356 w 6127519"/>
              <a:gd name="connsiteY39" fmla="*/ 2787545 h 6858000"/>
              <a:gd name="connsiteX40" fmla="*/ 5457023 w 6127519"/>
              <a:gd name="connsiteY40" fmla="*/ 2858292 h 6858000"/>
              <a:gd name="connsiteX41" fmla="*/ 5479298 w 6127519"/>
              <a:gd name="connsiteY41" fmla="*/ 2947791 h 6858000"/>
              <a:gd name="connsiteX42" fmla="*/ 5481770 w 6127519"/>
              <a:gd name="connsiteY42" fmla="*/ 2951352 h 6858000"/>
              <a:gd name="connsiteX43" fmla="*/ 5482415 w 6127519"/>
              <a:gd name="connsiteY43" fmla="*/ 3004079 h 6858000"/>
              <a:gd name="connsiteX44" fmla="*/ 5503944 w 6127519"/>
              <a:gd name="connsiteY44" fmla="*/ 3123335 h 6858000"/>
              <a:gd name="connsiteX45" fmla="*/ 5516007 w 6127519"/>
              <a:gd name="connsiteY45" fmla="*/ 3258473 h 6858000"/>
              <a:gd name="connsiteX46" fmla="*/ 5589758 w 6127519"/>
              <a:gd name="connsiteY46" fmla="*/ 3453699 h 6858000"/>
              <a:gd name="connsiteX47" fmla="*/ 5596144 w 6127519"/>
              <a:gd name="connsiteY47" fmla="*/ 3534624 h 6858000"/>
              <a:gd name="connsiteX48" fmla="*/ 5597750 w 6127519"/>
              <a:gd name="connsiteY48" fmla="*/ 3534129 h 6858000"/>
              <a:gd name="connsiteX49" fmla="*/ 5599700 w 6127519"/>
              <a:gd name="connsiteY49" fmla="*/ 3547221 h 6858000"/>
              <a:gd name="connsiteX50" fmla="*/ 5615031 w 6127519"/>
              <a:gd name="connsiteY50" fmla="*/ 3557482 h 6858000"/>
              <a:gd name="connsiteX51" fmla="*/ 5618377 w 6127519"/>
              <a:gd name="connsiteY51" fmla="*/ 3588431 h 6858000"/>
              <a:gd name="connsiteX52" fmla="*/ 5612155 w 6127519"/>
              <a:gd name="connsiteY52" fmla="*/ 3589869 h 6858000"/>
              <a:gd name="connsiteX53" fmla="*/ 5620843 w 6127519"/>
              <a:gd name="connsiteY53" fmla="*/ 3606745 h 6858000"/>
              <a:gd name="connsiteX54" fmla="*/ 5655472 w 6127519"/>
              <a:gd name="connsiteY54" fmla="*/ 3678877 h 6858000"/>
              <a:gd name="connsiteX55" fmla="*/ 5683015 w 6127519"/>
              <a:gd name="connsiteY55" fmla="*/ 3762025 h 6858000"/>
              <a:gd name="connsiteX56" fmla="*/ 5696643 w 6127519"/>
              <a:gd name="connsiteY56" fmla="*/ 3773888 h 6858000"/>
              <a:gd name="connsiteX57" fmla="*/ 5707995 w 6127519"/>
              <a:gd name="connsiteY57" fmla="*/ 3781685 h 6858000"/>
              <a:gd name="connsiteX58" fmla="*/ 5768491 w 6127519"/>
              <a:gd name="connsiteY58" fmla="*/ 3914399 h 6858000"/>
              <a:gd name="connsiteX59" fmla="*/ 5793123 w 6127519"/>
              <a:gd name="connsiteY59" fmla="*/ 3969952 h 6858000"/>
              <a:gd name="connsiteX60" fmla="*/ 5808321 w 6127519"/>
              <a:gd name="connsiteY60" fmla="*/ 3988153 h 6858000"/>
              <a:gd name="connsiteX61" fmla="*/ 5825621 w 6127519"/>
              <a:gd name="connsiteY61" fmla="*/ 4015525 h 6858000"/>
              <a:gd name="connsiteX62" fmla="*/ 5860672 w 6127519"/>
              <a:gd name="connsiteY62" fmla="*/ 4061579 h 6858000"/>
              <a:gd name="connsiteX63" fmla="*/ 5872173 w 6127519"/>
              <a:gd name="connsiteY63" fmla="*/ 4088497 h 6858000"/>
              <a:gd name="connsiteX64" fmla="*/ 5894095 w 6127519"/>
              <a:gd name="connsiteY64" fmla="*/ 4128857 h 6858000"/>
              <a:gd name="connsiteX65" fmla="*/ 5903513 w 6127519"/>
              <a:gd name="connsiteY65" fmla="*/ 4187661 h 6858000"/>
              <a:gd name="connsiteX66" fmla="*/ 5917114 w 6127519"/>
              <a:gd name="connsiteY66" fmla="*/ 4213096 h 6858000"/>
              <a:gd name="connsiteX67" fmla="*/ 5924233 w 6127519"/>
              <a:gd name="connsiteY67" fmla="*/ 4242060 h 6858000"/>
              <a:gd name="connsiteX68" fmla="*/ 5928910 w 6127519"/>
              <a:gd name="connsiteY68" fmla="*/ 4300973 h 6858000"/>
              <a:gd name="connsiteX69" fmla="*/ 5939320 w 6127519"/>
              <a:gd name="connsiteY69" fmla="*/ 4340435 h 6858000"/>
              <a:gd name="connsiteX70" fmla="*/ 5946705 w 6127519"/>
              <a:gd name="connsiteY70" fmla="*/ 4428051 h 6858000"/>
              <a:gd name="connsiteX71" fmla="*/ 5949261 w 6127519"/>
              <a:gd name="connsiteY71" fmla="*/ 4449185 h 6858000"/>
              <a:gd name="connsiteX72" fmla="*/ 5968960 w 6127519"/>
              <a:gd name="connsiteY72" fmla="*/ 4482655 h 6858000"/>
              <a:gd name="connsiteX73" fmla="*/ 5980106 w 6127519"/>
              <a:gd name="connsiteY73" fmla="*/ 4585087 h 6858000"/>
              <a:gd name="connsiteX74" fmla="*/ 5998138 w 6127519"/>
              <a:gd name="connsiteY74" fmla="*/ 4697518 h 6858000"/>
              <a:gd name="connsiteX75" fmla="*/ 6007819 w 6127519"/>
              <a:gd name="connsiteY75" fmla="*/ 4858148 h 6858000"/>
              <a:gd name="connsiteX76" fmla="*/ 6007749 w 6127519"/>
              <a:gd name="connsiteY76" fmla="*/ 4964715 h 6858000"/>
              <a:gd name="connsiteX77" fmla="*/ 6005269 w 6127519"/>
              <a:gd name="connsiteY77" fmla="*/ 5150567 h 6858000"/>
              <a:gd name="connsiteX78" fmla="*/ 6001127 w 6127519"/>
              <a:gd name="connsiteY78" fmla="*/ 5164609 h 6858000"/>
              <a:gd name="connsiteX79" fmla="*/ 5998514 w 6127519"/>
              <a:gd name="connsiteY79" fmla="*/ 5189673 h 6858000"/>
              <a:gd name="connsiteX80" fmla="*/ 6018409 w 6127519"/>
              <a:gd name="connsiteY80" fmla="*/ 5227157 h 6858000"/>
              <a:gd name="connsiteX81" fmla="*/ 6036748 w 6127519"/>
              <a:gd name="connsiteY81" fmla="*/ 5322752 h 6858000"/>
              <a:gd name="connsiteX82" fmla="*/ 6036943 w 6127519"/>
              <a:gd name="connsiteY82" fmla="*/ 5329480 h 6858000"/>
              <a:gd name="connsiteX83" fmla="*/ 6037677 w 6127519"/>
              <a:gd name="connsiteY83" fmla="*/ 5354807 h 6858000"/>
              <a:gd name="connsiteX84" fmla="*/ 6039728 w 6127519"/>
              <a:gd name="connsiteY84" fmla="*/ 5359416 h 6858000"/>
              <a:gd name="connsiteX85" fmla="*/ 6053435 w 6127519"/>
              <a:gd name="connsiteY85" fmla="*/ 5387547 h 6858000"/>
              <a:gd name="connsiteX86" fmla="*/ 6065933 w 6127519"/>
              <a:gd name="connsiteY86" fmla="*/ 5443002 h 6858000"/>
              <a:gd name="connsiteX87" fmla="*/ 6068640 w 6127519"/>
              <a:gd name="connsiteY87" fmla="*/ 5474503 h 6858000"/>
              <a:gd name="connsiteX88" fmla="*/ 6080922 w 6127519"/>
              <a:gd name="connsiteY88" fmla="*/ 5561070 h 6858000"/>
              <a:gd name="connsiteX89" fmla="*/ 6096949 w 6127519"/>
              <a:gd name="connsiteY89" fmla="*/ 5648179 h 6858000"/>
              <a:gd name="connsiteX90" fmla="*/ 6125703 w 6127519"/>
              <a:gd name="connsiteY90" fmla="*/ 5692894 h 6858000"/>
              <a:gd name="connsiteX91" fmla="*/ 6121353 w 6127519"/>
              <a:gd name="connsiteY91" fmla="*/ 5721725 h 6858000"/>
              <a:gd name="connsiteX92" fmla="*/ 6121607 w 6127519"/>
              <a:gd name="connsiteY92" fmla="*/ 5721959 h 6858000"/>
              <a:gd name="connsiteX93" fmla="*/ 6127024 w 6127519"/>
              <a:gd name="connsiteY93" fmla="*/ 5786902 h 6858000"/>
              <a:gd name="connsiteX94" fmla="*/ 6127519 w 6127519"/>
              <a:gd name="connsiteY94" fmla="*/ 5865775 h 6858000"/>
              <a:gd name="connsiteX95" fmla="*/ 6119217 w 6127519"/>
              <a:gd name="connsiteY95" fmla="*/ 5888542 h 6858000"/>
              <a:gd name="connsiteX96" fmla="*/ 6102493 w 6127519"/>
              <a:gd name="connsiteY96" fmla="*/ 5928602 h 6858000"/>
              <a:gd name="connsiteX97" fmla="*/ 6056863 w 6127519"/>
              <a:gd name="connsiteY97" fmla="*/ 6000643 h 6858000"/>
              <a:gd name="connsiteX98" fmla="*/ 6045436 w 6127519"/>
              <a:gd name="connsiteY98" fmla="*/ 6124480 h 6858000"/>
              <a:gd name="connsiteX99" fmla="*/ 6030489 w 6127519"/>
              <a:gd name="connsiteY99" fmla="*/ 6317666 h 6858000"/>
              <a:gd name="connsiteX100" fmla="*/ 6007492 w 6127519"/>
              <a:gd name="connsiteY100" fmla="*/ 6440818 h 6858000"/>
              <a:gd name="connsiteX101" fmla="*/ 6009467 w 6127519"/>
              <a:gd name="connsiteY101" fmla="*/ 6487076 h 6858000"/>
              <a:gd name="connsiteX102" fmla="*/ 5995064 w 6127519"/>
              <a:gd name="connsiteY102" fmla="*/ 6540791 h 6858000"/>
              <a:gd name="connsiteX103" fmla="*/ 6004510 w 6127519"/>
              <a:gd name="connsiteY103" fmla="*/ 6599256 h 6858000"/>
              <a:gd name="connsiteX104" fmla="*/ 5986207 w 6127519"/>
              <a:gd name="connsiteY104" fmla="*/ 6695855 h 6858000"/>
              <a:gd name="connsiteX105" fmla="*/ 5979428 w 6127519"/>
              <a:gd name="connsiteY105" fmla="*/ 6754678 h 6858000"/>
              <a:gd name="connsiteX106" fmla="*/ 5983398 w 6127519"/>
              <a:gd name="connsiteY106" fmla="*/ 6778641 h 6858000"/>
              <a:gd name="connsiteX107" fmla="*/ 5984543 w 6127519"/>
              <a:gd name="connsiteY107" fmla="*/ 6811016 h 6858000"/>
              <a:gd name="connsiteX108" fmla="*/ 5979671 w 6127519"/>
              <a:gd name="connsiteY108" fmla="*/ 6858000 h 6858000"/>
              <a:gd name="connsiteX109" fmla="*/ 0 w 6127519"/>
              <a:gd name="connsiteY109" fmla="*/ 6858000 h 6858000"/>
              <a:gd name="connsiteX110" fmla="*/ 0 w 6127519"/>
              <a:gd name="connsiteY11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50104 w 6127519"/>
              <a:gd name="connsiteY30" fmla="*/ 2249166 h 6858000"/>
              <a:gd name="connsiteX31" fmla="*/ 5251214 w 6127519"/>
              <a:gd name="connsiteY31" fmla="*/ 2250944 h 6858000"/>
              <a:gd name="connsiteX32" fmla="*/ 5250644 w 6127519"/>
              <a:gd name="connsiteY32" fmla="*/ 2266619 h 6858000"/>
              <a:gd name="connsiteX33" fmla="*/ 5293877 w 6127519"/>
              <a:gd name="connsiteY33" fmla="*/ 2368649 h 6858000"/>
              <a:gd name="connsiteX34" fmla="*/ 5311338 w 6127519"/>
              <a:gd name="connsiteY34" fmla="*/ 2404034 h 6858000"/>
              <a:gd name="connsiteX35" fmla="*/ 5338366 w 6127519"/>
              <a:gd name="connsiteY35" fmla="*/ 2465052 h 6858000"/>
              <a:gd name="connsiteX36" fmla="*/ 5371263 w 6127519"/>
              <a:gd name="connsiteY36" fmla="*/ 2586413 h 6858000"/>
              <a:gd name="connsiteX37" fmla="*/ 5407503 w 6127519"/>
              <a:gd name="connsiteY37" fmla="*/ 2786290 h 6858000"/>
              <a:gd name="connsiteX38" fmla="*/ 5407356 w 6127519"/>
              <a:gd name="connsiteY38" fmla="*/ 2787545 h 6858000"/>
              <a:gd name="connsiteX39" fmla="*/ 5457023 w 6127519"/>
              <a:gd name="connsiteY39" fmla="*/ 2858292 h 6858000"/>
              <a:gd name="connsiteX40" fmla="*/ 5479298 w 6127519"/>
              <a:gd name="connsiteY40" fmla="*/ 2947791 h 6858000"/>
              <a:gd name="connsiteX41" fmla="*/ 5481770 w 6127519"/>
              <a:gd name="connsiteY41" fmla="*/ 2951352 h 6858000"/>
              <a:gd name="connsiteX42" fmla="*/ 5482415 w 6127519"/>
              <a:gd name="connsiteY42" fmla="*/ 3004079 h 6858000"/>
              <a:gd name="connsiteX43" fmla="*/ 5503944 w 6127519"/>
              <a:gd name="connsiteY43" fmla="*/ 3123335 h 6858000"/>
              <a:gd name="connsiteX44" fmla="*/ 5516007 w 6127519"/>
              <a:gd name="connsiteY44" fmla="*/ 3258473 h 6858000"/>
              <a:gd name="connsiteX45" fmla="*/ 5589758 w 6127519"/>
              <a:gd name="connsiteY45" fmla="*/ 3453699 h 6858000"/>
              <a:gd name="connsiteX46" fmla="*/ 5596144 w 6127519"/>
              <a:gd name="connsiteY46" fmla="*/ 3534624 h 6858000"/>
              <a:gd name="connsiteX47" fmla="*/ 5597750 w 6127519"/>
              <a:gd name="connsiteY47" fmla="*/ 3534129 h 6858000"/>
              <a:gd name="connsiteX48" fmla="*/ 5599700 w 6127519"/>
              <a:gd name="connsiteY48" fmla="*/ 3547221 h 6858000"/>
              <a:gd name="connsiteX49" fmla="*/ 5615031 w 6127519"/>
              <a:gd name="connsiteY49" fmla="*/ 3557482 h 6858000"/>
              <a:gd name="connsiteX50" fmla="*/ 5618377 w 6127519"/>
              <a:gd name="connsiteY50" fmla="*/ 3588431 h 6858000"/>
              <a:gd name="connsiteX51" fmla="*/ 5612155 w 6127519"/>
              <a:gd name="connsiteY51" fmla="*/ 3589869 h 6858000"/>
              <a:gd name="connsiteX52" fmla="*/ 5620843 w 6127519"/>
              <a:gd name="connsiteY52" fmla="*/ 3606745 h 6858000"/>
              <a:gd name="connsiteX53" fmla="*/ 5655472 w 6127519"/>
              <a:gd name="connsiteY53" fmla="*/ 3678877 h 6858000"/>
              <a:gd name="connsiteX54" fmla="*/ 5683015 w 6127519"/>
              <a:gd name="connsiteY54" fmla="*/ 3762025 h 6858000"/>
              <a:gd name="connsiteX55" fmla="*/ 5696643 w 6127519"/>
              <a:gd name="connsiteY55" fmla="*/ 3773888 h 6858000"/>
              <a:gd name="connsiteX56" fmla="*/ 5707995 w 6127519"/>
              <a:gd name="connsiteY56" fmla="*/ 3781685 h 6858000"/>
              <a:gd name="connsiteX57" fmla="*/ 5768491 w 6127519"/>
              <a:gd name="connsiteY57" fmla="*/ 3914399 h 6858000"/>
              <a:gd name="connsiteX58" fmla="*/ 5793123 w 6127519"/>
              <a:gd name="connsiteY58" fmla="*/ 3969952 h 6858000"/>
              <a:gd name="connsiteX59" fmla="*/ 5808321 w 6127519"/>
              <a:gd name="connsiteY59" fmla="*/ 3988153 h 6858000"/>
              <a:gd name="connsiteX60" fmla="*/ 5825621 w 6127519"/>
              <a:gd name="connsiteY60" fmla="*/ 4015525 h 6858000"/>
              <a:gd name="connsiteX61" fmla="*/ 5860672 w 6127519"/>
              <a:gd name="connsiteY61" fmla="*/ 4061579 h 6858000"/>
              <a:gd name="connsiteX62" fmla="*/ 5872173 w 6127519"/>
              <a:gd name="connsiteY62" fmla="*/ 4088497 h 6858000"/>
              <a:gd name="connsiteX63" fmla="*/ 5894095 w 6127519"/>
              <a:gd name="connsiteY63" fmla="*/ 4128857 h 6858000"/>
              <a:gd name="connsiteX64" fmla="*/ 5903513 w 6127519"/>
              <a:gd name="connsiteY64" fmla="*/ 4187661 h 6858000"/>
              <a:gd name="connsiteX65" fmla="*/ 5917114 w 6127519"/>
              <a:gd name="connsiteY65" fmla="*/ 4213096 h 6858000"/>
              <a:gd name="connsiteX66" fmla="*/ 5924233 w 6127519"/>
              <a:gd name="connsiteY66" fmla="*/ 4242060 h 6858000"/>
              <a:gd name="connsiteX67" fmla="*/ 5928910 w 6127519"/>
              <a:gd name="connsiteY67" fmla="*/ 4300973 h 6858000"/>
              <a:gd name="connsiteX68" fmla="*/ 5939320 w 6127519"/>
              <a:gd name="connsiteY68" fmla="*/ 4340435 h 6858000"/>
              <a:gd name="connsiteX69" fmla="*/ 5946705 w 6127519"/>
              <a:gd name="connsiteY69" fmla="*/ 4428051 h 6858000"/>
              <a:gd name="connsiteX70" fmla="*/ 5949261 w 6127519"/>
              <a:gd name="connsiteY70" fmla="*/ 4449185 h 6858000"/>
              <a:gd name="connsiteX71" fmla="*/ 5968960 w 6127519"/>
              <a:gd name="connsiteY71" fmla="*/ 4482655 h 6858000"/>
              <a:gd name="connsiteX72" fmla="*/ 5980106 w 6127519"/>
              <a:gd name="connsiteY72" fmla="*/ 4585087 h 6858000"/>
              <a:gd name="connsiteX73" fmla="*/ 5998138 w 6127519"/>
              <a:gd name="connsiteY73" fmla="*/ 4697518 h 6858000"/>
              <a:gd name="connsiteX74" fmla="*/ 6007819 w 6127519"/>
              <a:gd name="connsiteY74" fmla="*/ 4858148 h 6858000"/>
              <a:gd name="connsiteX75" fmla="*/ 6007749 w 6127519"/>
              <a:gd name="connsiteY75" fmla="*/ 4964715 h 6858000"/>
              <a:gd name="connsiteX76" fmla="*/ 6005269 w 6127519"/>
              <a:gd name="connsiteY76" fmla="*/ 5150567 h 6858000"/>
              <a:gd name="connsiteX77" fmla="*/ 6001127 w 6127519"/>
              <a:gd name="connsiteY77" fmla="*/ 5164609 h 6858000"/>
              <a:gd name="connsiteX78" fmla="*/ 5998514 w 6127519"/>
              <a:gd name="connsiteY78" fmla="*/ 5189673 h 6858000"/>
              <a:gd name="connsiteX79" fmla="*/ 6018409 w 6127519"/>
              <a:gd name="connsiteY79" fmla="*/ 5227157 h 6858000"/>
              <a:gd name="connsiteX80" fmla="*/ 6036748 w 6127519"/>
              <a:gd name="connsiteY80" fmla="*/ 5322752 h 6858000"/>
              <a:gd name="connsiteX81" fmla="*/ 6036943 w 6127519"/>
              <a:gd name="connsiteY81" fmla="*/ 5329480 h 6858000"/>
              <a:gd name="connsiteX82" fmla="*/ 6037677 w 6127519"/>
              <a:gd name="connsiteY82" fmla="*/ 5354807 h 6858000"/>
              <a:gd name="connsiteX83" fmla="*/ 6039728 w 6127519"/>
              <a:gd name="connsiteY83" fmla="*/ 5359416 h 6858000"/>
              <a:gd name="connsiteX84" fmla="*/ 6053435 w 6127519"/>
              <a:gd name="connsiteY84" fmla="*/ 5387547 h 6858000"/>
              <a:gd name="connsiteX85" fmla="*/ 6065933 w 6127519"/>
              <a:gd name="connsiteY85" fmla="*/ 5443002 h 6858000"/>
              <a:gd name="connsiteX86" fmla="*/ 6068640 w 6127519"/>
              <a:gd name="connsiteY86" fmla="*/ 5474503 h 6858000"/>
              <a:gd name="connsiteX87" fmla="*/ 6080922 w 6127519"/>
              <a:gd name="connsiteY87" fmla="*/ 5561070 h 6858000"/>
              <a:gd name="connsiteX88" fmla="*/ 6096949 w 6127519"/>
              <a:gd name="connsiteY88" fmla="*/ 5648179 h 6858000"/>
              <a:gd name="connsiteX89" fmla="*/ 6125703 w 6127519"/>
              <a:gd name="connsiteY89" fmla="*/ 5692894 h 6858000"/>
              <a:gd name="connsiteX90" fmla="*/ 6121353 w 6127519"/>
              <a:gd name="connsiteY90" fmla="*/ 5721725 h 6858000"/>
              <a:gd name="connsiteX91" fmla="*/ 6121607 w 6127519"/>
              <a:gd name="connsiteY91" fmla="*/ 5721959 h 6858000"/>
              <a:gd name="connsiteX92" fmla="*/ 6127024 w 6127519"/>
              <a:gd name="connsiteY92" fmla="*/ 5786902 h 6858000"/>
              <a:gd name="connsiteX93" fmla="*/ 6127519 w 6127519"/>
              <a:gd name="connsiteY93" fmla="*/ 5865775 h 6858000"/>
              <a:gd name="connsiteX94" fmla="*/ 6119217 w 6127519"/>
              <a:gd name="connsiteY94" fmla="*/ 5888542 h 6858000"/>
              <a:gd name="connsiteX95" fmla="*/ 6102493 w 6127519"/>
              <a:gd name="connsiteY95" fmla="*/ 5928602 h 6858000"/>
              <a:gd name="connsiteX96" fmla="*/ 6056863 w 6127519"/>
              <a:gd name="connsiteY96" fmla="*/ 6000643 h 6858000"/>
              <a:gd name="connsiteX97" fmla="*/ 6045436 w 6127519"/>
              <a:gd name="connsiteY97" fmla="*/ 6124480 h 6858000"/>
              <a:gd name="connsiteX98" fmla="*/ 6030489 w 6127519"/>
              <a:gd name="connsiteY98" fmla="*/ 6317666 h 6858000"/>
              <a:gd name="connsiteX99" fmla="*/ 6007492 w 6127519"/>
              <a:gd name="connsiteY99" fmla="*/ 6440818 h 6858000"/>
              <a:gd name="connsiteX100" fmla="*/ 6009467 w 6127519"/>
              <a:gd name="connsiteY100" fmla="*/ 6487076 h 6858000"/>
              <a:gd name="connsiteX101" fmla="*/ 5995064 w 6127519"/>
              <a:gd name="connsiteY101" fmla="*/ 6540791 h 6858000"/>
              <a:gd name="connsiteX102" fmla="*/ 6004510 w 6127519"/>
              <a:gd name="connsiteY102" fmla="*/ 6599256 h 6858000"/>
              <a:gd name="connsiteX103" fmla="*/ 5986207 w 6127519"/>
              <a:gd name="connsiteY103" fmla="*/ 6695855 h 6858000"/>
              <a:gd name="connsiteX104" fmla="*/ 5979428 w 6127519"/>
              <a:gd name="connsiteY104" fmla="*/ 6754678 h 6858000"/>
              <a:gd name="connsiteX105" fmla="*/ 5983398 w 6127519"/>
              <a:gd name="connsiteY105" fmla="*/ 6778641 h 6858000"/>
              <a:gd name="connsiteX106" fmla="*/ 5984543 w 6127519"/>
              <a:gd name="connsiteY106" fmla="*/ 6811016 h 6858000"/>
              <a:gd name="connsiteX107" fmla="*/ 5979671 w 6127519"/>
              <a:gd name="connsiteY107" fmla="*/ 6858000 h 6858000"/>
              <a:gd name="connsiteX108" fmla="*/ 0 w 6127519"/>
              <a:gd name="connsiteY108" fmla="*/ 6858000 h 6858000"/>
              <a:gd name="connsiteX109" fmla="*/ 0 w 6127519"/>
              <a:gd name="connsiteY10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189234 w 6127519"/>
              <a:gd name="connsiteY18" fmla="*/ 1193495 h 6858000"/>
              <a:gd name="connsiteX19" fmla="*/ 5202769 w 6127519"/>
              <a:gd name="connsiteY19" fmla="*/ 1269450 h 6858000"/>
              <a:gd name="connsiteX20" fmla="*/ 5225968 w 6127519"/>
              <a:gd name="connsiteY20" fmla="*/ 1357994 h 6858000"/>
              <a:gd name="connsiteX21" fmla="*/ 5233819 w 6127519"/>
              <a:gd name="connsiteY21" fmla="*/ 1380922 h 6858000"/>
              <a:gd name="connsiteX22" fmla="*/ 5237226 w 6127519"/>
              <a:gd name="connsiteY22" fmla="*/ 1441327 h 6858000"/>
              <a:gd name="connsiteX23" fmla="*/ 5255653 w 6127519"/>
              <a:gd name="connsiteY23" fmla="*/ 1524712 h 6858000"/>
              <a:gd name="connsiteX24" fmla="*/ 5263491 w 6127519"/>
              <a:gd name="connsiteY24" fmla="*/ 1642938 h 6858000"/>
              <a:gd name="connsiteX25" fmla="*/ 5261314 w 6127519"/>
              <a:gd name="connsiteY25" fmla="*/ 1689177 h 6858000"/>
              <a:gd name="connsiteX26" fmla="*/ 5259788 w 6127519"/>
              <a:gd name="connsiteY26" fmla="*/ 1768516 h 6858000"/>
              <a:gd name="connsiteX27" fmla="*/ 5255696 w 6127519"/>
              <a:gd name="connsiteY27" fmla="*/ 1953770 h 6858000"/>
              <a:gd name="connsiteX28" fmla="*/ 5252592 w 6127519"/>
              <a:gd name="connsiteY28" fmla="*/ 2092210 h 6858000"/>
              <a:gd name="connsiteX29" fmla="*/ 5250104 w 6127519"/>
              <a:gd name="connsiteY29" fmla="*/ 2249166 h 6858000"/>
              <a:gd name="connsiteX30" fmla="*/ 5251214 w 6127519"/>
              <a:gd name="connsiteY30" fmla="*/ 2250944 h 6858000"/>
              <a:gd name="connsiteX31" fmla="*/ 5250644 w 6127519"/>
              <a:gd name="connsiteY31" fmla="*/ 2266619 h 6858000"/>
              <a:gd name="connsiteX32" fmla="*/ 5293877 w 6127519"/>
              <a:gd name="connsiteY32" fmla="*/ 2368649 h 6858000"/>
              <a:gd name="connsiteX33" fmla="*/ 5311338 w 6127519"/>
              <a:gd name="connsiteY33" fmla="*/ 2404034 h 6858000"/>
              <a:gd name="connsiteX34" fmla="*/ 5338366 w 6127519"/>
              <a:gd name="connsiteY34" fmla="*/ 2465052 h 6858000"/>
              <a:gd name="connsiteX35" fmla="*/ 5371263 w 6127519"/>
              <a:gd name="connsiteY35" fmla="*/ 2586413 h 6858000"/>
              <a:gd name="connsiteX36" fmla="*/ 5407503 w 6127519"/>
              <a:gd name="connsiteY36" fmla="*/ 2786290 h 6858000"/>
              <a:gd name="connsiteX37" fmla="*/ 5407356 w 6127519"/>
              <a:gd name="connsiteY37" fmla="*/ 2787545 h 6858000"/>
              <a:gd name="connsiteX38" fmla="*/ 5457023 w 6127519"/>
              <a:gd name="connsiteY38" fmla="*/ 2858292 h 6858000"/>
              <a:gd name="connsiteX39" fmla="*/ 5479298 w 6127519"/>
              <a:gd name="connsiteY39" fmla="*/ 2947791 h 6858000"/>
              <a:gd name="connsiteX40" fmla="*/ 5481770 w 6127519"/>
              <a:gd name="connsiteY40" fmla="*/ 2951352 h 6858000"/>
              <a:gd name="connsiteX41" fmla="*/ 5482415 w 6127519"/>
              <a:gd name="connsiteY41" fmla="*/ 3004079 h 6858000"/>
              <a:gd name="connsiteX42" fmla="*/ 5503944 w 6127519"/>
              <a:gd name="connsiteY42" fmla="*/ 3123335 h 6858000"/>
              <a:gd name="connsiteX43" fmla="*/ 5516007 w 6127519"/>
              <a:gd name="connsiteY43" fmla="*/ 3258473 h 6858000"/>
              <a:gd name="connsiteX44" fmla="*/ 5589758 w 6127519"/>
              <a:gd name="connsiteY44" fmla="*/ 3453699 h 6858000"/>
              <a:gd name="connsiteX45" fmla="*/ 5596144 w 6127519"/>
              <a:gd name="connsiteY45" fmla="*/ 3534624 h 6858000"/>
              <a:gd name="connsiteX46" fmla="*/ 5597750 w 6127519"/>
              <a:gd name="connsiteY46" fmla="*/ 3534129 h 6858000"/>
              <a:gd name="connsiteX47" fmla="*/ 5599700 w 6127519"/>
              <a:gd name="connsiteY47" fmla="*/ 3547221 h 6858000"/>
              <a:gd name="connsiteX48" fmla="*/ 5615031 w 6127519"/>
              <a:gd name="connsiteY48" fmla="*/ 3557482 h 6858000"/>
              <a:gd name="connsiteX49" fmla="*/ 5618377 w 6127519"/>
              <a:gd name="connsiteY49" fmla="*/ 3588431 h 6858000"/>
              <a:gd name="connsiteX50" fmla="*/ 5612155 w 6127519"/>
              <a:gd name="connsiteY50" fmla="*/ 3589869 h 6858000"/>
              <a:gd name="connsiteX51" fmla="*/ 5620843 w 6127519"/>
              <a:gd name="connsiteY51" fmla="*/ 3606745 h 6858000"/>
              <a:gd name="connsiteX52" fmla="*/ 5655472 w 6127519"/>
              <a:gd name="connsiteY52" fmla="*/ 3678877 h 6858000"/>
              <a:gd name="connsiteX53" fmla="*/ 5683015 w 6127519"/>
              <a:gd name="connsiteY53" fmla="*/ 3762025 h 6858000"/>
              <a:gd name="connsiteX54" fmla="*/ 5696643 w 6127519"/>
              <a:gd name="connsiteY54" fmla="*/ 3773888 h 6858000"/>
              <a:gd name="connsiteX55" fmla="*/ 5707995 w 6127519"/>
              <a:gd name="connsiteY55" fmla="*/ 3781685 h 6858000"/>
              <a:gd name="connsiteX56" fmla="*/ 5768491 w 6127519"/>
              <a:gd name="connsiteY56" fmla="*/ 3914399 h 6858000"/>
              <a:gd name="connsiteX57" fmla="*/ 5793123 w 6127519"/>
              <a:gd name="connsiteY57" fmla="*/ 3969952 h 6858000"/>
              <a:gd name="connsiteX58" fmla="*/ 5808321 w 6127519"/>
              <a:gd name="connsiteY58" fmla="*/ 3988153 h 6858000"/>
              <a:gd name="connsiteX59" fmla="*/ 5825621 w 6127519"/>
              <a:gd name="connsiteY59" fmla="*/ 4015525 h 6858000"/>
              <a:gd name="connsiteX60" fmla="*/ 5860672 w 6127519"/>
              <a:gd name="connsiteY60" fmla="*/ 4061579 h 6858000"/>
              <a:gd name="connsiteX61" fmla="*/ 5872173 w 6127519"/>
              <a:gd name="connsiteY61" fmla="*/ 4088497 h 6858000"/>
              <a:gd name="connsiteX62" fmla="*/ 5894095 w 6127519"/>
              <a:gd name="connsiteY62" fmla="*/ 4128857 h 6858000"/>
              <a:gd name="connsiteX63" fmla="*/ 5903513 w 6127519"/>
              <a:gd name="connsiteY63" fmla="*/ 4187661 h 6858000"/>
              <a:gd name="connsiteX64" fmla="*/ 5917114 w 6127519"/>
              <a:gd name="connsiteY64" fmla="*/ 4213096 h 6858000"/>
              <a:gd name="connsiteX65" fmla="*/ 5924233 w 6127519"/>
              <a:gd name="connsiteY65" fmla="*/ 4242060 h 6858000"/>
              <a:gd name="connsiteX66" fmla="*/ 5928910 w 6127519"/>
              <a:gd name="connsiteY66" fmla="*/ 4300973 h 6858000"/>
              <a:gd name="connsiteX67" fmla="*/ 5939320 w 6127519"/>
              <a:gd name="connsiteY67" fmla="*/ 4340435 h 6858000"/>
              <a:gd name="connsiteX68" fmla="*/ 5946705 w 6127519"/>
              <a:gd name="connsiteY68" fmla="*/ 4428051 h 6858000"/>
              <a:gd name="connsiteX69" fmla="*/ 5949261 w 6127519"/>
              <a:gd name="connsiteY69" fmla="*/ 4449185 h 6858000"/>
              <a:gd name="connsiteX70" fmla="*/ 5968960 w 6127519"/>
              <a:gd name="connsiteY70" fmla="*/ 4482655 h 6858000"/>
              <a:gd name="connsiteX71" fmla="*/ 5980106 w 6127519"/>
              <a:gd name="connsiteY71" fmla="*/ 4585087 h 6858000"/>
              <a:gd name="connsiteX72" fmla="*/ 5998138 w 6127519"/>
              <a:gd name="connsiteY72" fmla="*/ 4697518 h 6858000"/>
              <a:gd name="connsiteX73" fmla="*/ 6007819 w 6127519"/>
              <a:gd name="connsiteY73" fmla="*/ 4858148 h 6858000"/>
              <a:gd name="connsiteX74" fmla="*/ 6007749 w 6127519"/>
              <a:gd name="connsiteY74" fmla="*/ 4964715 h 6858000"/>
              <a:gd name="connsiteX75" fmla="*/ 6005269 w 6127519"/>
              <a:gd name="connsiteY75" fmla="*/ 5150567 h 6858000"/>
              <a:gd name="connsiteX76" fmla="*/ 6001127 w 6127519"/>
              <a:gd name="connsiteY76" fmla="*/ 5164609 h 6858000"/>
              <a:gd name="connsiteX77" fmla="*/ 5998514 w 6127519"/>
              <a:gd name="connsiteY77" fmla="*/ 5189673 h 6858000"/>
              <a:gd name="connsiteX78" fmla="*/ 6018409 w 6127519"/>
              <a:gd name="connsiteY78" fmla="*/ 5227157 h 6858000"/>
              <a:gd name="connsiteX79" fmla="*/ 6036748 w 6127519"/>
              <a:gd name="connsiteY79" fmla="*/ 5322752 h 6858000"/>
              <a:gd name="connsiteX80" fmla="*/ 6036943 w 6127519"/>
              <a:gd name="connsiteY80" fmla="*/ 5329480 h 6858000"/>
              <a:gd name="connsiteX81" fmla="*/ 6037677 w 6127519"/>
              <a:gd name="connsiteY81" fmla="*/ 5354807 h 6858000"/>
              <a:gd name="connsiteX82" fmla="*/ 6039728 w 6127519"/>
              <a:gd name="connsiteY82" fmla="*/ 5359416 h 6858000"/>
              <a:gd name="connsiteX83" fmla="*/ 6053435 w 6127519"/>
              <a:gd name="connsiteY83" fmla="*/ 5387547 h 6858000"/>
              <a:gd name="connsiteX84" fmla="*/ 6065933 w 6127519"/>
              <a:gd name="connsiteY84" fmla="*/ 5443002 h 6858000"/>
              <a:gd name="connsiteX85" fmla="*/ 6068640 w 6127519"/>
              <a:gd name="connsiteY85" fmla="*/ 5474503 h 6858000"/>
              <a:gd name="connsiteX86" fmla="*/ 6080922 w 6127519"/>
              <a:gd name="connsiteY86" fmla="*/ 5561070 h 6858000"/>
              <a:gd name="connsiteX87" fmla="*/ 6096949 w 6127519"/>
              <a:gd name="connsiteY87" fmla="*/ 5648179 h 6858000"/>
              <a:gd name="connsiteX88" fmla="*/ 6125703 w 6127519"/>
              <a:gd name="connsiteY88" fmla="*/ 5692894 h 6858000"/>
              <a:gd name="connsiteX89" fmla="*/ 6121353 w 6127519"/>
              <a:gd name="connsiteY89" fmla="*/ 5721725 h 6858000"/>
              <a:gd name="connsiteX90" fmla="*/ 6121607 w 6127519"/>
              <a:gd name="connsiteY90" fmla="*/ 5721959 h 6858000"/>
              <a:gd name="connsiteX91" fmla="*/ 6127024 w 6127519"/>
              <a:gd name="connsiteY91" fmla="*/ 5786902 h 6858000"/>
              <a:gd name="connsiteX92" fmla="*/ 6127519 w 6127519"/>
              <a:gd name="connsiteY92" fmla="*/ 5865775 h 6858000"/>
              <a:gd name="connsiteX93" fmla="*/ 6119217 w 6127519"/>
              <a:gd name="connsiteY93" fmla="*/ 5888542 h 6858000"/>
              <a:gd name="connsiteX94" fmla="*/ 6102493 w 6127519"/>
              <a:gd name="connsiteY94" fmla="*/ 5928602 h 6858000"/>
              <a:gd name="connsiteX95" fmla="*/ 6056863 w 6127519"/>
              <a:gd name="connsiteY95" fmla="*/ 6000643 h 6858000"/>
              <a:gd name="connsiteX96" fmla="*/ 6045436 w 6127519"/>
              <a:gd name="connsiteY96" fmla="*/ 6124480 h 6858000"/>
              <a:gd name="connsiteX97" fmla="*/ 6030489 w 6127519"/>
              <a:gd name="connsiteY97" fmla="*/ 6317666 h 6858000"/>
              <a:gd name="connsiteX98" fmla="*/ 6007492 w 6127519"/>
              <a:gd name="connsiteY98" fmla="*/ 6440818 h 6858000"/>
              <a:gd name="connsiteX99" fmla="*/ 6009467 w 6127519"/>
              <a:gd name="connsiteY99" fmla="*/ 6487076 h 6858000"/>
              <a:gd name="connsiteX100" fmla="*/ 5995064 w 6127519"/>
              <a:gd name="connsiteY100" fmla="*/ 6540791 h 6858000"/>
              <a:gd name="connsiteX101" fmla="*/ 6004510 w 6127519"/>
              <a:gd name="connsiteY101" fmla="*/ 6599256 h 6858000"/>
              <a:gd name="connsiteX102" fmla="*/ 5986207 w 6127519"/>
              <a:gd name="connsiteY102" fmla="*/ 6695855 h 6858000"/>
              <a:gd name="connsiteX103" fmla="*/ 5979428 w 6127519"/>
              <a:gd name="connsiteY103" fmla="*/ 6754678 h 6858000"/>
              <a:gd name="connsiteX104" fmla="*/ 5983398 w 6127519"/>
              <a:gd name="connsiteY104" fmla="*/ 6778641 h 6858000"/>
              <a:gd name="connsiteX105" fmla="*/ 5984543 w 6127519"/>
              <a:gd name="connsiteY105" fmla="*/ 6811016 h 6858000"/>
              <a:gd name="connsiteX106" fmla="*/ 5979671 w 6127519"/>
              <a:gd name="connsiteY106" fmla="*/ 6858000 h 6858000"/>
              <a:gd name="connsiteX107" fmla="*/ 0 w 6127519"/>
              <a:gd name="connsiteY107" fmla="*/ 6858000 h 6858000"/>
              <a:gd name="connsiteX108" fmla="*/ 0 w 6127519"/>
              <a:gd name="connsiteY10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5703 w 6127519"/>
              <a:gd name="connsiteY87" fmla="*/ 5692894 h 6858000"/>
              <a:gd name="connsiteX88" fmla="*/ 6121353 w 6127519"/>
              <a:gd name="connsiteY88" fmla="*/ 5721725 h 6858000"/>
              <a:gd name="connsiteX89" fmla="*/ 6121607 w 6127519"/>
              <a:gd name="connsiteY89" fmla="*/ 5721959 h 6858000"/>
              <a:gd name="connsiteX90" fmla="*/ 6127024 w 6127519"/>
              <a:gd name="connsiteY90" fmla="*/ 5786902 h 6858000"/>
              <a:gd name="connsiteX91" fmla="*/ 6127519 w 6127519"/>
              <a:gd name="connsiteY91" fmla="*/ 5865775 h 6858000"/>
              <a:gd name="connsiteX92" fmla="*/ 6119217 w 6127519"/>
              <a:gd name="connsiteY92" fmla="*/ 5888542 h 6858000"/>
              <a:gd name="connsiteX93" fmla="*/ 6102493 w 6127519"/>
              <a:gd name="connsiteY93" fmla="*/ 5928602 h 6858000"/>
              <a:gd name="connsiteX94" fmla="*/ 6056863 w 6127519"/>
              <a:gd name="connsiteY94" fmla="*/ 6000643 h 6858000"/>
              <a:gd name="connsiteX95" fmla="*/ 6045436 w 6127519"/>
              <a:gd name="connsiteY95" fmla="*/ 6124480 h 6858000"/>
              <a:gd name="connsiteX96" fmla="*/ 6030489 w 6127519"/>
              <a:gd name="connsiteY96" fmla="*/ 6317666 h 6858000"/>
              <a:gd name="connsiteX97" fmla="*/ 6007492 w 6127519"/>
              <a:gd name="connsiteY97" fmla="*/ 6440818 h 6858000"/>
              <a:gd name="connsiteX98" fmla="*/ 6009467 w 6127519"/>
              <a:gd name="connsiteY98" fmla="*/ 6487076 h 6858000"/>
              <a:gd name="connsiteX99" fmla="*/ 5995064 w 6127519"/>
              <a:gd name="connsiteY99" fmla="*/ 6540791 h 6858000"/>
              <a:gd name="connsiteX100" fmla="*/ 6004510 w 6127519"/>
              <a:gd name="connsiteY100" fmla="*/ 6599256 h 6858000"/>
              <a:gd name="connsiteX101" fmla="*/ 5986207 w 6127519"/>
              <a:gd name="connsiteY101" fmla="*/ 6695855 h 6858000"/>
              <a:gd name="connsiteX102" fmla="*/ 5979428 w 6127519"/>
              <a:gd name="connsiteY102" fmla="*/ 6754678 h 6858000"/>
              <a:gd name="connsiteX103" fmla="*/ 5983398 w 6127519"/>
              <a:gd name="connsiteY103" fmla="*/ 6778641 h 6858000"/>
              <a:gd name="connsiteX104" fmla="*/ 5984543 w 6127519"/>
              <a:gd name="connsiteY104" fmla="*/ 6811016 h 6858000"/>
              <a:gd name="connsiteX105" fmla="*/ 5979671 w 6127519"/>
              <a:gd name="connsiteY105" fmla="*/ 6858000 h 6858000"/>
              <a:gd name="connsiteX106" fmla="*/ 0 w 6127519"/>
              <a:gd name="connsiteY106" fmla="*/ 6858000 h 6858000"/>
              <a:gd name="connsiteX107" fmla="*/ 0 w 6127519"/>
              <a:gd name="connsiteY10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21607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6287 w 6127519"/>
              <a:gd name="connsiteY91" fmla="*/ 5868026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02493 w 6127519"/>
              <a:gd name="connsiteY91" fmla="*/ 5928602 h 6858000"/>
              <a:gd name="connsiteX92" fmla="*/ 6056863 w 6127519"/>
              <a:gd name="connsiteY92" fmla="*/ 6000643 h 6858000"/>
              <a:gd name="connsiteX93" fmla="*/ 6045436 w 6127519"/>
              <a:gd name="connsiteY93" fmla="*/ 6124480 h 6858000"/>
              <a:gd name="connsiteX94" fmla="*/ 6030489 w 6127519"/>
              <a:gd name="connsiteY94" fmla="*/ 6317666 h 6858000"/>
              <a:gd name="connsiteX95" fmla="*/ 6007492 w 6127519"/>
              <a:gd name="connsiteY95" fmla="*/ 6440818 h 6858000"/>
              <a:gd name="connsiteX96" fmla="*/ 6009467 w 6127519"/>
              <a:gd name="connsiteY96" fmla="*/ 6487076 h 6858000"/>
              <a:gd name="connsiteX97" fmla="*/ 5995064 w 6127519"/>
              <a:gd name="connsiteY97" fmla="*/ 6540791 h 6858000"/>
              <a:gd name="connsiteX98" fmla="*/ 6004510 w 6127519"/>
              <a:gd name="connsiteY98" fmla="*/ 6599256 h 6858000"/>
              <a:gd name="connsiteX99" fmla="*/ 5986207 w 6127519"/>
              <a:gd name="connsiteY99" fmla="*/ 6695855 h 6858000"/>
              <a:gd name="connsiteX100" fmla="*/ 5979428 w 6127519"/>
              <a:gd name="connsiteY100" fmla="*/ 6754678 h 6858000"/>
              <a:gd name="connsiteX101" fmla="*/ 5983398 w 6127519"/>
              <a:gd name="connsiteY101" fmla="*/ 6778641 h 6858000"/>
              <a:gd name="connsiteX102" fmla="*/ 5984543 w 6127519"/>
              <a:gd name="connsiteY102" fmla="*/ 6811016 h 6858000"/>
              <a:gd name="connsiteX103" fmla="*/ 5979671 w 6127519"/>
              <a:gd name="connsiteY103" fmla="*/ 6858000 h 6858000"/>
              <a:gd name="connsiteX104" fmla="*/ 0 w 6127519"/>
              <a:gd name="connsiteY104" fmla="*/ 6858000 h 6858000"/>
              <a:gd name="connsiteX105" fmla="*/ 0 w 6127519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07995 w 6127024"/>
              <a:gd name="connsiteY54" fmla="*/ 3781685 h 6858000"/>
              <a:gd name="connsiteX55" fmla="*/ 5768491 w 6127024"/>
              <a:gd name="connsiteY55" fmla="*/ 3914399 h 6858000"/>
              <a:gd name="connsiteX56" fmla="*/ 5793123 w 6127024"/>
              <a:gd name="connsiteY56" fmla="*/ 3969952 h 6858000"/>
              <a:gd name="connsiteX57" fmla="*/ 5808321 w 6127024"/>
              <a:gd name="connsiteY57" fmla="*/ 3988153 h 6858000"/>
              <a:gd name="connsiteX58" fmla="*/ 5825621 w 6127024"/>
              <a:gd name="connsiteY58" fmla="*/ 4015525 h 6858000"/>
              <a:gd name="connsiteX59" fmla="*/ 5860672 w 6127024"/>
              <a:gd name="connsiteY59" fmla="*/ 4061579 h 6858000"/>
              <a:gd name="connsiteX60" fmla="*/ 5872173 w 6127024"/>
              <a:gd name="connsiteY60" fmla="*/ 4088497 h 6858000"/>
              <a:gd name="connsiteX61" fmla="*/ 5894095 w 6127024"/>
              <a:gd name="connsiteY61" fmla="*/ 4128857 h 6858000"/>
              <a:gd name="connsiteX62" fmla="*/ 5903513 w 6127024"/>
              <a:gd name="connsiteY62" fmla="*/ 4187661 h 6858000"/>
              <a:gd name="connsiteX63" fmla="*/ 5917114 w 6127024"/>
              <a:gd name="connsiteY63" fmla="*/ 4213096 h 6858000"/>
              <a:gd name="connsiteX64" fmla="*/ 5924233 w 6127024"/>
              <a:gd name="connsiteY64" fmla="*/ 4242060 h 6858000"/>
              <a:gd name="connsiteX65" fmla="*/ 5928910 w 6127024"/>
              <a:gd name="connsiteY65" fmla="*/ 4300973 h 6858000"/>
              <a:gd name="connsiteX66" fmla="*/ 5939320 w 6127024"/>
              <a:gd name="connsiteY66" fmla="*/ 4340435 h 6858000"/>
              <a:gd name="connsiteX67" fmla="*/ 5946705 w 6127024"/>
              <a:gd name="connsiteY67" fmla="*/ 4428051 h 6858000"/>
              <a:gd name="connsiteX68" fmla="*/ 5949261 w 6127024"/>
              <a:gd name="connsiteY68" fmla="*/ 4449185 h 6858000"/>
              <a:gd name="connsiteX69" fmla="*/ 5968960 w 6127024"/>
              <a:gd name="connsiteY69" fmla="*/ 4482655 h 6858000"/>
              <a:gd name="connsiteX70" fmla="*/ 5980106 w 6127024"/>
              <a:gd name="connsiteY70" fmla="*/ 4585087 h 6858000"/>
              <a:gd name="connsiteX71" fmla="*/ 5998138 w 6127024"/>
              <a:gd name="connsiteY71" fmla="*/ 4697518 h 6858000"/>
              <a:gd name="connsiteX72" fmla="*/ 6007819 w 6127024"/>
              <a:gd name="connsiteY72" fmla="*/ 4858148 h 6858000"/>
              <a:gd name="connsiteX73" fmla="*/ 6007749 w 6127024"/>
              <a:gd name="connsiteY73" fmla="*/ 4964715 h 6858000"/>
              <a:gd name="connsiteX74" fmla="*/ 6005269 w 6127024"/>
              <a:gd name="connsiteY74" fmla="*/ 5150567 h 6858000"/>
              <a:gd name="connsiteX75" fmla="*/ 6001127 w 6127024"/>
              <a:gd name="connsiteY75" fmla="*/ 5164609 h 6858000"/>
              <a:gd name="connsiteX76" fmla="*/ 5998514 w 6127024"/>
              <a:gd name="connsiteY76" fmla="*/ 5189673 h 6858000"/>
              <a:gd name="connsiteX77" fmla="*/ 6018409 w 6127024"/>
              <a:gd name="connsiteY77" fmla="*/ 5227157 h 6858000"/>
              <a:gd name="connsiteX78" fmla="*/ 6036748 w 6127024"/>
              <a:gd name="connsiteY78" fmla="*/ 5322752 h 6858000"/>
              <a:gd name="connsiteX79" fmla="*/ 6036943 w 6127024"/>
              <a:gd name="connsiteY79" fmla="*/ 5329480 h 6858000"/>
              <a:gd name="connsiteX80" fmla="*/ 6037677 w 6127024"/>
              <a:gd name="connsiteY80" fmla="*/ 5354807 h 6858000"/>
              <a:gd name="connsiteX81" fmla="*/ 6039728 w 6127024"/>
              <a:gd name="connsiteY81" fmla="*/ 5359416 h 6858000"/>
              <a:gd name="connsiteX82" fmla="*/ 6053435 w 6127024"/>
              <a:gd name="connsiteY82" fmla="*/ 5387547 h 6858000"/>
              <a:gd name="connsiteX83" fmla="*/ 6065933 w 6127024"/>
              <a:gd name="connsiteY83" fmla="*/ 5443002 h 6858000"/>
              <a:gd name="connsiteX84" fmla="*/ 6068640 w 6127024"/>
              <a:gd name="connsiteY84" fmla="*/ 5474503 h 6858000"/>
              <a:gd name="connsiteX85" fmla="*/ 6080922 w 6127024"/>
              <a:gd name="connsiteY85" fmla="*/ 5561070 h 6858000"/>
              <a:gd name="connsiteX86" fmla="*/ 6096949 w 6127024"/>
              <a:gd name="connsiteY86" fmla="*/ 5648179 h 6858000"/>
              <a:gd name="connsiteX87" fmla="*/ 6121353 w 6127024"/>
              <a:gd name="connsiteY87" fmla="*/ 5721725 h 6858000"/>
              <a:gd name="connsiteX88" fmla="*/ 6109884 w 6127024"/>
              <a:gd name="connsiteY88" fmla="*/ 5721959 h 6858000"/>
              <a:gd name="connsiteX89" fmla="*/ 6127024 w 6127024"/>
              <a:gd name="connsiteY89" fmla="*/ 5786902 h 6858000"/>
              <a:gd name="connsiteX90" fmla="*/ 6115796 w 6127024"/>
              <a:gd name="connsiteY90" fmla="*/ 5862844 h 6858000"/>
              <a:gd name="connsiteX91" fmla="*/ 6102493 w 6127024"/>
              <a:gd name="connsiteY91" fmla="*/ 5928602 h 6858000"/>
              <a:gd name="connsiteX92" fmla="*/ 6056863 w 6127024"/>
              <a:gd name="connsiteY92" fmla="*/ 6000643 h 6858000"/>
              <a:gd name="connsiteX93" fmla="*/ 6045436 w 6127024"/>
              <a:gd name="connsiteY93" fmla="*/ 6124480 h 6858000"/>
              <a:gd name="connsiteX94" fmla="*/ 6030489 w 6127024"/>
              <a:gd name="connsiteY94" fmla="*/ 6317666 h 6858000"/>
              <a:gd name="connsiteX95" fmla="*/ 6007492 w 6127024"/>
              <a:gd name="connsiteY95" fmla="*/ 6440818 h 6858000"/>
              <a:gd name="connsiteX96" fmla="*/ 6009467 w 6127024"/>
              <a:gd name="connsiteY96" fmla="*/ 6487076 h 6858000"/>
              <a:gd name="connsiteX97" fmla="*/ 5995064 w 6127024"/>
              <a:gd name="connsiteY97" fmla="*/ 6540791 h 6858000"/>
              <a:gd name="connsiteX98" fmla="*/ 6004510 w 6127024"/>
              <a:gd name="connsiteY98" fmla="*/ 6599256 h 6858000"/>
              <a:gd name="connsiteX99" fmla="*/ 5986207 w 6127024"/>
              <a:gd name="connsiteY99" fmla="*/ 6695855 h 6858000"/>
              <a:gd name="connsiteX100" fmla="*/ 5979428 w 6127024"/>
              <a:gd name="connsiteY100" fmla="*/ 6754678 h 6858000"/>
              <a:gd name="connsiteX101" fmla="*/ 5983398 w 6127024"/>
              <a:gd name="connsiteY101" fmla="*/ 6778641 h 6858000"/>
              <a:gd name="connsiteX102" fmla="*/ 5984543 w 6127024"/>
              <a:gd name="connsiteY102" fmla="*/ 6811016 h 6858000"/>
              <a:gd name="connsiteX103" fmla="*/ 5979671 w 6127024"/>
              <a:gd name="connsiteY103" fmla="*/ 6858000 h 6858000"/>
              <a:gd name="connsiteX104" fmla="*/ 0 w 6127024"/>
              <a:gd name="connsiteY104" fmla="*/ 6858000 h 6858000"/>
              <a:gd name="connsiteX105" fmla="*/ 0 w 6127024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68491 w 6127024"/>
              <a:gd name="connsiteY54" fmla="*/ 3914399 h 6858000"/>
              <a:gd name="connsiteX55" fmla="*/ 5793123 w 6127024"/>
              <a:gd name="connsiteY55" fmla="*/ 3969952 h 6858000"/>
              <a:gd name="connsiteX56" fmla="*/ 5808321 w 6127024"/>
              <a:gd name="connsiteY56" fmla="*/ 3988153 h 6858000"/>
              <a:gd name="connsiteX57" fmla="*/ 5825621 w 6127024"/>
              <a:gd name="connsiteY57" fmla="*/ 4015525 h 6858000"/>
              <a:gd name="connsiteX58" fmla="*/ 5860672 w 6127024"/>
              <a:gd name="connsiteY58" fmla="*/ 4061579 h 6858000"/>
              <a:gd name="connsiteX59" fmla="*/ 5872173 w 6127024"/>
              <a:gd name="connsiteY59" fmla="*/ 4088497 h 6858000"/>
              <a:gd name="connsiteX60" fmla="*/ 5894095 w 6127024"/>
              <a:gd name="connsiteY60" fmla="*/ 4128857 h 6858000"/>
              <a:gd name="connsiteX61" fmla="*/ 5903513 w 6127024"/>
              <a:gd name="connsiteY61" fmla="*/ 4187661 h 6858000"/>
              <a:gd name="connsiteX62" fmla="*/ 5917114 w 6127024"/>
              <a:gd name="connsiteY62" fmla="*/ 4213096 h 6858000"/>
              <a:gd name="connsiteX63" fmla="*/ 5924233 w 6127024"/>
              <a:gd name="connsiteY63" fmla="*/ 4242060 h 6858000"/>
              <a:gd name="connsiteX64" fmla="*/ 5928910 w 6127024"/>
              <a:gd name="connsiteY64" fmla="*/ 4300973 h 6858000"/>
              <a:gd name="connsiteX65" fmla="*/ 5939320 w 6127024"/>
              <a:gd name="connsiteY65" fmla="*/ 4340435 h 6858000"/>
              <a:gd name="connsiteX66" fmla="*/ 5946705 w 6127024"/>
              <a:gd name="connsiteY66" fmla="*/ 4428051 h 6858000"/>
              <a:gd name="connsiteX67" fmla="*/ 5949261 w 6127024"/>
              <a:gd name="connsiteY67" fmla="*/ 4449185 h 6858000"/>
              <a:gd name="connsiteX68" fmla="*/ 5968960 w 6127024"/>
              <a:gd name="connsiteY68" fmla="*/ 4482655 h 6858000"/>
              <a:gd name="connsiteX69" fmla="*/ 5980106 w 6127024"/>
              <a:gd name="connsiteY69" fmla="*/ 4585087 h 6858000"/>
              <a:gd name="connsiteX70" fmla="*/ 5998138 w 6127024"/>
              <a:gd name="connsiteY70" fmla="*/ 4697518 h 6858000"/>
              <a:gd name="connsiteX71" fmla="*/ 6007819 w 6127024"/>
              <a:gd name="connsiteY71" fmla="*/ 4858148 h 6858000"/>
              <a:gd name="connsiteX72" fmla="*/ 6007749 w 6127024"/>
              <a:gd name="connsiteY72" fmla="*/ 4964715 h 6858000"/>
              <a:gd name="connsiteX73" fmla="*/ 6005269 w 6127024"/>
              <a:gd name="connsiteY73" fmla="*/ 5150567 h 6858000"/>
              <a:gd name="connsiteX74" fmla="*/ 6001127 w 6127024"/>
              <a:gd name="connsiteY74" fmla="*/ 5164609 h 6858000"/>
              <a:gd name="connsiteX75" fmla="*/ 5998514 w 6127024"/>
              <a:gd name="connsiteY75" fmla="*/ 5189673 h 6858000"/>
              <a:gd name="connsiteX76" fmla="*/ 6018409 w 6127024"/>
              <a:gd name="connsiteY76" fmla="*/ 5227157 h 6858000"/>
              <a:gd name="connsiteX77" fmla="*/ 6036748 w 6127024"/>
              <a:gd name="connsiteY77" fmla="*/ 5322752 h 6858000"/>
              <a:gd name="connsiteX78" fmla="*/ 6036943 w 6127024"/>
              <a:gd name="connsiteY78" fmla="*/ 5329480 h 6858000"/>
              <a:gd name="connsiteX79" fmla="*/ 6037677 w 6127024"/>
              <a:gd name="connsiteY79" fmla="*/ 5354807 h 6858000"/>
              <a:gd name="connsiteX80" fmla="*/ 6039728 w 6127024"/>
              <a:gd name="connsiteY80" fmla="*/ 5359416 h 6858000"/>
              <a:gd name="connsiteX81" fmla="*/ 6053435 w 6127024"/>
              <a:gd name="connsiteY81" fmla="*/ 5387547 h 6858000"/>
              <a:gd name="connsiteX82" fmla="*/ 6065933 w 6127024"/>
              <a:gd name="connsiteY82" fmla="*/ 5443002 h 6858000"/>
              <a:gd name="connsiteX83" fmla="*/ 6068640 w 6127024"/>
              <a:gd name="connsiteY83" fmla="*/ 5474503 h 6858000"/>
              <a:gd name="connsiteX84" fmla="*/ 6080922 w 6127024"/>
              <a:gd name="connsiteY84" fmla="*/ 5561070 h 6858000"/>
              <a:gd name="connsiteX85" fmla="*/ 6096949 w 6127024"/>
              <a:gd name="connsiteY85" fmla="*/ 5648179 h 6858000"/>
              <a:gd name="connsiteX86" fmla="*/ 6121353 w 6127024"/>
              <a:gd name="connsiteY86" fmla="*/ 5721725 h 6858000"/>
              <a:gd name="connsiteX87" fmla="*/ 6109884 w 6127024"/>
              <a:gd name="connsiteY87" fmla="*/ 5721959 h 6858000"/>
              <a:gd name="connsiteX88" fmla="*/ 6127024 w 6127024"/>
              <a:gd name="connsiteY88" fmla="*/ 5786902 h 6858000"/>
              <a:gd name="connsiteX89" fmla="*/ 6115796 w 6127024"/>
              <a:gd name="connsiteY89" fmla="*/ 5862844 h 6858000"/>
              <a:gd name="connsiteX90" fmla="*/ 6102493 w 6127024"/>
              <a:gd name="connsiteY90" fmla="*/ 5928602 h 6858000"/>
              <a:gd name="connsiteX91" fmla="*/ 6056863 w 6127024"/>
              <a:gd name="connsiteY91" fmla="*/ 6000643 h 6858000"/>
              <a:gd name="connsiteX92" fmla="*/ 6045436 w 6127024"/>
              <a:gd name="connsiteY92" fmla="*/ 6124480 h 6858000"/>
              <a:gd name="connsiteX93" fmla="*/ 6030489 w 6127024"/>
              <a:gd name="connsiteY93" fmla="*/ 6317666 h 6858000"/>
              <a:gd name="connsiteX94" fmla="*/ 6007492 w 6127024"/>
              <a:gd name="connsiteY94" fmla="*/ 6440818 h 6858000"/>
              <a:gd name="connsiteX95" fmla="*/ 6009467 w 6127024"/>
              <a:gd name="connsiteY95" fmla="*/ 6487076 h 6858000"/>
              <a:gd name="connsiteX96" fmla="*/ 5995064 w 6127024"/>
              <a:gd name="connsiteY96" fmla="*/ 6540791 h 6858000"/>
              <a:gd name="connsiteX97" fmla="*/ 6004510 w 6127024"/>
              <a:gd name="connsiteY97" fmla="*/ 6599256 h 6858000"/>
              <a:gd name="connsiteX98" fmla="*/ 5986207 w 6127024"/>
              <a:gd name="connsiteY98" fmla="*/ 6695855 h 6858000"/>
              <a:gd name="connsiteX99" fmla="*/ 5979428 w 6127024"/>
              <a:gd name="connsiteY99" fmla="*/ 6754678 h 6858000"/>
              <a:gd name="connsiteX100" fmla="*/ 5983398 w 6127024"/>
              <a:gd name="connsiteY100" fmla="*/ 6778641 h 6858000"/>
              <a:gd name="connsiteX101" fmla="*/ 5984543 w 6127024"/>
              <a:gd name="connsiteY101" fmla="*/ 6811016 h 6858000"/>
              <a:gd name="connsiteX102" fmla="*/ 5979671 w 6127024"/>
              <a:gd name="connsiteY102" fmla="*/ 6858000 h 6858000"/>
              <a:gd name="connsiteX103" fmla="*/ 0 w 6127024"/>
              <a:gd name="connsiteY103" fmla="*/ 6858000 h 6858000"/>
              <a:gd name="connsiteX104" fmla="*/ 0 w 6127024"/>
              <a:gd name="connsiteY10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8377 w 6127024"/>
              <a:gd name="connsiteY47" fmla="*/ 3588431 h 6858000"/>
              <a:gd name="connsiteX48" fmla="*/ 5612155 w 6127024"/>
              <a:gd name="connsiteY48" fmla="*/ 3589869 h 6858000"/>
              <a:gd name="connsiteX49" fmla="*/ 5620843 w 6127024"/>
              <a:gd name="connsiteY49" fmla="*/ 3606745 h 6858000"/>
              <a:gd name="connsiteX50" fmla="*/ 5655472 w 6127024"/>
              <a:gd name="connsiteY50" fmla="*/ 3678877 h 6858000"/>
              <a:gd name="connsiteX51" fmla="*/ 5683015 w 6127024"/>
              <a:gd name="connsiteY51" fmla="*/ 3762025 h 6858000"/>
              <a:gd name="connsiteX52" fmla="*/ 5696643 w 6127024"/>
              <a:gd name="connsiteY52" fmla="*/ 3773888 h 6858000"/>
              <a:gd name="connsiteX53" fmla="*/ 5768491 w 6127024"/>
              <a:gd name="connsiteY53" fmla="*/ 3914399 h 6858000"/>
              <a:gd name="connsiteX54" fmla="*/ 5793123 w 6127024"/>
              <a:gd name="connsiteY54" fmla="*/ 3969952 h 6858000"/>
              <a:gd name="connsiteX55" fmla="*/ 5808321 w 6127024"/>
              <a:gd name="connsiteY55" fmla="*/ 3988153 h 6858000"/>
              <a:gd name="connsiteX56" fmla="*/ 5825621 w 6127024"/>
              <a:gd name="connsiteY56" fmla="*/ 4015525 h 6858000"/>
              <a:gd name="connsiteX57" fmla="*/ 5860672 w 6127024"/>
              <a:gd name="connsiteY57" fmla="*/ 4061579 h 6858000"/>
              <a:gd name="connsiteX58" fmla="*/ 5872173 w 6127024"/>
              <a:gd name="connsiteY58" fmla="*/ 4088497 h 6858000"/>
              <a:gd name="connsiteX59" fmla="*/ 5894095 w 6127024"/>
              <a:gd name="connsiteY59" fmla="*/ 4128857 h 6858000"/>
              <a:gd name="connsiteX60" fmla="*/ 5903513 w 6127024"/>
              <a:gd name="connsiteY60" fmla="*/ 4187661 h 6858000"/>
              <a:gd name="connsiteX61" fmla="*/ 5917114 w 6127024"/>
              <a:gd name="connsiteY61" fmla="*/ 4213096 h 6858000"/>
              <a:gd name="connsiteX62" fmla="*/ 5924233 w 6127024"/>
              <a:gd name="connsiteY62" fmla="*/ 4242060 h 6858000"/>
              <a:gd name="connsiteX63" fmla="*/ 5928910 w 6127024"/>
              <a:gd name="connsiteY63" fmla="*/ 4300973 h 6858000"/>
              <a:gd name="connsiteX64" fmla="*/ 5939320 w 6127024"/>
              <a:gd name="connsiteY64" fmla="*/ 4340435 h 6858000"/>
              <a:gd name="connsiteX65" fmla="*/ 5946705 w 6127024"/>
              <a:gd name="connsiteY65" fmla="*/ 4428051 h 6858000"/>
              <a:gd name="connsiteX66" fmla="*/ 5949261 w 6127024"/>
              <a:gd name="connsiteY66" fmla="*/ 4449185 h 6858000"/>
              <a:gd name="connsiteX67" fmla="*/ 5968960 w 6127024"/>
              <a:gd name="connsiteY67" fmla="*/ 4482655 h 6858000"/>
              <a:gd name="connsiteX68" fmla="*/ 5980106 w 6127024"/>
              <a:gd name="connsiteY68" fmla="*/ 4585087 h 6858000"/>
              <a:gd name="connsiteX69" fmla="*/ 5998138 w 6127024"/>
              <a:gd name="connsiteY69" fmla="*/ 4697518 h 6858000"/>
              <a:gd name="connsiteX70" fmla="*/ 6007819 w 6127024"/>
              <a:gd name="connsiteY70" fmla="*/ 4858148 h 6858000"/>
              <a:gd name="connsiteX71" fmla="*/ 6007749 w 6127024"/>
              <a:gd name="connsiteY71" fmla="*/ 4964715 h 6858000"/>
              <a:gd name="connsiteX72" fmla="*/ 6005269 w 6127024"/>
              <a:gd name="connsiteY72" fmla="*/ 5150567 h 6858000"/>
              <a:gd name="connsiteX73" fmla="*/ 6001127 w 6127024"/>
              <a:gd name="connsiteY73" fmla="*/ 5164609 h 6858000"/>
              <a:gd name="connsiteX74" fmla="*/ 5998514 w 6127024"/>
              <a:gd name="connsiteY74" fmla="*/ 5189673 h 6858000"/>
              <a:gd name="connsiteX75" fmla="*/ 6018409 w 6127024"/>
              <a:gd name="connsiteY75" fmla="*/ 5227157 h 6858000"/>
              <a:gd name="connsiteX76" fmla="*/ 6036748 w 6127024"/>
              <a:gd name="connsiteY76" fmla="*/ 5322752 h 6858000"/>
              <a:gd name="connsiteX77" fmla="*/ 6036943 w 6127024"/>
              <a:gd name="connsiteY77" fmla="*/ 5329480 h 6858000"/>
              <a:gd name="connsiteX78" fmla="*/ 6037677 w 6127024"/>
              <a:gd name="connsiteY78" fmla="*/ 5354807 h 6858000"/>
              <a:gd name="connsiteX79" fmla="*/ 6039728 w 6127024"/>
              <a:gd name="connsiteY79" fmla="*/ 5359416 h 6858000"/>
              <a:gd name="connsiteX80" fmla="*/ 6053435 w 6127024"/>
              <a:gd name="connsiteY80" fmla="*/ 5387547 h 6858000"/>
              <a:gd name="connsiteX81" fmla="*/ 6065933 w 6127024"/>
              <a:gd name="connsiteY81" fmla="*/ 5443002 h 6858000"/>
              <a:gd name="connsiteX82" fmla="*/ 6068640 w 6127024"/>
              <a:gd name="connsiteY82" fmla="*/ 5474503 h 6858000"/>
              <a:gd name="connsiteX83" fmla="*/ 6080922 w 6127024"/>
              <a:gd name="connsiteY83" fmla="*/ 5561070 h 6858000"/>
              <a:gd name="connsiteX84" fmla="*/ 6096949 w 6127024"/>
              <a:gd name="connsiteY84" fmla="*/ 5648179 h 6858000"/>
              <a:gd name="connsiteX85" fmla="*/ 6121353 w 6127024"/>
              <a:gd name="connsiteY85" fmla="*/ 5721725 h 6858000"/>
              <a:gd name="connsiteX86" fmla="*/ 6109884 w 6127024"/>
              <a:gd name="connsiteY86" fmla="*/ 5721959 h 6858000"/>
              <a:gd name="connsiteX87" fmla="*/ 6127024 w 6127024"/>
              <a:gd name="connsiteY87" fmla="*/ 5786902 h 6858000"/>
              <a:gd name="connsiteX88" fmla="*/ 6115796 w 6127024"/>
              <a:gd name="connsiteY88" fmla="*/ 5862844 h 6858000"/>
              <a:gd name="connsiteX89" fmla="*/ 6102493 w 6127024"/>
              <a:gd name="connsiteY89" fmla="*/ 5928602 h 6858000"/>
              <a:gd name="connsiteX90" fmla="*/ 6056863 w 6127024"/>
              <a:gd name="connsiteY90" fmla="*/ 6000643 h 6858000"/>
              <a:gd name="connsiteX91" fmla="*/ 6045436 w 6127024"/>
              <a:gd name="connsiteY91" fmla="*/ 6124480 h 6858000"/>
              <a:gd name="connsiteX92" fmla="*/ 6030489 w 6127024"/>
              <a:gd name="connsiteY92" fmla="*/ 6317666 h 6858000"/>
              <a:gd name="connsiteX93" fmla="*/ 6007492 w 6127024"/>
              <a:gd name="connsiteY93" fmla="*/ 6440818 h 6858000"/>
              <a:gd name="connsiteX94" fmla="*/ 6009467 w 6127024"/>
              <a:gd name="connsiteY94" fmla="*/ 6487076 h 6858000"/>
              <a:gd name="connsiteX95" fmla="*/ 5995064 w 6127024"/>
              <a:gd name="connsiteY95" fmla="*/ 6540791 h 6858000"/>
              <a:gd name="connsiteX96" fmla="*/ 6004510 w 6127024"/>
              <a:gd name="connsiteY96" fmla="*/ 6599256 h 6858000"/>
              <a:gd name="connsiteX97" fmla="*/ 5986207 w 6127024"/>
              <a:gd name="connsiteY97" fmla="*/ 6695855 h 6858000"/>
              <a:gd name="connsiteX98" fmla="*/ 5979428 w 6127024"/>
              <a:gd name="connsiteY98" fmla="*/ 6754678 h 6858000"/>
              <a:gd name="connsiteX99" fmla="*/ 5983398 w 6127024"/>
              <a:gd name="connsiteY99" fmla="*/ 6778641 h 6858000"/>
              <a:gd name="connsiteX100" fmla="*/ 5984543 w 6127024"/>
              <a:gd name="connsiteY100" fmla="*/ 6811016 h 6858000"/>
              <a:gd name="connsiteX101" fmla="*/ 5979671 w 6127024"/>
              <a:gd name="connsiteY101" fmla="*/ 6858000 h 6858000"/>
              <a:gd name="connsiteX102" fmla="*/ 0 w 6127024"/>
              <a:gd name="connsiteY102" fmla="*/ 6858000 h 6858000"/>
              <a:gd name="connsiteX103" fmla="*/ 0 w 6127024"/>
              <a:gd name="connsiteY10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193495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20843 w 6127024"/>
              <a:gd name="connsiteY46" fmla="*/ 3606745 h 6858000"/>
              <a:gd name="connsiteX47" fmla="*/ 5655472 w 6127024"/>
              <a:gd name="connsiteY47" fmla="*/ 3678877 h 6858000"/>
              <a:gd name="connsiteX48" fmla="*/ 5683015 w 6127024"/>
              <a:gd name="connsiteY48" fmla="*/ 3762025 h 6858000"/>
              <a:gd name="connsiteX49" fmla="*/ 5696643 w 6127024"/>
              <a:gd name="connsiteY49" fmla="*/ 3773888 h 6858000"/>
              <a:gd name="connsiteX50" fmla="*/ 5768491 w 6127024"/>
              <a:gd name="connsiteY50" fmla="*/ 3914399 h 6858000"/>
              <a:gd name="connsiteX51" fmla="*/ 5793123 w 6127024"/>
              <a:gd name="connsiteY51" fmla="*/ 3969952 h 6858000"/>
              <a:gd name="connsiteX52" fmla="*/ 5808321 w 6127024"/>
              <a:gd name="connsiteY52" fmla="*/ 3988153 h 6858000"/>
              <a:gd name="connsiteX53" fmla="*/ 5825621 w 6127024"/>
              <a:gd name="connsiteY53" fmla="*/ 4015525 h 6858000"/>
              <a:gd name="connsiteX54" fmla="*/ 5860672 w 6127024"/>
              <a:gd name="connsiteY54" fmla="*/ 4061579 h 6858000"/>
              <a:gd name="connsiteX55" fmla="*/ 5872173 w 6127024"/>
              <a:gd name="connsiteY55" fmla="*/ 4088497 h 6858000"/>
              <a:gd name="connsiteX56" fmla="*/ 5894095 w 6127024"/>
              <a:gd name="connsiteY56" fmla="*/ 4128857 h 6858000"/>
              <a:gd name="connsiteX57" fmla="*/ 5903513 w 6127024"/>
              <a:gd name="connsiteY57" fmla="*/ 4187661 h 6858000"/>
              <a:gd name="connsiteX58" fmla="*/ 5917114 w 6127024"/>
              <a:gd name="connsiteY58" fmla="*/ 4213096 h 6858000"/>
              <a:gd name="connsiteX59" fmla="*/ 5924233 w 6127024"/>
              <a:gd name="connsiteY59" fmla="*/ 4242060 h 6858000"/>
              <a:gd name="connsiteX60" fmla="*/ 5928910 w 6127024"/>
              <a:gd name="connsiteY60" fmla="*/ 4300973 h 6858000"/>
              <a:gd name="connsiteX61" fmla="*/ 5939320 w 6127024"/>
              <a:gd name="connsiteY61" fmla="*/ 4340435 h 6858000"/>
              <a:gd name="connsiteX62" fmla="*/ 5946705 w 6127024"/>
              <a:gd name="connsiteY62" fmla="*/ 4428051 h 6858000"/>
              <a:gd name="connsiteX63" fmla="*/ 5949261 w 6127024"/>
              <a:gd name="connsiteY63" fmla="*/ 4449185 h 6858000"/>
              <a:gd name="connsiteX64" fmla="*/ 5968960 w 6127024"/>
              <a:gd name="connsiteY64" fmla="*/ 4482655 h 6858000"/>
              <a:gd name="connsiteX65" fmla="*/ 5998138 w 6127024"/>
              <a:gd name="connsiteY65" fmla="*/ 4697518 h 6858000"/>
              <a:gd name="connsiteX66" fmla="*/ 6007819 w 6127024"/>
              <a:gd name="connsiteY66" fmla="*/ 4858148 h 6858000"/>
              <a:gd name="connsiteX67" fmla="*/ 6007749 w 6127024"/>
              <a:gd name="connsiteY67" fmla="*/ 4964715 h 6858000"/>
              <a:gd name="connsiteX68" fmla="*/ 6005269 w 6127024"/>
              <a:gd name="connsiteY68" fmla="*/ 5150567 h 6858000"/>
              <a:gd name="connsiteX69" fmla="*/ 6001127 w 6127024"/>
              <a:gd name="connsiteY69" fmla="*/ 5164609 h 6858000"/>
              <a:gd name="connsiteX70" fmla="*/ 5998514 w 6127024"/>
              <a:gd name="connsiteY70" fmla="*/ 5189673 h 6858000"/>
              <a:gd name="connsiteX71" fmla="*/ 6018409 w 6127024"/>
              <a:gd name="connsiteY71" fmla="*/ 5227157 h 6858000"/>
              <a:gd name="connsiteX72" fmla="*/ 6036748 w 6127024"/>
              <a:gd name="connsiteY72" fmla="*/ 5322752 h 6858000"/>
              <a:gd name="connsiteX73" fmla="*/ 6036943 w 6127024"/>
              <a:gd name="connsiteY73" fmla="*/ 5329480 h 6858000"/>
              <a:gd name="connsiteX74" fmla="*/ 6037677 w 6127024"/>
              <a:gd name="connsiteY74" fmla="*/ 5354807 h 6858000"/>
              <a:gd name="connsiteX75" fmla="*/ 6039728 w 6127024"/>
              <a:gd name="connsiteY75" fmla="*/ 5359416 h 6858000"/>
              <a:gd name="connsiteX76" fmla="*/ 6053435 w 6127024"/>
              <a:gd name="connsiteY76" fmla="*/ 5387547 h 6858000"/>
              <a:gd name="connsiteX77" fmla="*/ 6065933 w 6127024"/>
              <a:gd name="connsiteY77" fmla="*/ 5443002 h 6858000"/>
              <a:gd name="connsiteX78" fmla="*/ 6068640 w 6127024"/>
              <a:gd name="connsiteY78" fmla="*/ 5474503 h 6858000"/>
              <a:gd name="connsiteX79" fmla="*/ 6080922 w 6127024"/>
              <a:gd name="connsiteY79" fmla="*/ 5561070 h 6858000"/>
              <a:gd name="connsiteX80" fmla="*/ 6096949 w 6127024"/>
              <a:gd name="connsiteY80" fmla="*/ 5648179 h 6858000"/>
              <a:gd name="connsiteX81" fmla="*/ 6121353 w 6127024"/>
              <a:gd name="connsiteY81" fmla="*/ 5721725 h 6858000"/>
              <a:gd name="connsiteX82" fmla="*/ 6109884 w 6127024"/>
              <a:gd name="connsiteY82" fmla="*/ 5721959 h 6858000"/>
              <a:gd name="connsiteX83" fmla="*/ 6127024 w 6127024"/>
              <a:gd name="connsiteY83" fmla="*/ 5786902 h 6858000"/>
              <a:gd name="connsiteX84" fmla="*/ 6115796 w 6127024"/>
              <a:gd name="connsiteY84" fmla="*/ 5862844 h 6858000"/>
              <a:gd name="connsiteX85" fmla="*/ 6102493 w 6127024"/>
              <a:gd name="connsiteY85" fmla="*/ 5928602 h 6858000"/>
              <a:gd name="connsiteX86" fmla="*/ 6056863 w 6127024"/>
              <a:gd name="connsiteY86" fmla="*/ 6000643 h 6858000"/>
              <a:gd name="connsiteX87" fmla="*/ 6045436 w 6127024"/>
              <a:gd name="connsiteY87" fmla="*/ 6124480 h 6858000"/>
              <a:gd name="connsiteX88" fmla="*/ 6030489 w 6127024"/>
              <a:gd name="connsiteY88" fmla="*/ 6317666 h 6858000"/>
              <a:gd name="connsiteX89" fmla="*/ 6007492 w 6127024"/>
              <a:gd name="connsiteY89" fmla="*/ 6440818 h 6858000"/>
              <a:gd name="connsiteX90" fmla="*/ 6009467 w 6127024"/>
              <a:gd name="connsiteY90" fmla="*/ 6487076 h 6858000"/>
              <a:gd name="connsiteX91" fmla="*/ 5995064 w 6127024"/>
              <a:gd name="connsiteY91" fmla="*/ 6540791 h 6858000"/>
              <a:gd name="connsiteX92" fmla="*/ 6004510 w 6127024"/>
              <a:gd name="connsiteY92" fmla="*/ 6599256 h 6858000"/>
              <a:gd name="connsiteX93" fmla="*/ 5986207 w 6127024"/>
              <a:gd name="connsiteY93" fmla="*/ 6695855 h 6858000"/>
              <a:gd name="connsiteX94" fmla="*/ 5979428 w 6127024"/>
              <a:gd name="connsiteY94" fmla="*/ 6754678 h 6858000"/>
              <a:gd name="connsiteX95" fmla="*/ 5983398 w 6127024"/>
              <a:gd name="connsiteY95" fmla="*/ 6778641 h 6858000"/>
              <a:gd name="connsiteX96" fmla="*/ 5984543 w 6127024"/>
              <a:gd name="connsiteY96" fmla="*/ 6811016 h 6858000"/>
              <a:gd name="connsiteX97" fmla="*/ 5979671 w 6127024"/>
              <a:gd name="connsiteY97" fmla="*/ 6858000 h 6858000"/>
              <a:gd name="connsiteX98" fmla="*/ 0 w 6127024"/>
              <a:gd name="connsiteY98" fmla="*/ 6858000 h 6858000"/>
              <a:gd name="connsiteX99" fmla="*/ 0 w 6127024"/>
              <a:gd name="connsiteY9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55472 w 6127024"/>
              <a:gd name="connsiteY46" fmla="*/ 3678877 h 6858000"/>
              <a:gd name="connsiteX47" fmla="*/ 5683015 w 6127024"/>
              <a:gd name="connsiteY47" fmla="*/ 3762025 h 6858000"/>
              <a:gd name="connsiteX48" fmla="*/ 5696643 w 6127024"/>
              <a:gd name="connsiteY48" fmla="*/ 3773888 h 6858000"/>
              <a:gd name="connsiteX49" fmla="*/ 5768491 w 6127024"/>
              <a:gd name="connsiteY49" fmla="*/ 3914399 h 6858000"/>
              <a:gd name="connsiteX50" fmla="*/ 5793123 w 6127024"/>
              <a:gd name="connsiteY50" fmla="*/ 3969952 h 6858000"/>
              <a:gd name="connsiteX51" fmla="*/ 5808321 w 6127024"/>
              <a:gd name="connsiteY51" fmla="*/ 3988153 h 6858000"/>
              <a:gd name="connsiteX52" fmla="*/ 5825621 w 6127024"/>
              <a:gd name="connsiteY52" fmla="*/ 4015525 h 6858000"/>
              <a:gd name="connsiteX53" fmla="*/ 5860672 w 6127024"/>
              <a:gd name="connsiteY53" fmla="*/ 4061579 h 6858000"/>
              <a:gd name="connsiteX54" fmla="*/ 5872173 w 6127024"/>
              <a:gd name="connsiteY54" fmla="*/ 4088497 h 6858000"/>
              <a:gd name="connsiteX55" fmla="*/ 5894095 w 6127024"/>
              <a:gd name="connsiteY55" fmla="*/ 4128857 h 6858000"/>
              <a:gd name="connsiteX56" fmla="*/ 5903513 w 6127024"/>
              <a:gd name="connsiteY56" fmla="*/ 4187661 h 6858000"/>
              <a:gd name="connsiteX57" fmla="*/ 5917114 w 6127024"/>
              <a:gd name="connsiteY57" fmla="*/ 4213096 h 6858000"/>
              <a:gd name="connsiteX58" fmla="*/ 5924233 w 6127024"/>
              <a:gd name="connsiteY58" fmla="*/ 4242060 h 6858000"/>
              <a:gd name="connsiteX59" fmla="*/ 5928910 w 6127024"/>
              <a:gd name="connsiteY59" fmla="*/ 4300973 h 6858000"/>
              <a:gd name="connsiteX60" fmla="*/ 5939320 w 6127024"/>
              <a:gd name="connsiteY60" fmla="*/ 4340435 h 6858000"/>
              <a:gd name="connsiteX61" fmla="*/ 5946705 w 6127024"/>
              <a:gd name="connsiteY61" fmla="*/ 4428051 h 6858000"/>
              <a:gd name="connsiteX62" fmla="*/ 5949261 w 6127024"/>
              <a:gd name="connsiteY62" fmla="*/ 4449185 h 6858000"/>
              <a:gd name="connsiteX63" fmla="*/ 5968960 w 6127024"/>
              <a:gd name="connsiteY63" fmla="*/ 4482655 h 6858000"/>
              <a:gd name="connsiteX64" fmla="*/ 5998138 w 6127024"/>
              <a:gd name="connsiteY64" fmla="*/ 4697518 h 6858000"/>
              <a:gd name="connsiteX65" fmla="*/ 6007819 w 6127024"/>
              <a:gd name="connsiteY65" fmla="*/ 4858148 h 6858000"/>
              <a:gd name="connsiteX66" fmla="*/ 6007749 w 6127024"/>
              <a:gd name="connsiteY66" fmla="*/ 4964715 h 6858000"/>
              <a:gd name="connsiteX67" fmla="*/ 6005269 w 6127024"/>
              <a:gd name="connsiteY67" fmla="*/ 5150567 h 6858000"/>
              <a:gd name="connsiteX68" fmla="*/ 6001127 w 6127024"/>
              <a:gd name="connsiteY68" fmla="*/ 5164609 h 6858000"/>
              <a:gd name="connsiteX69" fmla="*/ 5998514 w 6127024"/>
              <a:gd name="connsiteY69" fmla="*/ 5189673 h 6858000"/>
              <a:gd name="connsiteX70" fmla="*/ 6018409 w 6127024"/>
              <a:gd name="connsiteY70" fmla="*/ 5227157 h 6858000"/>
              <a:gd name="connsiteX71" fmla="*/ 6036748 w 6127024"/>
              <a:gd name="connsiteY71" fmla="*/ 5322752 h 6858000"/>
              <a:gd name="connsiteX72" fmla="*/ 6036943 w 6127024"/>
              <a:gd name="connsiteY72" fmla="*/ 5329480 h 6858000"/>
              <a:gd name="connsiteX73" fmla="*/ 6037677 w 6127024"/>
              <a:gd name="connsiteY73" fmla="*/ 5354807 h 6858000"/>
              <a:gd name="connsiteX74" fmla="*/ 6039728 w 6127024"/>
              <a:gd name="connsiteY74" fmla="*/ 5359416 h 6858000"/>
              <a:gd name="connsiteX75" fmla="*/ 6053435 w 6127024"/>
              <a:gd name="connsiteY75" fmla="*/ 5387547 h 6858000"/>
              <a:gd name="connsiteX76" fmla="*/ 6065933 w 6127024"/>
              <a:gd name="connsiteY76" fmla="*/ 5443002 h 6858000"/>
              <a:gd name="connsiteX77" fmla="*/ 6068640 w 6127024"/>
              <a:gd name="connsiteY77" fmla="*/ 5474503 h 6858000"/>
              <a:gd name="connsiteX78" fmla="*/ 6080922 w 6127024"/>
              <a:gd name="connsiteY78" fmla="*/ 5561070 h 6858000"/>
              <a:gd name="connsiteX79" fmla="*/ 6096949 w 6127024"/>
              <a:gd name="connsiteY79" fmla="*/ 5648179 h 6858000"/>
              <a:gd name="connsiteX80" fmla="*/ 6121353 w 6127024"/>
              <a:gd name="connsiteY80" fmla="*/ 5721725 h 6858000"/>
              <a:gd name="connsiteX81" fmla="*/ 6109884 w 6127024"/>
              <a:gd name="connsiteY81" fmla="*/ 5721959 h 6858000"/>
              <a:gd name="connsiteX82" fmla="*/ 6127024 w 6127024"/>
              <a:gd name="connsiteY82" fmla="*/ 5786902 h 6858000"/>
              <a:gd name="connsiteX83" fmla="*/ 6115796 w 6127024"/>
              <a:gd name="connsiteY83" fmla="*/ 5862844 h 6858000"/>
              <a:gd name="connsiteX84" fmla="*/ 6102493 w 6127024"/>
              <a:gd name="connsiteY84" fmla="*/ 5928602 h 6858000"/>
              <a:gd name="connsiteX85" fmla="*/ 6056863 w 6127024"/>
              <a:gd name="connsiteY85" fmla="*/ 6000643 h 6858000"/>
              <a:gd name="connsiteX86" fmla="*/ 6045436 w 6127024"/>
              <a:gd name="connsiteY86" fmla="*/ 6124480 h 6858000"/>
              <a:gd name="connsiteX87" fmla="*/ 6030489 w 6127024"/>
              <a:gd name="connsiteY87" fmla="*/ 6317666 h 6858000"/>
              <a:gd name="connsiteX88" fmla="*/ 6007492 w 6127024"/>
              <a:gd name="connsiteY88" fmla="*/ 6440818 h 6858000"/>
              <a:gd name="connsiteX89" fmla="*/ 6009467 w 6127024"/>
              <a:gd name="connsiteY89" fmla="*/ 6487076 h 6858000"/>
              <a:gd name="connsiteX90" fmla="*/ 5995064 w 6127024"/>
              <a:gd name="connsiteY90" fmla="*/ 6540791 h 6858000"/>
              <a:gd name="connsiteX91" fmla="*/ 6004510 w 6127024"/>
              <a:gd name="connsiteY91" fmla="*/ 6599256 h 6858000"/>
              <a:gd name="connsiteX92" fmla="*/ 5986207 w 6127024"/>
              <a:gd name="connsiteY92" fmla="*/ 6695855 h 6858000"/>
              <a:gd name="connsiteX93" fmla="*/ 5979428 w 6127024"/>
              <a:gd name="connsiteY93" fmla="*/ 6754678 h 6858000"/>
              <a:gd name="connsiteX94" fmla="*/ 5983398 w 6127024"/>
              <a:gd name="connsiteY94" fmla="*/ 6778641 h 6858000"/>
              <a:gd name="connsiteX95" fmla="*/ 5984543 w 6127024"/>
              <a:gd name="connsiteY95" fmla="*/ 6811016 h 6858000"/>
              <a:gd name="connsiteX96" fmla="*/ 5979671 w 6127024"/>
              <a:gd name="connsiteY96" fmla="*/ 6858000 h 6858000"/>
              <a:gd name="connsiteX97" fmla="*/ 0 w 6127024"/>
              <a:gd name="connsiteY97" fmla="*/ 6858000 h 6858000"/>
              <a:gd name="connsiteX98" fmla="*/ 0 w 6127024"/>
              <a:gd name="connsiteY98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39320 w 6127024"/>
              <a:gd name="connsiteY59" fmla="*/ 4340435 h 6858000"/>
              <a:gd name="connsiteX60" fmla="*/ 5946705 w 6127024"/>
              <a:gd name="connsiteY60" fmla="*/ 4428051 h 6858000"/>
              <a:gd name="connsiteX61" fmla="*/ 5949261 w 6127024"/>
              <a:gd name="connsiteY61" fmla="*/ 4449185 h 6858000"/>
              <a:gd name="connsiteX62" fmla="*/ 5968960 w 6127024"/>
              <a:gd name="connsiteY62" fmla="*/ 4482655 h 6858000"/>
              <a:gd name="connsiteX63" fmla="*/ 5998138 w 6127024"/>
              <a:gd name="connsiteY63" fmla="*/ 4697518 h 6858000"/>
              <a:gd name="connsiteX64" fmla="*/ 6007819 w 6127024"/>
              <a:gd name="connsiteY64" fmla="*/ 4858148 h 6858000"/>
              <a:gd name="connsiteX65" fmla="*/ 6007749 w 6127024"/>
              <a:gd name="connsiteY65" fmla="*/ 4964715 h 6858000"/>
              <a:gd name="connsiteX66" fmla="*/ 6005269 w 6127024"/>
              <a:gd name="connsiteY66" fmla="*/ 5150567 h 6858000"/>
              <a:gd name="connsiteX67" fmla="*/ 6001127 w 6127024"/>
              <a:gd name="connsiteY67" fmla="*/ 5164609 h 6858000"/>
              <a:gd name="connsiteX68" fmla="*/ 5998514 w 6127024"/>
              <a:gd name="connsiteY68" fmla="*/ 5189673 h 6858000"/>
              <a:gd name="connsiteX69" fmla="*/ 6018409 w 6127024"/>
              <a:gd name="connsiteY69" fmla="*/ 5227157 h 6858000"/>
              <a:gd name="connsiteX70" fmla="*/ 6036748 w 6127024"/>
              <a:gd name="connsiteY70" fmla="*/ 5322752 h 6858000"/>
              <a:gd name="connsiteX71" fmla="*/ 6036943 w 6127024"/>
              <a:gd name="connsiteY71" fmla="*/ 5329480 h 6858000"/>
              <a:gd name="connsiteX72" fmla="*/ 6037677 w 6127024"/>
              <a:gd name="connsiteY72" fmla="*/ 5354807 h 6858000"/>
              <a:gd name="connsiteX73" fmla="*/ 6039728 w 6127024"/>
              <a:gd name="connsiteY73" fmla="*/ 5359416 h 6858000"/>
              <a:gd name="connsiteX74" fmla="*/ 6053435 w 6127024"/>
              <a:gd name="connsiteY74" fmla="*/ 5387547 h 6858000"/>
              <a:gd name="connsiteX75" fmla="*/ 6065933 w 6127024"/>
              <a:gd name="connsiteY75" fmla="*/ 5443002 h 6858000"/>
              <a:gd name="connsiteX76" fmla="*/ 6068640 w 6127024"/>
              <a:gd name="connsiteY76" fmla="*/ 5474503 h 6858000"/>
              <a:gd name="connsiteX77" fmla="*/ 6080922 w 6127024"/>
              <a:gd name="connsiteY77" fmla="*/ 5561070 h 6858000"/>
              <a:gd name="connsiteX78" fmla="*/ 6096949 w 6127024"/>
              <a:gd name="connsiteY78" fmla="*/ 5648179 h 6858000"/>
              <a:gd name="connsiteX79" fmla="*/ 6121353 w 6127024"/>
              <a:gd name="connsiteY79" fmla="*/ 5721725 h 6858000"/>
              <a:gd name="connsiteX80" fmla="*/ 6109884 w 6127024"/>
              <a:gd name="connsiteY80" fmla="*/ 5721959 h 6858000"/>
              <a:gd name="connsiteX81" fmla="*/ 6127024 w 6127024"/>
              <a:gd name="connsiteY81" fmla="*/ 5786902 h 6858000"/>
              <a:gd name="connsiteX82" fmla="*/ 6115796 w 6127024"/>
              <a:gd name="connsiteY82" fmla="*/ 5862844 h 6858000"/>
              <a:gd name="connsiteX83" fmla="*/ 6102493 w 6127024"/>
              <a:gd name="connsiteY83" fmla="*/ 5928602 h 6858000"/>
              <a:gd name="connsiteX84" fmla="*/ 6056863 w 6127024"/>
              <a:gd name="connsiteY84" fmla="*/ 6000643 h 6858000"/>
              <a:gd name="connsiteX85" fmla="*/ 6045436 w 6127024"/>
              <a:gd name="connsiteY85" fmla="*/ 6124480 h 6858000"/>
              <a:gd name="connsiteX86" fmla="*/ 6030489 w 6127024"/>
              <a:gd name="connsiteY86" fmla="*/ 6317666 h 6858000"/>
              <a:gd name="connsiteX87" fmla="*/ 6007492 w 6127024"/>
              <a:gd name="connsiteY87" fmla="*/ 6440818 h 6858000"/>
              <a:gd name="connsiteX88" fmla="*/ 6009467 w 6127024"/>
              <a:gd name="connsiteY88" fmla="*/ 6487076 h 6858000"/>
              <a:gd name="connsiteX89" fmla="*/ 5995064 w 6127024"/>
              <a:gd name="connsiteY89" fmla="*/ 6540791 h 6858000"/>
              <a:gd name="connsiteX90" fmla="*/ 6004510 w 6127024"/>
              <a:gd name="connsiteY90" fmla="*/ 6599256 h 6858000"/>
              <a:gd name="connsiteX91" fmla="*/ 5986207 w 6127024"/>
              <a:gd name="connsiteY91" fmla="*/ 6695855 h 6858000"/>
              <a:gd name="connsiteX92" fmla="*/ 5979428 w 6127024"/>
              <a:gd name="connsiteY92" fmla="*/ 6754678 h 6858000"/>
              <a:gd name="connsiteX93" fmla="*/ 5983398 w 6127024"/>
              <a:gd name="connsiteY93" fmla="*/ 6778641 h 6858000"/>
              <a:gd name="connsiteX94" fmla="*/ 5984543 w 6127024"/>
              <a:gd name="connsiteY94" fmla="*/ 6811016 h 6858000"/>
              <a:gd name="connsiteX95" fmla="*/ 5979671 w 6127024"/>
              <a:gd name="connsiteY95" fmla="*/ 6858000 h 6858000"/>
              <a:gd name="connsiteX96" fmla="*/ 0 w 6127024"/>
              <a:gd name="connsiteY96" fmla="*/ 6858000 h 6858000"/>
              <a:gd name="connsiteX97" fmla="*/ 0 w 6127024"/>
              <a:gd name="connsiteY97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46705 w 6127024"/>
              <a:gd name="connsiteY59" fmla="*/ 4428051 h 6858000"/>
              <a:gd name="connsiteX60" fmla="*/ 5949261 w 6127024"/>
              <a:gd name="connsiteY60" fmla="*/ 4449185 h 6858000"/>
              <a:gd name="connsiteX61" fmla="*/ 5968960 w 6127024"/>
              <a:gd name="connsiteY61" fmla="*/ 4482655 h 6858000"/>
              <a:gd name="connsiteX62" fmla="*/ 5998138 w 6127024"/>
              <a:gd name="connsiteY62" fmla="*/ 4697518 h 6858000"/>
              <a:gd name="connsiteX63" fmla="*/ 6007819 w 6127024"/>
              <a:gd name="connsiteY63" fmla="*/ 4858148 h 6858000"/>
              <a:gd name="connsiteX64" fmla="*/ 6007749 w 6127024"/>
              <a:gd name="connsiteY64" fmla="*/ 4964715 h 6858000"/>
              <a:gd name="connsiteX65" fmla="*/ 6005269 w 6127024"/>
              <a:gd name="connsiteY65" fmla="*/ 5150567 h 6858000"/>
              <a:gd name="connsiteX66" fmla="*/ 6001127 w 6127024"/>
              <a:gd name="connsiteY66" fmla="*/ 5164609 h 6858000"/>
              <a:gd name="connsiteX67" fmla="*/ 5998514 w 6127024"/>
              <a:gd name="connsiteY67" fmla="*/ 5189673 h 6858000"/>
              <a:gd name="connsiteX68" fmla="*/ 6018409 w 6127024"/>
              <a:gd name="connsiteY68" fmla="*/ 5227157 h 6858000"/>
              <a:gd name="connsiteX69" fmla="*/ 6036748 w 6127024"/>
              <a:gd name="connsiteY69" fmla="*/ 5322752 h 6858000"/>
              <a:gd name="connsiteX70" fmla="*/ 6036943 w 6127024"/>
              <a:gd name="connsiteY70" fmla="*/ 5329480 h 6858000"/>
              <a:gd name="connsiteX71" fmla="*/ 6037677 w 6127024"/>
              <a:gd name="connsiteY71" fmla="*/ 5354807 h 6858000"/>
              <a:gd name="connsiteX72" fmla="*/ 6039728 w 6127024"/>
              <a:gd name="connsiteY72" fmla="*/ 5359416 h 6858000"/>
              <a:gd name="connsiteX73" fmla="*/ 6053435 w 6127024"/>
              <a:gd name="connsiteY73" fmla="*/ 5387547 h 6858000"/>
              <a:gd name="connsiteX74" fmla="*/ 6065933 w 6127024"/>
              <a:gd name="connsiteY74" fmla="*/ 5443002 h 6858000"/>
              <a:gd name="connsiteX75" fmla="*/ 6068640 w 6127024"/>
              <a:gd name="connsiteY75" fmla="*/ 5474503 h 6858000"/>
              <a:gd name="connsiteX76" fmla="*/ 6080922 w 6127024"/>
              <a:gd name="connsiteY76" fmla="*/ 5561070 h 6858000"/>
              <a:gd name="connsiteX77" fmla="*/ 6096949 w 6127024"/>
              <a:gd name="connsiteY77" fmla="*/ 5648179 h 6858000"/>
              <a:gd name="connsiteX78" fmla="*/ 6121353 w 6127024"/>
              <a:gd name="connsiteY78" fmla="*/ 5721725 h 6858000"/>
              <a:gd name="connsiteX79" fmla="*/ 6109884 w 6127024"/>
              <a:gd name="connsiteY79" fmla="*/ 5721959 h 6858000"/>
              <a:gd name="connsiteX80" fmla="*/ 6127024 w 6127024"/>
              <a:gd name="connsiteY80" fmla="*/ 5786902 h 6858000"/>
              <a:gd name="connsiteX81" fmla="*/ 6115796 w 6127024"/>
              <a:gd name="connsiteY81" fmla="*/ 5862844 h 6858000"/>
              <a:gd name="connsiteX82" fmla="*/ 6102493 w 6127024"/>
              <a:gd name="connsiteY82" fmla="*/ 5928602 h 6858000"/>
              <a:gd name="connsiteX83" fmla="*/ 6056863 w 6127024"/>
              <a:gd name="connsiteY83" fmla="*/ 6000643 h 6858000"/>
              <a:gd name="connsiteX84" fmla="*/ 6045436 w 6127024"/>
              <a:gd name="connsiteY84" fmla="*/ 6124480 h 6858000"/>
              <a:gd name="connsiteX85" fmla="*/ 6030489 w 6127024"/>
              <a:gd name="connsiteY85" fmla="*/ 6317666 h 6858000"/>
              <a:gd name="connsiteX86" fmla="*/ 6007492 w 6127024"/>
              <a:gd name="connsiteY86" fmla="*/ 6440818 h 6858000"/>
              <a:gd name="connsiteX87" fmla="*/ 6009467 w 6127024"/>
              <a:gd name="connsiteY87" fmla="*/ 6487076 h 6858000"/>
              <a:gd name="connsiteX88" fmla="*/ 5995064 w 6127024"/>
              <a:gd name="connsiteY88" fmla="*/ 6540791 h 6858000"/>
              <a:gd name="connsiteX89" fmla="*/ 6004510 w 6127024"/>
              <a:gd name="connsiteY89" fmla="*/ 6599256 h 6858000"/>
              <a:gd name="connsiteX90" fmla="*/ 5986207 w 6127024"/>
              <a:gd name="connsiteY90" fmla="*/ 6695855 h 6858000"/>
              <a:gd name="connsiteX91" fmla="*/ 5979428 w 6127024"/>
              <a:gd name="connsiteY91" fmla="*/ 6754678 h 6858000"/>
              <a:gd name="connsiteX92" fmla="*/ 5983398 w 6127024"/>
              <a:gd name="connsiteY92" fmla="*/ 6778641 h 6858000"/>
              <a:gd name="connsiteX93" fmla="*/ 5984543 w 6127024"/>
              <a:gd name="connsiteY93" fmla="*/ 6811016 h 6858000"/>
              <a:gd name="connsiteX94" fmla="*/ 5979671 w 6127024"/>
              <a:gd name="connsiteY94" fmla="*/ 6858000 h 6858000"/>
              <a:gd name="connsiteX95" fmla="*/ 0 w 6127024"/>
              <a:gd name="connsiteY95" fmla="*/ 6858000 h 6858000"/>
              <a:gd name="connsiteX96" fmla="*/ 0 w 6127024"/>
              <a:gd name="connsiteY96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4233 w 6127024"/>
              <a:gd name="connsiteY56" fmla="*/ 4242060 h 6858000"/>
              <a:gd name="connsiteX57" fmla="*/ 5928910 w 6127024"/>
              <a:gd name="connsiteY57" fmla="*/ 4300973 h 6858000"/>
              <a:gd name="connsiteX58" fmla="*/ 5946705 w 6127024"/>
              <a:gd name="connsiteY58" fmla="*/ 4428051 h 6858000"/>
              <a:gd name="connsiteX59" fmla="*/ 5949261 w 6127024"/>
              <a:gd name="connsiteY59" fmla="*/ 4449185 h 6858000"/>
              <a:gd name="connsiteX60" fmla="*/ 5968960 w 6127024"/>
              <a:gd name="connsiteY60" fmla="*/ 4482655 h 6858000"/>
              <a:gd name="connsiteX61" fmla="*/ 5998138 w 6127024"/>
              <a:gd name="connsiteY61" fmla="*/ 4697518 h 6858000"/>
              <a:gd name="connsiteX62" fmla="*/ 6007819 w 6127024"/>
              <a:gd name="connsiteY62" fmla="*/ 4858148 h 6858000"/>
              <a:gd name="connsiteX63" fmla="*/ 6007749 w 6127024"/>
              <a:gd name="connsiteY63" fmla="*/ 4964715 h 6858000"/>
              <a:gd name="connsiteX64" fmla="*/ 6005269 w 6127024"/>
              <a:gd name="connsiteY64" fmla="*/ 5150567 h 6858000"/>
              <a:gd name="connsiteX65" fmla="*/ 6001127 w 6127024"/>
              <a:gd name="connsiteY65" fmla="*/ 5164609 h 6858000"/>
              <a:gd name="connsiteX66" fmla="*/ 5998514 w 6127024"/>
              <a:gd name="connsiteY66" fmla="*/ 5189673 h 6858000"/>
              <a:gd name="connsiteX67" fmla="*/ 6018409 w 6127024"/>
              <a:gd name="connsiteY67" fmla="*/ 5227157 h 6858000"/>
              <a:gd name="connsiteX68" fmla="*/ 6036748 w 6127024"/>
              <a:gd name="connsiteY68" fmla="*/ 5322752 h 6858000"/>
              <a:gd name="connsiteX69" fmla="*/ 6036943 w 6127024"/>
              <a:gd name="connsiteY69" fmla="*/ 5329480 h 6858000"/>
              <a:gd name="connsiteX70" fmla="*/ 6037677 w 6127024"/>
              <a:gd name="connsiteY70" fmla="*/ 5354807 h 6858000"/>
              <a:gd name="connsiteX71" fmla="*/ 6039728 w 6127024"/>
              <a:gd name="connsiteY71" fmla="*/ 5359416 h 6858000"/>
              <a:gd name="connsiteX72" fmla="*/ 6053435 w 6127024"/>
              <a:gd name="connsiteY72" fmla="*/ 5387547 h 6858000"/>
              <a:gd name="connsiteX73" fmla="*/ 6065933 w 6127024"/>
              <a:gd name="connsiteY73" fmla="*/ 5443002 h 6858000"/>
              <a:gd name="connsiteX74" fmla="*/ 6068640 w 6127024"/>
              <a:gd name="connsiteY74" fmla="*/ 5474503 h 6858000"/>
              <a:gd name="connsiteX75" fmla="*/ 6080922 w 6127024"/>
              <a:gd name="connsiteY75" fmla="*/ 5561070 h 6858000"/>
              <a:gd name="connsiteX76" fmla="*/ 6096949 w 6127024"/>
              <a:gd name="connsiteY76" fmla="*/ 5648179 h 6858000"/>
              <a:gd name="connsiteX77" fmla="*/ 6121353 w 6127024"/>
              <a:gd name="connsiteY77" fmla="*/ 5721725 h 6858000"/>
              <a:gd name="connsiteX78" fmla="*/ 6109884 w 6127024"/>
              <a:gd name="connsiteY78" fmla="*/ 5721959 h 6858000"/>
              <a:gd name="connsiteX79" fmla="*/ 6127024 w 6127024"/>
              <a:gd name="connsiteY79" fmla="*/ 5786902 h 6858000"/>
              <a:gd name="connsiteX80" fmla="*/ 6115796 w 6127024"/>
              <a:gd name="connsiteY80" fmla="*/ 5862844 h 6858000"/>
              <a:gd name="connsiteX81" fmla="*/ 6102493 w 6127024"/>
              <a:gd name="connsiteY81" fmla="*/ 5928602 h 6858000"/>
              <a:gd name="connsiteX82" fmla="*/ 6056863 w 6127024"/>
              <a:gd name="connsiteY82" fmla="*/ 6000643 h 6858000"/>
              <a:gd name="connsiteX83" fmla="*/ 6045436 w 6127024"/>
              <a:gd name="connsiteY83" fmla="*/ 6124480 h 6858000"/>
              <a:gd name="connsiteX84" fmla="*/ 6030489 w 6127024"/>
              <a:gd name="connsiteY84" fmla="*/ 6317666 h 6858000"/>
              <a:gd name="connsiteX85" fmla="*/ 6007492 w 6127024"/>
              <a:gd name="connsiteY85" fmla="*/ 6440818 h 6858000"/>
              <a:gd name="connsiteX86" fmla="*/ 6009467 w 6127024"/>
              <a:gd name="connsiteY86" fmla="*/ 6487076 h 6858000"/>
              <a:gd name="connsiteX87" fmla="*/ 5995064 w 6127024"/>
              <a:gd name="connsiteY87" fmla="*/ 6540791 h 6858000"/>
              <a:gd name="connsiteX88" fmla="*/ 6004510 w 6127024"/>
              <a:gd name="connsiteY88" fmla="*/ 6599256 h 6858000"/>
              <a:gd name="connsiteX89" fmla="*/ 5986207 w 6127024"/>
              <a:gd name="connsiteY89" fmla="*/ 6695855 h 6858000"/>
              <a:gd name="connsiteX90" fmla="*/ 5979428 w 6127024"/>
              <a:gd name="connsiteY90" fmla="*/ 6754678 h 6858000"/>
              <a:gd name="connsiteX91" fmla="*/ 5983398 w 6127024"/>
              <a:gd name="connsiteY91" fmla="*/ 6778641 h 6858000"/>
              <a:gd name="connsiteX92" fmla="*/ 5984543 w 6127024"/>
              <a:gd name="connsiteY92" fmla="*/ 6811016 h 6858000"/>
              <a:gd name="connsiteX93" fmla="*/ 5979671 w 6127024"/>
              <a:gd name="connsiteY93" fmla="*/ 6858000 h 6858000"/>
              <a:gd name="connsiteX94" fmla="*/ 0 w 6127024"/>
              <a:gd name="connsiteY94" fmla="*/ 6858000 h 6858000"/>
              <a:gd name="connsiteX95" fmla="*/ 0 w 6127024"/>
              <a:gd name="connsiteY9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8910 w 6127024"/>
              <a:gd name="connsiteY56" fmla="*/ 4300973 h 6858000"/>
              <a:gd name="connsiteX57" fmla="*/ 5946705 w 6127024"/>
              <a:gd name="connsiteY57" fmla="*/ 4428051 h 6858000"/>
              <a:gd name="connsiteX58" fmla="*/ 5949261 w 6127024"/>
              <a:gd name="connsiteY58" fmla="*/ 4449185 h 6858000"/>
              <a:gd name="connsiteX59" fmla="*/ 5968960 w 6127024"/>
              <a:gd name="connsiteY59" fmla="*/ 4482655 h 6858000"/>
              <a:gd name="connsiteX60" fmla="*/ 5998138 w 6127024"/>
              <a:gd name="connsiteY60" fmla="*/ 4697518 h 6858000"/>
              <a:gd name="connsiteX61" fmla="*/ 6007819 w 6127024"/>
              <a:gd name="connsiteY61" fmla="*/ 4858148 h 6858000"/>
              <a:gd name="connsiteX62" fmla="*/ 6007749 w 6127024"/>
              <a:gd name="connsiteY62" fmla="*/ 4964715 h 6858000"/>
              <a:gd name="connsiteX63" fmla="*/ 6005269 w 6127024"/>
              <a:gd name="connsiteY63" fmla="*/ 5150567 h 6858000"/>
              <a:gd name="connsiteX64" fmla="*/ 6001127 w 6127024"/>
              <a:gd name="connsiteY64" fmla="*/ 5164609 h 6858000"/>
              <a:gd name="connsiteX65" fmla="*/ 5998514 w 6127024"/>
              <a:gd name="connsiteY65" fmla="*/ 5189673 h 6858000"/>
              <a:gd name="connsiteX66" fmla="*/ 6018409 w 6127024"/>
              <a:gd name="connsiteY66" fmla="*/ 5227157 h 6858000"/>
              <a:gd name="connsiteX67" fmla="*/ 6036748 w 6127024"/>
              <a:gd name="connsiteY67" fmla="*/ 5322752 h 6858000"/>
              <a:gd name="connsiteX68" fmla="*/ 6036943 w 6127024"/>
              <a:gd name="connsiteY68" fmla="*/ 5329480 h 6858000"/>
              <a:gd name="connsiteX69" fmla="*/ 6037677 w 6127024"/>
              <a:gd name="connsiteY69" fmla="*/ 5354807 h 6858000"/>
              <a:gd name="connsiteX70" fmla="*/ 6039728 w 6127024"/>
              <a:gd name="connsiteY70" fmla="*/ 5359416 h 6858000"/>
              <a:gd name="connsiteX71" fmla="*/ 6053435 w 6127024"/>
              <a:gd name="connsiteY71" fmla="*/ 5387547 h 6858000"/>
              <a:gd name="connsiteX72" fmla="*/ 6065933 w 6127024"/>
              <a:gd name="connsiteY72" fmla="*/ 5443002 h 6858000"/>
              <a:gd name="connsiteX73" fmla="*/ 6068640 w 6127024"/>
              <a:gd name="connsiteY73" fmla="*/ 5474503 h 6858000"/>
              <a:gd name="connsiteX74" fmla="*/ 6080922 w 6127024"/>
              <a:gd name="connsiteY74" fmla="*/ 5561070 h 6858000"/>
              <a:gd name="connsiteX75" fmla="*/ 6096949 w 6127024"/>
              <a:gd name="connsiteY75" fmla="*/ 5648179 h 6858000"/>
              <a:gd name="connsiteX76" fmla="*/ 6121353 w 6127024"/>
              <a:gd name="connsiteY76" fmla="*/ 5721725 h 6858000"/>
              <a:gd name="connsiteX77" fmla="*/ 6109884 w 6127024"/>
              <a:gd name="connsiteY77" fmla="*/ 5721959 h 6858000"/>
              <a:gd name="connsiteX78" fmla="*/ 6127024 w 6127024"/>
              <a:gd name="connsiteY78" fmla="*/ 5786902 h 6858000"/>
              <a:gd name="connsiteX79" fmla="*/ 6115796 w 6127024"/>
              <a:gd name="connsiteY79" fmla="*/ 5862844 h 6858000"/>
              <a:gd name="connsiteX80" fmla="*/ 6102493 w 6127024"/>
              <a:gd name="connsiteY80" fmla="*/ 5928602 h 6858000"/>
              <a:gd name="connsiteX81" fmla="*/ 6056863 w 6127024"/>
              <a:gd name="connsiteY81" fmla="*/ 6000643 h 6858000"/>
              <a:gd name="connsiteX82" fmla="*/ 6045436 w 6127024"/>
              <a:gd name="connsiteY82" fmla="*/ 6124480 h 6858000"/>
              <a:gd name="connsiteX83" fmla="*/ 6030489 w 6127024"/>
              <a:gd name="connsiteY83" fmla="*/ 6317666 h 6858000"/>
              <a:gd name="connsiteX84" fmla="*/ 6007492 w 6127024"/>
              <a:gd name="connsiteY84" fmla="*/ 6440818 h 6858000"/>
              <a:gd name="connsiteX85" fmla="*/ 6009467 w 6127024"/>
              <a:gd name="connsiteY85" fmla="*/ 6487076 h 6858000"/>
              <a:gd name="connsiteX86" fmla="*/ 5995064 w 6127024"/>
              <a:gd name="connsiteY86" fmla="*/ 6540791 h 6858000"/>
              <a:gd name="connsiteX87" fmla="*/ 6004510 w 6127024"/>
              <a:gd name="connsiteY87" fmla="*/ 6599256 h 6858000"/>
              <a:gd name="connsiteX88" fmla="*/ 5986207 w 6127024"/>
              <a:gd name="connsiteY88" fmla="*/ 6695855 h 6858000"/>
              <a:gd name="connsiteX89" fmla="*/ 5979428 w 6127024"/>
              <a:gd name="connsiteY89" fmla="*/ 6754678 h 6858000"/>
              <a:gd name="connsiteX90" fmla="*/ 5983398 w 6127024"/>
              <a:gd name="connsiteY90" fmla="*/ 6778641 h 6858000"/>
              <a:gd name="connsiteX91" fmla="*/ 5984543 w 6127024"/>
              <a:gd name="connsiteY91" fmla="*/ 6811016 h 6858000"/>
              <a:gd name="connsiteX92" fmla="*/ 5979671 w 6127024"/>
              <a:gd name="connsiteY92" fmla="*/ 6858000 h 6858000"/>
              <a:gd name="connsiteX93" fmla="*/ 0 w 6127024"/>
              <a:gd name="connsiteY93" fmla="*/ 6858000 h 6858000"/>
              <a:gd name="connsiteX94" fmla="*/ 0 w 6127024"/>
              <a:gd name="connsiteY9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53435 w 6127024"/>
              <a:gd name="connsiteY68" fmla="*/ 5387547 h 6858000"/>
              <a:gd name="connsiteX69" fmla="*/ 6065933 w 6127024"/>
              <a:gd name="connsiteY69" fmla="*/ 5443002 h 6858000"/>
              <a:gd name="connsiteX70" fmla="*/ 6068640 w 6127024"/>
              <a:gd name="connsiteY70" fmla="*/ 5474503 h 6858000"/>
              <a:gd name="connsiteX71" fmla="*/ 6080922 w 6127024"/>
              <a:gd name="connsiteY71" fmla="*/ 5561070 h 6858000"/>
              <a:gd name="connsiteX72" fmla="*/ 6096949 w 6127024"/>
              <a:gd name="connsiteY72" fmla="*/ 5648179 h 6858000"/>
              <a:gd name="connsiteX73" fmla="*/ 6121353 w 6127024"/>
              <a:gd name="connsiteY73" fmla="*/ 5721725 h 6858000"/>
              <a:gd name="connsiteX74" fmla="*/ 6109884 w 6127024"/>
              <a:gd name="connsiteY74" fmla="*/ 5721959 h 6858000"/>
              <a:gd name="connsiteX75" fmla="*/ 6127024 w 6127024"/>
              <a:gd name="connsiteY75" fmla="*/ 5786902 h 6858000"/>
              <a:gd name="connsiteX76" fmla="*/ 6115796 w 6127024"/>
              <a:gd name="connsiteY76" fmla="*/ 5862844 h 6858000"/>
              <a:gd name="connsiteX77" fmla="*/ 6102493 w 6127024"/>
              <a:gd name="connsiteY77" fmla="*/ 5928602 h 6858000"/>
              <a:gd name="connsiteX78" fmla="*/ 6056863 w 6127024"/>
              <a:gd name="connsiteY78" fmla="*/ 6000643 h 6858000"/>
              <a:gd name="connsiteX79" fmla="*/ 6045436 w 6127024"/>
              <a:gd name="connsiteY79" fmla="*/ 6124480 h 6858000"/>
              <a:gd name="connsiteX80" fmla="*/ 6030489 w 6127024"/>
              <a:gd name="connsiteY80" fmla="*/ 6317666 h 6858000"/>
              <a:gd name="connsiteX81" fmla="*/ 6007492 w 6127024"/>
              <a:gd name="connsiteY81" fmla="*/ 6440818 h 6858000"/>
              <a:gd name="connsiteX82" fmla="*/ 6009467 w 6127024"/>
              <a:gd name="connsiteY82" fmla="*/ 6487076 h 6858000"/>
              <a:gd name="connsiteX83" fmla="*/ 5995064 w 6127024"/>
              <a:gd name="connsiteY83" fmla="*/ 6540791 h 6858000"/>
              <a:gd name="connsiteX84" fmla="*/ 6004510 w 6127024"/>
              <a:gd name="connsiteY84" fmla="*/ 6599256 h 6858000"/>
              <a:gd name="connsiteX85" fmla="*/ 5986207 w 6127024"/>
              <a:gd name="connsiteY85" fmla="*/ 6695855 h 6858000"/>
              <a:gd name="connsiteX86" fmla="*/ 5979428 w 6127024"/>
              <a:gd name="connsiteY86" fmla="*/ 6754678 h 6858000"/>
              <a:gd name="connsiteX87" fmla="*/ 5983398 w 6127024"/>
              <a:gd name="connsiteY87" fmla="*/ 6778641 h 6858000"/>
              <a:gd name="connsiteX88" fmla="*/ 5984543 w 6127024"/>
              <a:gd name="connsiteY88" fmla="*/ 6811016 h 6858000"/>
              <a:gd name="connsiteX89" fmla="*/ 5979671 w 6127024"/>
              <a:gd name="connsiteY89" fmla="*/ 6858000 h 6858000"/>
              <a:gd name="connsiteX90" fmla="*/ 0 w 6127024"/>
              <a:gd name="connsiteY90" fmla="*/ 6858000 h 6858000"/>
              <a:gd name="connsiteX91" fmla="*/ 0 w 6127024"/>
              <a:gd name="connsiteY9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21353 w 6127024"/>
              <a:gd name="connsiteY72" fmla="*/ 5721725 h 6858000"/>
              <a:gd name="connsiteX73" fmla="*/ 6109884 w 6127024"/>
              <a:gd name="connsiteY73" fmla="*/ 5721959 h 6858000"/>
              <a:gd name="connsiteX74" fmla="*/ 6127024 w 6127024"/>
              <a:gd name="connsiteY74" fmla="*/ 5786902 h 6858000"/>
              <a:gd name="connsiteX75" fmla="*/ 6115796 w 6127024"/>
              <a:gd name="connsiteY75" fmla="*/ 5862844 h 6858000"/>
              <a:gd name="connsiteX76" fmla="*/ 6102493 w 6127024"/>
              <a:gd name="connsiteY76" fmla="*/ 5928602 h 6858000"/>
              <a:gd name="connsiteX77" fmla="*/ 6056863 w 6127024"/>
              <a:gd name="connsiteY77" fmla="*/ 6000643 h 6858000"/>
              <a:gd name="connsiteX78" fmla="*/ 6045436 w 6127024"/>
              <a:gd name="connsiteY78" fmla="*/ 6124480 h 6858000"/>
              <a:gd name="connsiteX79" fmla="*/ 6030489 w 6127024"/>
              <a:gd name="connsiteY79" fmla="*/ 6317666 h 6858000"/>
              <a:gd name="connsiteX80" fmla="*/ 6007492 w 6127024"/>
              <a:gd name="connsiteY80" fmla="*/ 6440818 h 6858000"/>
              <a:gd name="connsiteX81" fmla="*/ 6009467 w 6127024"/>
              <a:gd name="connsiteY81" fmla="*/ 6487076 h 6858000"/>
              <a:gd name="connsiteX82" fmla="*/ 5995064 w 6127024"/>
              <a:gd name="connsiteY82" fmla="*/ 6540791 h 6858000"/>
              <a:gd name="connsiteX83" fmla="*/ 6004510 w 6127024"/>
              <a:gd name="connsiteY83" fmla="*/ 6599256 h 6858000"/>
              <a:gd name="connsiteX84" fmla="*/ 5986207 w 6127024"/>
              <a:gd name="connsiteY84" fmla="*/ 6695855 h 6858000"/>
              <a:gd name="connsiteX85" fmla="*/ 5979428 w 6127024"/>
              <a:gd name="connsiteY85" fmla="*/ 6754678 h 6858000"/>
              <a:gd name="connsiteX86" fmla="*/ 5983398 w 6127024"/>
              <a:gd name="connsiteY86" fmla="*/ 6778641 h 6858000"/>
              <a:gd name="connsiteX87" fmla="*/ 5984543 w 6127024"/>
              <a:gd name="connsiteY87" fmla="*/ 6811016 h 6858000"/>
              <a:gd name="connsiteX88" fmla="*/ 5979671 w 6127024"/>
              <a:gd name="connsiteY88" fmla="*/ 6858000 h 6858000"/>
              <a:gd name="connsiteX89" fmla="*/ 0 w 6127024"/>
              <a:gd name="connsiteY89" fmla="*/ 6858000 h 6858000"/>
              <a:gd name="connsiteX90" fmla="*/ 0 w 6127024"/>
              <a:gd name="connsiteY9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09884 w 6127024"/>
              <a:gd name="connsiteY72" fmla="*/ 5721959 h 6858000"/>
              <a:gd name="connsiteX73" fmla="*/ 6127024 w 6127024"/>
              <a:gd name="connsiteY73" fmla="*/ 5786902 h 6858000"/>
              <a:gd name="connsiteX74" fmla="*/ 6115796 w 6127024"/>
              <a:gd name="connsiteY74" fmla="*/ 5862844 h 6858000"/>
              <a:gd name="connsiteX75" fmla="*/ 6102493 w 6127024"/>
              <a:gd name="connsiteY75" fmla="*/ 5928602 h 6858000"/>
              <a:gd name="connsiteX76" fmla="*/ 6056863 w 6127024"/>
              <a:gd name="connsiteY76" fmla="*/ 6000643 h 6858000"/>
              <a:gd name="connsiteX77" fmla="*/ 6045436 w 6127024"/>
              <a:gd name="connsiteY77" fmla="*/ 6124480 h 6858000"/>
              <a:gd name="connsiteX78" fmla="*/ 6030489 w 6127024"/>
              <a:gd name="connsiteY78" fmla="*/ 6317666 h 6858000"/>
              <a:gd name="connsiteX79" fmla="*/ 6007492 w 6127024"/>
              <a:gd name="connsiteY79" fmla="*/ 6440818 h 6858000"/>
              <a:gd name="connsiteX80" fmla="*/ 6009467 w 6127024"/>
              <a:gd name="connsiteY80" fmla="*/ 6487076 h 6858000"/>
              <a:gd name="connsiteX81" fmla="*/ 5995064 w 6127024"/>
              <a:gd name="connsiteY81" fmla="*/ 6540791 h 6858000"/>
              <a:gd name="connsiteX82" fmla="*/ 6004510 w 6127024"/>
              <a:gd name="connsiteY82" fmla="*/ 6599256 h 6858000"/>
              <a:gd name="connsiteX83" fmla="*/ 5986207 w 6127024"/>
              <a:gd name="connsiteY83" fmla="*/ 6695855 h 6858000"/>
              <a:gd name="connsiteX84" fmla="*/ 5979428 w 6127024"/>
              <a:gd name="connsiteY84" fmla="*/ 6754678 h 6858000"/>
              <a:gd name="connsiteX85" fmla="*/ 5983398 w 6127024"/>
              <a:gd name="connsiteY85" fmla="*/ 6778641 h 6858000"/>
              <a:gd name="connsiteX86" fmla="*/ 5984543 w 6127024"/>
              <a:gd name="connsiteY86" fmla="*/ 6811016 h 6858000"/>
              <a:gd name="connsiteX87" fmla="*/ 5979671 w 6127024"/>
              <a:gd name="connsiteY87" fmla="*/ 6858000 h 6858000"/>
              <a:gd name="connsiteX88" fmla="*/ 0 w 6127024"/>
              <a:gd name="connsiteY88" fmla="*/ 6858000 h 6858000"/>
              <a:gd name="connsiteX89" fmla="*/ 0 w 6127024"/>
              <a:gd name="connsiteY8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8640 w 6127024"/>
              <a:gd name="connsiteY68" fmla="*/ 5474503 h 6858000"/>
              <a:gd name="connsiteX69" fmla="*/ 6080922 w 6127024"/>
              <a:gd name="connsiteY69" fmla="*/ 5561070 h 6858000"/>
              <a:gd name="connsiteX70" fmla="*/ 6096949 w 6127024"/>
              <a:gd name="connsiteY70" fmla="*/ 5648179 h 6858000"/>
              <a:gd name="connsiteX71" fmla="*/ 6109884 w 6127024"/>
              <a:gd name="connsiteY71" fmla="*/ 5721959 h 6858000"/>
              <a:gd name="connsiteX72" fmla="*/ 6127024 w 6127024"/>
              <a:gd name="connsiteY72" fmla="*/ 5786902 h 6858000"/>
              <a:gd name="connsiteX73" fmla="*/ 6115796 w 6127024"/>
              <a:gd name="connsiteY73" fmla="*/ 5862844 h 6858000"/>
              <a:gd name="connsiteX74" fmla="*/ 6102493 w 6127024"/>
              <a:gd name="connsiteY74" fmla="*/ 5928602 h 6858000"/>
              <a:gd name="connsiteX75" fmla="*/ 6056863 w 6127024"/>
              <a:gd name="connsiteY75" fmla="*/ 6000643 h 6858000"/>
              <a:gd name="connsiteX76" fmla="*/ 6045436 w 6127024"/>
              <a:gd name="connsiteY76" fmla="*/ 6124480 h 6858000"/>
              <a:gd name="connsiteX77" fmla="*/ 6030489 w 6127024"/>
              <a:gd name="connsiteY77" fmla="*/ 6317666 h 6858000"/>
              <a:gd name="connsiteX78" fmla="*/ 6007492 w 6127024"/>
              <a:gd name="connsiteY78" fmla="*/ 6440818 h 6858000"/>
              <a:gd name="connsiteX79" fmla="*/ 6009467 w 6127024"/>
              <a:gd name="connsiteY79" fmla="*/ 6487076 h 6858000"/>
              <a:gd name="connsiteX80" fmla="*/ 5995064 w 6127024"/>
              <a:gd name="connsiteY80" fmla="*/ 6540791 h 6858000"/>
              <a:gd name="connsiteX81" fmla="*/ 6004510 w 6127024"/>
              <a:gd name="connsiteY81" fmla="*/ 6599256 h 6858000"/>
              <a:gd name="connsiteX82" fmla="*/ 5986207 w 6127024"/>
              <a:gd name="connsiteY82" fmla="*/ 6695855 h 6858000"/>
              <a:gd name="connsiteX83" fmla="*/ 5979428 w 6127024"/>
              <a:gd name="connsiteY83" fmla="*/ 6754678 h 6858000"/>
              <a:gd name="connsiteX84" fmla="*/ 5983398 w 6127024"/>
              <a:gd name="connsiteY84" fmla="*/ 6778641 h 6858000"/>
              <a:gd name="connsiteX85" fmla="*/ 5984543 w 6127024"/>
              <a:gd name="connsiteY85" fmla="*/ 6811016 h 6858000"/>
              <a:gd name="connsiteX86" fmla="*/ 5979671 w 6127024"/>
              <a:gd name="connsiteY86" fmla="*/ 6858000 h 6858000"/>
              <a:gd name="connsiteX87" fmla="*/ 0 w 6127024"/>
              <a:gd name="connsiteY87" fmla="*/ 6858000 h 6858000"/>
              <a:gd name="connsiteX88" fmla="*/ 0 w 6127024"/>
              <a:gd name="connsiteY8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09884 w 6115796"/>
              <a:gd name="connsiteY71" fmla="*/ 5721959 h 6858000"/>
              <a:gd name="connsiteX72" fmla="*/ 6115796 w 6115796"/>
              <a:gd name="connsiteY72" fmla="*/ 5862844 h 6858000"/>
              <a:gd name="connsiteX73" fmla="*/ 6102493 w 6115796"/>
              <a:gd name="connsiteY73" fmla="*/ 5928602 h 6858000"/>
              <a:gd name="connsiteX74" fmla="*/ 6056863 w 6115796"/>
              <a:gd name="connsiteY74" fmla="*/ 6000643 h 6858000"/>
              <a:gd name="connsiteX75" fmla="*/ 6045436 w 6115796"/>
              <a:gd name="connsiteY75" fmla="*/ 6124480 h 6858000"/>
              <a:gd name="connsiteX76" fmla="*/ 6030489 w 6115796"/>
              <a:gd name="connsiteY76" fmla="*/ 6317666 h 6858000"/>
              <a:gd name="connsiteX77" fmla="*/ 6007492 w 6115796"/>
              <a:gd name="connsiteY77" fmla="*/ 6440818 h 6858000"/>
              <a:gd name="connsiteX78" fmla="*/ 6009467 w 6115796"/>
              <a:gd name="connsiteY78" fmla="*/ 6487076 h 6858000"/>
              <a:gd name="connsiteX79" fmla="*/ 5995064 w 6115796"/>
              <a:gd name="connsiteY79" fmla="*/ 6540791 h 6858000"/>
              <a:gd name="connsiteX80" fmla="*/ 6004510 w 6115796"/>
              <a:gd name="connsiteY80" fmla="*/ 6599256 h 6858000"/>
              <a:gd name="connsiteX81" fmla="*/ 5986207 w 6115796"/>
              <a:gd name="connsiteY81" fmla="*/ 6695855 h 6858000"/>
              <a:gd name="connsiteX82" fmla="*/ 5979428 w 6115796"/>
              <a:gd name="connsiteY82" fmla="*/ 6754678 h 6858000"/>
              <a:gd name="connsiteX83" fmla="*/ 5983398 w 6115796"/>
              <a:gd name="connsiteY83" fmla="*/ 6778641 h 6858000"/>
              <a:gd name="connsiteX84" fmla="*/ 5984543 w 6115796"/>
              <a:gd name="connsiteY84" fmla="*/ 6811016 h 6858000"/>
              <a:gd name="connsiteX85" fmla="*/ 5979671 w 6115796"/>
              <a:gd name="connsiteY85" fmla="*/ 6858000 h 6858000"/>
              <a:gd name="connsiteX86" fmla="*/ 0 w 6115796"/>
              <a:gd name="connsiteY86" fmla="*/ 6858000 h 6858000"/>
              <a:gd name="connsiteX87" fmla="*/ 0 w 6115796"/>
              <a:gd name="connsiteY87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6025"/>
              <a:gd name="connsiteY0" fmla="*/ 0 h 6858000"/>
              <a:gd name="connsiteX1" fmla="*/ 4965888 w 6116025"/>
              <a:gd name="connsiteY1" fmla="*/ 0 h 6858000"/>
              <a:gd name="connsiteX2" fmla="*/ 4967767 w 6116025"/>
              <a:gd name="connsiteY2" fmla="*/ 7930 h 6858000"/>
              <a:gd name="connsiteX3" fmla="*/ 4979444 w 6116025"/>
              <a:gd name="connsiteY3" fmla="*/ 43921 h 6858000"/>
              <a:gd name="connsiteX4" fmla="*/ 5021173 w 6116025"/>
              <a:gd name="connsiteY4" fmla="*/ 123738 h 6858000"/>
              <a:gd name="connsiteX5" fmla="*/ 5075458 w 6116025"/>
              <a:gd name="connsiteY5" fmla="*/ 264355 h 6858000"/>
              <a:gd name="connsiteX6" fmla="*/ 5081175 w 6116025"/>
              <a:gd name="connsiteY6" fmla="*/ 277448 h 6858000"/>
              <a:gd name="connsiteX7" fmla="*/ 5097011 w 6116025"/>
              <a:gd name="connsiteY7" fmla="*/ 355616 h 6858000"/>
              <a:gd name="connsiteX8" fmla="*/ 5153000 w 6116025"/>
              <a:gd name="connsiteY8" fmla="*/ 507134 h 6858000"/>
              <a:gd name="connsiteX9" fmla="*/ 5171282 w 6116025"/>
              <a:gd name="connsiteY9" fmla="*/ 602071 h 6858000"/>
              <a:gd name="connsiteX10" fmla="*/ 5176196 w 6116025"/>
              <a:gd name="connsiteY10" fmla="*/ 636822 h 6858000"/>
              <a:gd name="connsiteX11" fmla="*/ 5189051 w 6116025"/>
              <a:gd name="connsiteY11" fmla="*/ 782518 h 6858000"/>
              <a:gd name="connsiteX12" fmla="*/ 5218707 w 6116025"/>
              <a:gd name="connsiteY12" fmla="*/ 886387 h 6858000"/>
              <a:gd name="connsiteX13" fmla="*/ 5221281 w 6116025"/>
              <a:gd name="connsiteY13" fmla="*/ 920873 h 6858000"/>
              <a:gd name="connsiteX14" fmla="*/ 5201018 w 6116025"/>
              <a:gd name="connsiteY14" fmla="*/ 1095027 h 6858000"/>
              <a:gd name="connsiteX15" fmla="*/ 5189234 w 6116025"/>
              <a:gd name="connsiteY15" fmla="*/ 1217308 h 6858000"/>
              <a:gd name="connsiteX16" fmla="*/ 5202769 w 6116025"/>
              <a:gd name="connsiteY16" fmla="*/ 1269450 h 6858000"/>
              <a:gd name="connsiteX17" fmla="*/ 5225968 w 6116025"/>
              <a:gd name="connsiteY17" fmla="*/ 1357994 h 6858000"/>
              <a:gd name="connsiteX18" fmla="*/ 5231437 w 6116025"/>
              <a:gd name="connsiteY18" fmla="*/ 1373779 h 6858000"/>
              <a:gd name="connsiteX19" fmla="*/ 5237226 w 6116025"/>
              <a:gd name="connsiteY19" fmla="*/ 1441327 h 6858000"/>
              <a:gd name="connsiteX20" fmla="*/ 5255653 w 6116025"/>
              <a:gd name="connsiteY20" fmla="*/ 1524712 h 6858000"/>
              <a:gd name="connsiteX21" fmla="*/ 5263491 w 6116025"/>
              <a:gd name="connsiteY21" fmla="*/ 1642938 h 6858000"/>
              <a:gd name="connsiteX22" fmla="*/ 5256552 w 6116025"/>
              <a:gd name="connsiteY22" fmla="*/ 1672509 h 6858000"/>
              <a:gd name="connsiteX23" fmla="*/ 5266931 w 6116025"/>
              <a:gd name="connsiteY23" fmla="*/ 1866147 h 6858000"/>
              <a:gd name="connsiteX24" fmla="*/ 5255696 w 6116025"/>
              <a:gd name="connsiteY24" fmla="*/ 1953770 h 6858000"/>
              <a:gd name="connsiteX25" fmla="*/ 5252592 w 6116025"/>
              <a:gd name="connsiteY25" fmla="*/ 2092210 h 6858000"/>
              <a:gd name="connsiteX26" fmla="*/ 5250104 w 6116025"/>
              <a:gd name="connsiteY26" fmla="*/ 2249166 h 6858000"/>
              <a:gd name="connsiteX27" fmla="*/ 5251214 w 6116025"/>
              <a:gd name="connsiteY27" fmla="*/ 2250944 h 6858000"/>
              <a:gd name="connsiteX28" fmla="*/ 5250644 w 6116025"/>
              <a:gd name="connsiteY28" fmla="*/ 2266619 h 6858000"/>
              <a:gd name="connsiteX29" fmla="*/ 5293877 w 6116025"/>
              <a:gd name="connsiteY29" fmla="*/ 2368649 h 6858000"/>
              <a:gd name="connsiteX30" fmla="*/ 5311338 w 6116025"/>
              <a:gd name="connsiteY30" fmla="*/ 2404034 h 6858000"/>
              <a:gd name="connsiteX31" fmla="*/ 5338366 w 6116025"/>
              <a:gd name="connsiteY31" fmla="*/ 2465052 h 6858000"/>
              <a:gd name="connsiteX32" fmla="*/ 5371263 w 6116025"/>
              <a:gd name="connsiteY32" fmla="*/ 2586413 h 6858000"/>
              <a:gd name="connsiteX33" fmla="*/ 5407503 w 6116025"/>
              <a:gd name="connsiteY33" fmla="*/ 2786290 h 6858000"/>
              <a:gd name="connsiteX34" fmla="*/ 5407356 w 6116025"/>
              <a:gd name="connsiteY34" fmla="*/ 2787545 h 6858000"/>
              <a:gd name="connsiteX35" fmla="*/ 5457023 w 6116025"/>
              <a:gd name="connsiteY35" fmla="*/ 2858292 h 6858000"/>
              <a:gd name="connsiteX36" fmla="*/ 5479298 w 6116025"/>
              <a:gd name="connsiteY36" fmla="*/ 2947791 h 6858000"/>
              <a:gd name="connsiteX37" fmla="*/ 5481770 w 6116025"/>
              <a:gd name="connsiteY37" fmla="*/ 2951352 h 6858000"/>
              <a:gd name="connsiteX38" fmla="*/ 5482415 w 6116025"/>
              <a:gd name="connsiteY38" fmla="*/ 3004079 h 6858000"/>
              <a:gd name="connsiteX39" fmla="*/ 5503944 w 6116025"/>
              <a:gd name="connsiteY39" fmla="*/ 3123335 h 6858000"/>
              <a:gd name="connsiteX40" fmla="*/ 5516007 w 6116025"/>
              <a:gd name="connsiteY40" fmla="*/ 3258473 h 6858000"/>
              <a:gd name="connsiteX41" fmla="*/ 5589758 w 6116025"/>
              <a:gd name="connsiteY41" fmla="*/ 3453699 h 6858000"/>
              <a:gd name="connsiteX42" fmla="*/ 5596144 w 6116025"/>
              <a:gd name="connsiteY42" fmla="*/ 3534624 h 6858000"/>
              <a:gd name="connsiteX43" fmla="*/ 5597750 w 6116025"/>
              <a:gd name="connsiteY43" fmla="*/ 3534129 h 6858000"/>
              <a:gd name="connsiteX44" fmla="*/ 5618377 w 6116025"/>
              <a:gd name="connsiteY44" fmla="*/ 3588431 h 6858000"/>
              <a:gd name="connsiteX45" fmla="*/ 5655472 w 6116025"/>
              <a:gd name="connsiteY45" fmla="*/ 3678877 h 6858000"/>
              <a:gd name="connsiteX46" fmla="*/ 5683015 w 6116025"/>
              <a:gd name="connsiteY46" fmla="*/ 3762025 h 6858000"/>
              <a:gd name="connsiteX47" fmla="*/ 5696643 w 6116025"/>
              <a:gd name="connsiteY47" fmla="*/ 3773888 h 6858000"/>
              <a:gd name="connsiteX48" fmla="*/ 5768491 w 6116025"/>
              <a:gd name="connsiteY48" fmla="*/ 3914399 h 6858000"/>
              <a:gd name="connsiteX49" fmla="*/ 5793123 w 6116025"/>
              <a:gd name="connsiteY49" fmla="*/ 3969952 h 6858000"/>
              <a:gd name="connsiteX50" fmla="*/ 5808321 w 6116025"/>
              <a:gd name="connsiteY50" fmla="*/ 3988153 h 6858000"/>
              <a:gd name="connsiteX51" fmla="*/ 5825621 w 6116025"/>
              <a:gd name="connsiteY51" fmla="*/ 4015525 h 6858000"/>
              <a:gd name="connsiteX52" fmla="*/ 5860672 w 6116025"/>
              <a:gd name="connsiteY52" fmla="*/ 4061579 h 6858000"/>
              <a:gd name="connsiteX53" fmla="*/ 5894095 w 6116025"/>
              <a:gd name="connsiteY53" fmla="*/ 4128857 h 6858000"/>
              <a:gd name="connsiteX54" fmla="*/ 5903513 w 6116025"/>
              <a:gd name="connsiteY54" fmla="*/ 4187661 h 6858000"/>
              <a:gd name="connsiteX55" fmla="*/ 5946705 w 6116025"/>
              <a:gd name="connsiteY55" fmla="*/ 4428051 h 6858000"/>
              <a:gd name="connsiteX56" fmla="*/ 5949261 w 6116025"/>
              <a:gd name="connsiteY56" fmla="*/ 4449185 h 6858000"/>
              <a:gd name="connsiteX57" fmla="*/ 5968960 w 6116025"/>
              <a:gd name="connsiteY57" fmla="*/ 4482655 h 6858000"/>
              <a:gd name="connsiteX58" fmla="*/ 5998138 w 6116025"/>
              <a:gd name="connsiteY58" fmla="*/ 4697518 h 6858000"/>
              <a:gd name="connsiteX59" fmla="*/ 6007819 w 6116025"/>
              <a:gd name="connsiteY59" fmla="*/ 4858148 h 6858000"/>
              <a:gd name="connsiteX60" fmla="*/ 6007749 w 6116025"/>
              <a:gd name="connsiteY60" fmla="*/ 4964715 h 6858000"/>
              <a:gd name="connsiteX61" fmla="*/ 6005269 w 6116025"/>
              <a:gd name="connsiteY61" fmla="*/ 5150567 h 6858000"/>
              <a:gd name="connsiteX62" fmla="*/ 6001127 w 6116025"/>
              <a:gd name="connsiteY62" fmla="*/ 5164609 h 6858000"/>
              <a:gd name="connsiteX63" fmla="*/ 5998514 w 6116025"/>
              <a:gd name="connsiteY63" fmla="*/ 5189673 h 6858000"/>
              <a:gd name="connsiteX64" fmla="*/ 6018409 w 6116025"/>
              <a:gd name="connsiteY64" fmla="*/ 5227157 h 6858000"/>
              <a:gd name="connsiteX65" fmla="*/ 6036748 w 6116025"/>
              <a:gd name="connsiteY65" fmla="*/ 5322752 h 6858000"/>
              <a:gd name="connsiteX66" fmla="*/ 6037677 w 6116025"/>
              <a:gd name="connsiteY66" fmla="*/ 5354807 h 6858000"/>
              <a:gd name="connsiteX67" fmla="*/ 6053435 w 6116025"/>
              <a:gd name="connsiteY67" fmla="*/ 5387547 h 6858000"/>
              <a:gd name="connsiteX68" fmla="*/ 6068640 w 6116025"/>
              <a:gd name="connsiteY68" fmla="*/ 5474503 h 6858000"/>
              <a:gd name="connsiteX69" fmla="*/ 6080922 w 6116025"/>
              <a:gd name="connsiteY69" fmla="*/ 5561070 h 6858000"/>
              <a:gd name="connsiteX70" fmla="*/ 6096949 w 6116025"/>
              <a:gd name="connsiteY70" fmla="*/ 5648179 h 6858000"/>
              <a:gd name="connsiteX71" fmla="*/ 6115796 w 6116025"/>
              <a:gd name="connsiteY71" fmla="*/ 5862844 h 6858000"/>
              <a:gd name="connsiteX72" fmla="*/ 6102493 w 6116025"/>
              <a:gd name="connsiteY72" fmla="*/ 5928602 h 6858000"/>
              <a:gd name="connsiteX73" fmla="*/ 6056863 w 6116025"/>
              <a:gd name="connsiteY73" fmla="*/ 6000643 h 6858000"/>
              <a:gd name="connsiteX74" fmla="*/ 6045436 w 6116025"/>
              <a:gd name="connsiteY74" fmla="*/ 6124480 h 6858000"/>
              <a:gd name="connsiteX75" fmla="*/ 6030489 w 6116025"/>
              <a:gd name="connsiteY75" fmla="*/ 6317666 h 6858000"/>
              <a:gd name="connsiteX76" fmla="*/ 6007492 w 6116025"/>
              <a:gd name="connsiteY76" fmla="*/ 6440818 h 6858000"/>
              <a:gd name="connsiteX77" fmla="*/ 6009467 w 6116025"/>
              <a:gd name="connsiteY77" fmla="*/ 6487076 h 6858000"/>
              <a:gd name="connsiteX78" fmla="*/ 5995064 w 6116025"/>
              <a:gd name="connsiteY78" fmla="*/ 6540791 h 6858000"/>
              <a:gd name="connsiteX79" fmla="*/ 6004510 w 6116025"/>
              <a:gd name="connsiteY79" fmla="*/ 6599256 h 6858000"/>
              <a:gd name="connsiteX80" fmla="*/ 5986207 w 6116025"/>
              <a:gd name="connsiteY80" fmla="*/ 6695855 h 6858000"/>
              <a:gd name="connsiteX81" fmla="*/ 5979428 w 6116025"/>
              <a:gd name="connsiteY81" fmla="*/ 6754678 h 6858000"/>
              <a:gd name="connsiteX82" fmla="*/ 5983398 w 6116025"/>
              <a:gd name="connsiteY82" fmla="*/ 6778641 h 6858000"/>
              <a:gd name="connsiteX83" fmla="*/ 5984543 w 6116025"/>
              <a:gd name="connsiteY83" fmla="*/ 6811016 h 6858000"/>
              <a:gd name="connsiteX84" fmla="*/ 5979671 w 6116025"/>
              <a:gd name="connsiteY84" fmla="*/ 6858000 h 6858000"/>
              <a:gd name="connsiteX85" fmla="*/ 0 w 6116025"/>
              <a:gd name="connsiteY85" fmla="*/ 6858000 h 6858000"/>
              <a:gd name="connsiteX86" fmla="*/ 0 w 6116025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3398 w 6115796"/>
              <a:gd name="connsiteY80" fmla="*/ 6778641 h 6858000"/>
              <a:gd name="connsiteX81" fmla="*/ 5984543 w 6115796"/>
              <a:gd name="connsiteY81" fmla="*/ 6811016 h 6858000"/>
              <a:gd name="connsiteX82" fmla="*/ 5979671 w 6115796"/>
              <a:gd name="connsiteY82" fmla="*/ 6858000 h 6858000"/>
              <a:gd name="connsiteX83" fmla="*/ 0 w 6115796"/>
              <a:gd name="connsiteY83" fmla="*/ 6858000 h 6858000"/>
              <a:gd name="connsiteX84" fmla="*/ 0 w 6115796"/>
              <a:gd name="connsiteY84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4543 w 6115796"/>
              <a:gd name="connsiteY80" fmla="*/ 6811016 h 6858000"/>
              <a:gd name="connsiteX81" fmla="*/ 5979671 w 6115796"/>
              <a:gd name="connsiteY81" fmla="*/ 6858000 h 6858000"/>
              <a:gd name="connsiteX82" fmla="*/ 0 w 6115796"/>
              <a:gd name="connsiteY82" fmla="*/ 6858000 h 6858000"/>
              <a:gd name="connsiteX83" fmla="*/ 0 w 6115796"/>
              <a:gd name="connsiteY83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26675 w 6115796"/>
              <a:gd name="connsiteY18" fmla="*/ 1385685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76196 w 6105267"/>
              <a:gd name="connsiteY9" fmla="*/ 636822 h 6858000"/>
              <a:gd name="connsiteX10" fmla="*/ 5189051 w 6105267"/>
              <a:gd name="connsiteY10" fmla="*/ 782518 h 6858000"/>
              <a:gd name="connsiteX11" fmla="*/ 5218707 w 6105267"/>
              <a:gd name="connsiteY11" fmla="*/ 886387 h 6858000"/>
              <a:gd name="connsiteX12" fmla="*/ 5221281 w 6105267"/>
              <a:gd name="connsiteY12" fmla="*/ 920873 h 6858000"/>
              <a:gd name="connsiteX13" fmla="*/ 5201018 w 6105267"/>
              <a:gd name="connsiteY13" fmla="*/ 1095027 h 6858000"/>
              <a:gd name="connsiteX14" fmla="*/ 5189234 w 6105267"/>
              <a:gd name="connsiteY14" fmla="*/ 1217308 h 6858000"/>
              <a:gd name="connsiteX15" fmla="*/ 5202769 w 6105267"/>
              <a:gd name="connsiteY15" fmla="*/ 1269450 h 6858000"/>
              <a:gd name="connsiteX16" fmla="*/ 5225968 w 6105267"/>
              <a:gd name="connsiteY16" fmla="*/ 1357994 h 6858000"/>
              <a:gd name="connsiteX17" fmla="*/ 5226675 w 6105267"/>
              <a:gd name="connsiteY17" fmla="*/ 1385685 h 6858000"/>
              <a:gd name="connsiteX18" fmla="*/ 5237226 w 6105267"/>
              <a:gd name="connsiteY18" fmla="*/ 1441327 h 6858000"/>
              <a:gd name="connsiteX19" fmla="*/ 5255653 w 6105267"/>
              <a:gd name="connsiteY19" fmla="*/ 1524712 h 6858000"/>
              <a:gd name="connsiteX20" fmla="*/ 5263491 w 6105267"/>
              <a:gd name="connsiteY20" fmla="*/ 1642938 h 6858000"/>
              <a:gd name="connsiteX21" fmla="*/ 5256552 w 6105267"/>
              <a:gd name="connsiteY21" fmla="*/ 1672509 h 6858000"/>
              <a:gd name="connsiteX22" fmla="*/ 5264549 w 6105267"/>
              <a:gd name="connsiteY22" fmla="*/ 1837572 h 6858000"/>
              <a:gd name="connsiteX23" fmla="*/ 5255696 w 6105267"/>
              <a:gd name="connsiteY23" fmla="*/ 1953770 h 6858000"/>
              <a:gd name="connsiteX24" fmla="*/ 5252592 w 6105267"/>
              <a:gd name="connsiteY24" fmla="*/ 2092210 h 6858000"/>
              <a:gd name="connsiteX25" fmla="*/ 5257248 w 6105267"/>
              <a:gd name="connsiteY25" fmla="*/ 2203922 h 6858000"/>
              <a:gd name="connsiteX26" fmla="*/ 5262551 w 6105267"/>
              <a:gd name="connsiteY26" fmla="*/ 2288050 h 6858000"/>
              <a:gd name="connsiteX27" fmla="*/ 5293877 w 6105267"/>
              <a:gd name="connsiteY27" fmla="*/ 2368649 h 6858000"/>
              <a:gd name="connsiteX28" fmla="*/ 5311338 w 6105267"/>
              <a:gd name="connsiteY28" fmla="*/ 2404034 h 6858000"/>
              <a:gd name="connsiteX29" fmla="*/ 5338366 w 6105267"/>
              <a:gd name="connsiteY29" fmla="*/ 2465052 h 6858000"/>
              <a:gd name="connsiteX30" fmla="*/ 5371263 w 6105267"/>
              <a:gd name="connsiteY30" fmla="*/ 2586413 h 6858000"/>
              <a:gd name="connsiteX31" fmla="*/ 5407503 w 6105267"/>
              <a:gd name="connsiteY31" fmla="*/ 2786290 h 6858000"/>
              <a:gd name="connsiteX32" fmla="*/ 5407356 w 6105267"/>
              <a:gd name="connsiteY32" fmla="*/ 2787545 h 6858000"/>
              <a:gd name="connsiteX33" fmla="*/ 5457023 w 6105267"/>
              <a:gd name="connsiteY33" fmla="*/ 2858292 h 6858000"/>
              <a:gd name="connsiteX34" fmla="*/ 5491940 w 6105267"/>
              <a:gd name="connsiteY34" fmla="*/ 3015985 h 6858000"/>
              <a:gd name="connsiteX35" fmla="*/ 5503944 w 6105267"/>
              <a:gd name="connsiteY35" fmla="*/ 3123335 h 6858000"/>
              <a:gd name="connsiteX36" fmla="*/ 5525532 w 6105267"/>
              <a:gd name="connsiteY36" fmla="*/ 3258473 h 6858000"/>
              <a:gd name="connsiteX37" fmla="*/ 5589758 w 6105267"/>
              <a:gd name="connsiteY37" fmla="*/ 3453699 h 6858000"/>
              <a:gd name="connsiteX38" fmla="*/ 5596144 w 6105267"/>
              <a:gd name="connsiteY38" fmla="*/ 3534624 h 6858000"/>
              <a:gd name="connsiteX39" fmla="*/ 5597750 w 6105267"/>
              <a:gd name="connsiteY39" fmla="*/ 3534129 h 6858000"/>
              <a:gd name="connsiteX40" fmla="*/ 5618377 w 6105267"/>
              <a:gd name="connsiteY40" fmla="*/ 3588431 h 6858000"/>
              <a:gd name="connsiteX41" fmla="*/ 5655472 w 6105267"/>
              <a:gd name="connsiteY41" fmla="*/ 3678877 h 6858000"/>
              <a:gd name="connsiteX42" fmla="*/ 5683015 w 6105267"/>
              <a:gd name="connsiteY42" fmla="*/ 3762025 h 6858000"/>
              <a:gd name="connsiteX43" fmla="*/ 5696643 w 6105267"/>
              <a:gd name="connsiteY43" fmla="*/ 3773888 h 6858000"/>
              <a:gd name="connsiteX44" fmla="*/ 5768491 w 6105267"/>
              <a:gd name="connsiteY44" fmla="*/ 3914399 h 6858000"/>
              <a:gd name="connsiteX45" fmla="*/ 5793123 w 6105267"/>
              <a:gd name="connsiteY45" fmla="*/ 3969952 h 6858000"/>
              <a:gd name="connsiteX46" fmla="*/ 5808321 w 6105267"/>
              <a:gd name="connsiteY46" fmla="*/ 3988153 h 6858000"/>
              <a:gd name="connsiteX47" fmla="*/ 5825621 w 6105267"/>
              <a:gd name="connsiteY47" fmla="*/ 4015525 h 6858000"/>
              <a:gd name="connsiteX48" fmla="*/ 5860672 w 6105267"/>
              <a:gd name="connsiteY48" fmla="*/ 4061579 h 6858000"/>
              <a:gd name="connsiteX49" fmla="*/ 5894095 w 6105267"/>
              <a:gd name="connsiteY49" fmla="*/ 4128857 h 6858000"/>
              <a:gd name="connsiteX50" fmla="*/ 5903513 w 6105267"/>
              <a:gd name="connsiteY50" fmla="*/ 4187661 h 6858000"/>
              <a:gd name="connsiteX51" fmla="*/ 5949086 w 6105267"/>
              <a:gd name="connsiteY51" fmla="*/ 4366139 h 6858000"/>
              <a:gd name="connsiteX52" fmla="*/ 5949261 w 6105267"/>
              <a:gd name="connsiteY52" fmla="*/ 4449185 h 6858000"/>
              <a:gd name="connsiteX53" fmla="*/ 5961816 w 6105267"/>
              <a:gd name="connsiteY53" fmla="*/ 4494562 h 6858000"/>
              <a:gd name="connsiteX54" fmla="*/ 5998138 w 6105267"/>
              <a:gd name="connsiteY54" fmla="*/ 4697518 h 6858000"/>
              <a:gd name="connsiteX55" fmla="*/ 6007819 w 6105267"/>
              <a:gd name="connsiteY55" fmla="*/ 4858148 h 6858000"/>
              <a:gd name="connsiteX56" fmla="*/ 6007749 w 6105267"/>
              <a:gd name="connsiteY56" fmla="*/ 4964715 h 6858000"/>
              <a:gd name="connsiteX57" fmla="*/ 6005269 w 6105267"/>
              <a:gd name="connsiteY57" fmla="*/ 5150567 h 6858000"/>
              <a:gd name="connsiteX58" fmla="*/ 6001127 w 6105267"/>
              <a:gd name="connsiteY58" fmla="*/ 5164609 h 6858000"/>
              <a:gd name="connsiteX59" fmla="*/ 5998514 w 6105267"/>
              <a:gd name="connsiteY59" fmla="*/ 5189673 h 6858000"/>
              <a:gd name="connsiteX60" fmla="*/ 6018409 w 6105267"/>
              <a:gd name="connsiteY60" fmla="*/ 5227157 h 6858000"/>
              <a:gd name="connsiteX61" fmla="*/ 6036748 w 6105267"/>
              <a:gd name="connsiteY61" fmla="*/ 5322752 h 6858000"/>
              <a:gd name="connsiteX62" fmla="*/ 6037677 w 6105267"/>
              <a:gd name="connsiteY62" fmla="*/ 5354807 h 6858000"/>
              <a:gd name="connsiteX63" fmla="*/ 6053435 w 6105267"/>
              <a:gd name="connsiteY63" fmla="*/ 5387547 h 6858000"/>
              <a:gd name="connsiteX64" fmla="*/ 6068640 w 6105267"/>
              <a:gd name="connsiteY64" fmla="*/ 5474503 h 6858000"/>
              <a:gd name="connsiteX65" fmla="*/ 6080922 w 6105267"/>
              <a:gd name="connsiteY65" fmla="*/ 5561070 h 6858000"/>
              <a:gd name="connsiteX66" fmla="*/ 6096949 w 6105267"/>
              <a:gd name="connsiteY66" fmla="*/ 5648179 h 6858000"/>
              <a:gd name="connsiteX67" fmla="*/ 6096746 w 6105267"/>
              <a:gd name="connsiteY67" fmla="*/ 5862844 h 6858000"/>
              <a:gd name="connsiteX68" fmla="*/ 6045436 w 6105267"/>
              <a:gd name="connsiteY68" fmla="*/ 6124480 h 6858000"/>
              <a:gd name="connsiteX69" fmla="*/ 6030489 w 6105267"/>
              <a:gd name="connsiteY69" fmla="*/ 6317666 h 6858000"/>
              <a:gd name="connsiteX70" fmla="*/ 6007492 w 6105267"/>
              <a:gd name="connsiteY70" fmla="*/ 6440818 h 6858000"/>
              <a:gd name="connsiteX71" fmla="*/ 6009467 w 6105267"/>
              <a:gd name="connsiteY71" fmla="*/ 6487076 h 6858000"/>
              <a:gd name="connsiteX72" fmla="*/ 5995064 w 6105267"/>
              <a:gd name="connsiteY72" fmla="*/ 6540791 h 6858000"/>
              <a:gd name="connsiteX73" fmla="*/ 5986207 w 6105267"/>
              <a:gd name="connsiteY73" fmla="*/ 6695855 h 6858000"/>
              <a:gd name="connsiteX74" fmla="*/ 5979428 w 6105267"/>
              <a:gd name="connsiteY74" fmla="*/ 6754678 h 6858000"/>
              <a:gd name="connsiteX75" fmla="*/ 5984543 w 6105267"/>
              <a:gd name="connsiteY75" fmla="*/ 6811016 h 6858000"/>
              <a:gd name="connsiteX76" fmla="*/ 5979671 w 6105267"/>
              <a:gd name="connsiteY76" fmla="*/ 6858000 h 6858000"/>
              <a:gd name="connsiteX77" fmla="*/ 0 w 6105267"/>
              <a:gd name="connsiteY77" fmla="*/ 6858000 h 6858000"/>
              <a:gd name="connsiteX78" fmla="*/ 0 w 6105267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06168 w 6105267"/>
              <a:gd name="connsiteY41" fmla="*/ 3797701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55472 w 6105267"/>
              <a:gd name="connsiteY38" fmla="*/ 3678877 h 6858000"/>
              <a:gd name="connsiteX39" fmla="*/ 5683015 w 6105267"/>
              <a:gd name="connsiteY39" fmla="*/ 3762025 h 6858000"/>
              <a:gd name="connsiteX40" fmla="*/ 5722836 w 6105267"/>
              <a:gd name="connsiteY40" fmla="*/ 3814370 h 6858000"/>
              <a:gd name="connsiteX41" fmla="*/ 5768491 w 6105267"/>
              <a:gd name="connsiteY41" fmla="*/ 3914399 h 6858000"/>
              <a:gd name="connsiteX42" fmla="*/ 5793123 w 6105267"/>
              <a:gd name="connsiteY42" fmla="*/ 3969952 h 6858000"/>
              <a:gd name="connsiteX43" fmla="*/ 5808321 w 6105267"/>
              <a:gd name="connsiteY43" fmla="*/ 3988153 h 6858000"/>
              <a:gd name="connsiteX44" fmla="*/ 5860672 w 6105267"/>
              <a:gd name="connsiteY44" fmla="*/ 4061579 h 6858000"/>
              <a:gd name="connsiteX45" fmla="*/ 5894095 w 6105267"/>
              <a:gd name="connsiteY45" fmla="*/ 4128857 h 6858000"/>
              <a:gd name="connsiteX46" fmla="*/ 5903513 w 6105267"/>
              <a:gd name="connsiteY46" fmla="*/ 4187661 h 6858000"/>
              <a:gd name="connsiteX47" fmla="*/ 5949086 w 6105267"/>
              <a:gd name="connsiteY47" fmla="*/ 4366139 h 6858000"/>
              <a:gd name="connsiteX48" fmla="*/ 5949261 w 6105267"/>
              <a:gd name="connsiteY48" fmla="*/ 4449185 h 6858000"/>
              <a:gd name="connsiteX49" fmla="*/ 5961816 w 6105267"/>
              <a:gd name="connsiteY49" fmla="*/ 4494562 h 6858000"/>
              <a:gd name="connsiteX50" fmla="*/ 5998138 w 6105267"/>
              <a:gd name="connsiteY50" fmla="*/ 4697518 h 6858000"/>
              <a:gd name="connsiteX51" fmla="*/ 6007819 w 6105267"/>
              <a:gd name="connsiteY51" fmla="*/ 4858148 h 6858000"/>
              <a:gd name="connsiteX52" fmla="*/ 6007749 w 6105267"/>
              <a:gd name="connsiteY52" fmla="*/ 4964715 h 6858000"/>
              <a:gd name="connsiteX53" fmla="*/ 6005269 w 6105267"/>
              <a:gd name="connsiteY53" fmla="*/ 5150567 h 6858000"/>
              <a:gd name="connsiteX54" fmla="*/ 6001127 w 6105267"/>
              <a:gd name="connsiteY54" fmla="*/ 5164609 h 6858000"/>
              <a:gd name="connsiteX55" fmla="*/ 5998514 w 6105267"/>
              <a:gd name="connsiteY55" fmla="*/ 5189673 h 6858000"/>
              <a:gd name="connsiteX56" fmla="*/ 6036748 w 6105267"/>
              <a:gd name="connsiteY56" fmla="*/ 5322752 h 6858000"/>
              <a:gd name="connsiteX57" fmla="*/ 6037677 w 6105267"/>
              <a:gd name="connsiteY57" fmla="*/ 5354807 h 6858000"/>
              <a:gd name="connsiteX58" fmla="*/ 6053435 w 6105267"/>
              <a:gd name="connsiteY58" fmla="*/ 5387547 h 6858000"/>
              <a:gd name="connsiteX59" fmla="*/ 6068640 w 6105267"/>
              <a:gd name="connsiteY59" fmla="*/ 5474503 h 6858000"/>
              <a:gd name="connsiteX60" fmla="*/ 6080922 w 6105267"/>
              <a:gd name="connsiteY60" fmla="*/ 5561070 h 6858000"/>
              <a:gd name="connsiteX61" fmla="*/ 6096949 w 6105267"/>
              <a:gd name="connsiteY61" fmla="*/ 5648179 h 6858000"/>
              <a:gd name="connsiteX62" fmla="*/ 6096746 w 6105267"/>
              <a:gd name="connsiteY62" fmla="*/ 5862844 h 6858000"/>
              <a:gd name="connsiteX63" fmla="*/ 6045436 w 6105267"/>
              <a:gd name="connsiteY63" fmla="*/ 6124480 h 6858000"/>
              <a:gd name="connsiteX64" fmla="*/ 6030489 w 6105267"/>
              <a:gd name="connsiteY64" fmla="*/ 6317666 h 6858000"/>
              <a:gd name="connsiteX65" fmla="*/ 6007492 w 6105267"/>
              <a:gd name="connsiteY65" fmla="*/ 6440818 h 6858000"/>
              <a:gd name="connsiteX66" fmla="*/ 6009467 w 6105267"/>
              <a:gd name="connsiteY66" fmla="*/ 6487076 h 6858000"/>
              <a:gd name="connsiteX67" fmla="*/ 5995064 w 6105267"/>
              <a:gd name="connsiteY67" fmla="*/ 6540791 h 6858000"/>
              <a:gd name="connsiteX68" fmla="*/ 5986207 w 6105267"/>
              <a:gd name="connsiteY68" fmla="*/ 6695855 h 6858000"/>
              <a:gd name="connsiteX69" fmla="*/ 5979428 w 6105267"/>
              <a:gd name="connsiteY69" fmla="*/ 6754678 h 6858000"/>
              <a:gd name="connsiteX70" fmla="*/ 5984543 w 6105267"/>
              <a:gd name="connsiteY70" fmla="*/ 6811016 h 6858000"/>
              <a:gd name="connsiteX71" fmla="*/ 5979671 w 6105267"/>
              <a:gd name="connsiteY71" fmla="*/ 6858000 h 6858000"/>
              <a:gd name="connsiteX72" fmla="*/ 0 w 6105267"/>
              <a:gd name="connsiteY72" fmla="*/ 6858000 h 6858000"/>
              <a:gd name="connsiteX73" fmla="*/ 0 w 6105267"/>
              <a:gd name="connsiteY73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2069 w 6105267"/>
              <a:gd name="connsiteY36" fmla="*/ 3514638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5267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5002155" y="108089"/>
                  <a:pt x="5039453" y="125421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09899" y="337879"/>
                  <a:pt x="5097011" y="355616"/>
                </a:cubicBezTo>
                <a:cubicBezTo>
                  <a:pt x="5108982" y="393897"/>
                  <a:pt x="5123954" y="442245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7290" y="647968"/>
                  <a:pt x="5183528" y="639882"/>
                  <a:pt x="5189051" y="782518"/>
                </a:cubicBezTo>
                <a:cubicBezTo>
                  <a:pt x="5196533" y="819747"/>
                  <a:pt x="5211748" y="856581"/>
                  <a:pt x="5218707" y="886387"/>
                </a:cubicBezTo>
                <a:cubicBezTo>
                  <a:pt x="5222103" y="910651"/>
                  <a:pt x="5224626" y="881734"/>
                  <a:pt x="5221281" y="920873"/>
                </a:cubicBezTo>
                <a:cubicBezTo>
                  <a:pt x="5216226" y="962348"/>
                  <a:pt x="5227328" y="1047212"/>
                  <a:pt x="5201018" y="1095027"/>
                </a:cubicBezTo>
                <a:cubicBezTo>
                  <a:pt x="5195677" y="1140464"/>
                  <a:pt x="5205610" y="1173951"/>
                  <a:pt x="5205902" y="1203021"/>
                </a:cubicBezTo>
                <a:cubicBezTo>
                  <a:pt x="5207939" y="1240877"/>
                  <a:pt x="5220231" y="1264849"/>
                  <a:pt x="5207532" y="1278975"/>
                </a:cubicBezTo>
                <a:cubicBezTo>
                  <a:pt x="5213654" y="1306391"/>
                  <a:pt x="5220794" y="1339415"/>
                  <a:pt x="5225968" y="1357994"/>
                </a:cubicBezTo>
                <a:cubicBezTo>
                  <a:pt x="5235560" y="1363307"/>
                  <a:pt x="5224941" y="1377158"/>
                  <a:pt x="5226675" y="1385685"/>
                </a:cubicBezTo>
                <a:cubicBezTo>
                  <a:pt x="5235522" y="1394562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3758" y="1680689"/>
                  <a:pt x="5256552" y="1672509"/>
                </a:cubicBezTo>
                <a:cubicBezTo>
                  <a:pt x="5263439" y="1704194"/>
                  <a:pt x="5241186" y="1762238"/>
                  <a:pt x="5264549" y="1837572"/>
                </a:cubicBezTo>
                <a:cubicBezTo>
                  <a:pt x="5255047" y="1894025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1660" y="2141443"/>
                  <a:pt x="5257478" y="2177466"/>
                  <a:pt x="5257248" y="2203922"/>
                </a:cubicBezTo>
                <a:lnTo>
                  <a:pt x="5262551" y="2288050"/>
                </a:lnTo>
                <a:cubicBezTo>
                  <a:pt x="5267437" y="2336348"/>
                  <a:pt x="5279466" y="2334639"/>
                  <a:pt x="5293877" y="2368649"/>
                </a:cubicBez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cubicBezTo>
                  <a:pt x="5361911" y="2605414"/>
                  <a:pt x="5395423" y="2719664"/>
                  <a:pt x="5407503" y="2786290"/>
                </a:cubicBezTo>
                <a:cubicBezTo>
                  <a:pt x="5407454" y="2786708"/>
                  <a:pt x="5407404" y="2787125"/>
                  <a:pt x="5407356" y="2787545"/>
                </a:cubicBezTo>
                <a:cubicBezTo>
                  <a:pt x="5433437" y="2813691"/>
                  <a:pt x="5432314" y="2814723"/>
                  <a:pt x="5448870" y="2838305"/>
                </a:cubicBezTo>
                <a:cubicBezTo>
                  <a:pt x="5464968" y="2894270"/>
                  <a:pt x="5454425" y="2918525"/>
                  <a:pt x="5503944" y="3123335"/>
                </a:cubicBezTo>
                <a:cubicBezTo>
                  <a:pt x="5512347" y="3181628"/>
                  <a:pt x="5512245" y="3208390"/>
                  <a:pt x="5525532" y="3258473"/>
                </a:cubicBezTo>
                <a:cubicBezTo>
                  <a:pt x="5539834" y="3322326"/>
                  <a:pt x="5576402" y="3407674"/>
                  <a:pt x="5589758" y="3453699"/>
                </a:cubicBezTo>
                <a:cubicBezTo>
                  <a:pt x="5570147" y="3490668"/>
                  <a:pt x="5591299" y="3454351"/>
                  <a:pt x="5592069" y="3514638"/>
                </a:cubicBezTo>
                <a:lnTo>
                  <a:pt x="5614055" y="3560779"/>
                </a:lnTo>
                <a:cubicBezTo>
                  <a:pt x="5642477" y="3636744"/>
                  <a:pt x="5634212" y="3552814"/>
                  <a:pt x="5683015" y="3762025"/>
                </a:cubicBezTo>
                <a:cubicBezTo>
                  <a:pt x="5687021" y="3766429"/>
                  <a:pt x="5717920" y="3810691"/>
                  <a:pt x="5722836" y="3814370"/>
                </a:cubicBezTo>
                <a:lnTo>
                  <a:pt x="5768491" y="3914399"/>
                </a:ln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19579" y="4003424"/>
                  <a:pt x="5841613" y="4014315"/>
                  <a:pt x="5860672" y="4061579"/>
                </a:cubicBezTo>
                <a:cubicBezTo>
                  <a:pt x="5872084" y="4080468"/>
                  <a:pt x="5865523" y="4095937"/>
                  <a:pt x="5894095" y="4128857"/>
                </a:cubicBezTo>
                <a:lnTo>
                  <a:pt x="5903513" y="4187661"/>
                </a:lnTo>
                <a:cubicBezTo>
                  <a:pt x="5912281" y="4237527"/>
                  <a:pt x="5929555" y="4191583"/>
                  <a:pt x="5949086" y="4366139"/>
                </a:cubicBezTo>
                <a:cubicBezTo>
                  <a:pt x="5948498" y="4373973"/>
                  <a:pt x="5947179" y="4442831"/>
                  <a:pt x="5949261" y="4449185"/>
                </a:cubicBezTo>
                <a:lnTo>
                  <a:pt x="5961816" y="4494562"/>
                </a:lnTo>
                <a:cubicBezTo>
                  <a:pt x="5969962" y="4535951"/>
                  <a:pt x="5978352" y="4666880"/>
                  <a:pt x="5998138" y="4697518"/>
                </a:cubicBezTo>
                <a:cubicBezTo>
                  <a:pt x="6005688" y="4743028"/>
                  <a:pt x="6006217" y="4813615"/>
                  <a:pt x="6007819" y="4858148"/>
                </a:cubicBezTo>
                <a:cubicBezTo>
                  <a:pt x="6006852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8514" y="5189673"/>
                </a:lnTo>
                <a:lnTo>
                  <a:pt x="6036748" y="5322752"/>
                </a:lnTo>
                <a:cubicBezTo>
                  <a:pt x="6037058" y="5333437"/>
                  <a:pt x="6037367" y="5344122"/>
                  <a:pt x="6037677" y="5354807"/>
                </a:cubicBezTo>
                <a:lnTo>
                  <a:pt x="6053435" y="5387547"/>
                </a:lnTo>
                <a:cubicBezTo>
                  <a:pt x="6058595" y="5407496"/>
                  <a:pt x="6064059" y="5445583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121811" y="5715144"/>
                  <a:pt x="6081535" y="5799438"/>
                  <a:pt x="6096746" y="5862844"/>
                </a:cubicBezTo>
                <a:cubicBezTo>
                  <a:pt x="6088161" y="5942227"/>
                  <a:pt x="6066798" y="6084395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86207" y="6695855"/>
                </a:lnTo>
                <a:cubicBezTo>
                  <a:pt x="5979276" y="6706164"/>
                  <a:pt x="5972094" y="6743953"/>
                  <a:pt x="5979428" y="6754678"/>
                </a:cubicBezTo>
                <a:cubicBezTo>
                  <a:pt x="5979151" y="6773871"/>
                  <a:pt x="5984503" y="6793796"/>
                  <a:pt x="5984543" y="6811016"/>
                </a:cubicBezTo>
                <a:cubicBezTo>
                  <a:pt x="5983922" y="6824242"/>
                  <a:pt x="6007010" y="6838446"/>
                  <a:pt x="59796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9A125B9-5268-4F16-ADC0-237BE0087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270" y="3573970"/>
            <a:ext cx="3220836" cy="3284032"/>
          </a:xfrm>
          <a:custGeom>
            <a:avLst/>
            <a:gdLst>
              <a:gd name="connsiteX0" fmla="*/ 2788061 w 3059287"/>
              <a:gd name="connsiteY0" fmla="*/ 0 h 3119313"/>
              <a:gd name="connsiteX1" fmla="*/ 3059287 w 3059287"/>
              <a:gd name="connsiteY1" fmla="*/ 3119313 h 3119313"/>
              <a:gd name="connsiteX2" fmla="*/ 250146 w 3059287"/>
              <a:gd name="connsiteY2" fmla="*/ 3119313 h 3119313"/>
              <a:gd name="connsiteX3" fmla="*/ 0 w 3059287"/>
              <a:gd name="connsiteY3" fmla="*/ 242424 h 311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287" h="3119313">
                <a:moveTo>
                  <a:pt x="2788061" y="0"/>
                </a:moveTo>
                <a:lnTo>
                  <a:pt x="3059287" y="3119313"/>
                </a:lnTo>
                <a:lnTo>
                  <a:pt x="250146" y="3119313"/>
                </a:lnTo>
                <a:lnTo>
                  <a:pt x="0" y="242424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99028">
            <a:off x="2476685" y="174178"/>
            <a:ext cx="3555208" cy="2719313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hild holding a stuffed animal&#10;&#10;Description automatically generated">
            <a:extLst>
              <a:ext uri="{FF2B5EF4-FFF2-40B4-BE49-F238E27FC236}">
                <a16:creationId xmlns:a16="http://schemas.microsoft.com/office/drawing/2014/main" id="{5A465B96-5717-C383-8D59-54F1514E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35352"/>
          <a:stretch/>
        </p:blipFill>
        <p:spPr>
          <a:xfrm>
            <a:off x="2400990" y="3707178"/>
            <a:ext cx="2990978" cy="3152201"/>
          </a:xfrm>
          <a:custGeom>
            <a:avLst/>
            <a:gdLst/>
            <a:ahLst/>
            <a:cxnLst/>
            <a:rect l="l" t="t" r="r" b="b"/>
            <a:pathLst>
              <a:path w="2840958" h="2994094">
                <a:moveTo>
                  <a:pt x="2544873" y="100"/>
                </a:moveTo>
                <a:cubicBezTo>
                  <a:pt x="2560012" y="-1173"/>
                  <a:pt x="2573332" y="9940"/>
                  <a:pt x="2574678" y="24974"/>
                </a:cubicBezTo>
                <a:cubicBezTo>
                  <a:pt x="2574922" y="27623"/>
                  <a:pt x="2575166" y="30270"/>
                  <a:pt x="2575409" y="32918"/>
                </a:cubicBezTo>
                <a:lnTo>
                  <a:pt x="2579036" y="32612"/>
                </a:lnTo>
                <a:lnTo>
                  <a:pt x="2606212" y="345170"/>
                </a:lnTo>
                <a:lnTo>
                  <a:pt x="2606832" y="393932"/>
                </a:lnTo>
                <a:cubicBezTo>
                  <a:pt x="2608344" y="414224"/>
                  <a:pt x="2612452" y="428007"/>
                  <a:pt x="2613963" y="448298"/>
                </a:cubicBezTo>
                <a:cubicBezTo>
                  <a:pt x="2613960" y="453654"/>
                  <a:pt x="2608198" y="461854"/>
                  <a:pt x="2608206" y="468029"/>
                </a:cubicBezTo>
                <a:lnTo>
                  <a:pt x="2628552" y="525648"/>
                </a:lnTo>
                <a:lnTo>
                  <a:pt x="2625596" y="550188"/>
                </a:lnTo>
                <a:lnTo>
                  <a:pt x="2618178" y="555515"/>
                </a:lnTo>
                <a:cubicBezTo>
                  <a:pt x="2627385" y="653686"/>
                  <a:pt x="2642869" y="751313"/>
                  <a:pt x="2652077" y="849484"/>
                </a:cubicBezTo>
                <a:lnTo>
                  <a:pt x="2657344" y="908862"/>
                </a:lnTo>
                <a:lnTo>
                  <a:pt x="2840958" y="2994094"/>
                </a:lnTo>
                <a:lnTo>
                  <a:pt x="243297" y="2994094"/>
                </a:lnTo>
                <a:lnTo>
                  <a:pt x="242345" y="2981280"/>
                </a:lnTo>
                <a:cubicBezTo>
                  <a:pt x="238938" y="2937299"/>
                  <a:pt x="232737" y="2863658"/>
                  <a:pt x="222111" y="2743811"/>
                </a:cubicBezTo>
                <a:cubicBezTo>
                  <a:pt x="148074" y="1903001"/>
                  <a:pt x="74038" y="1062189"/>
                  <a:pt x="0" y="221379"/>
                </a:cubicBezTo>
                <a:close/>
              </a:path>
            </a:pathLst>
          </a:custGeom>
        </p:spPr>
      </p:pic>
      <p:sp>
        <p:nvSpPr>
          <p:cNvPr id="38" name="Content Placeholder 20">
            <a:extLst>
              <a:ext uri="{FF2B5EF4-FFF2-40B4-BE49-F238E27FC236}">
                <a16:creationId xmlns:a16="http://schemas.microsoft.com/office/drawing/2014/main" id="{47FC91E8-BC2E-CEBF-1158-DC4FCC61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054" y="496111"/>
            <a:ext cx="4529846" cy="58560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Don’t be selfish; don’t try to impress others. Be humble, thinking of others as better than yourselves. Don’t look out only for your own interests, but take an interest in others, too.</a:t>
            </a:r>
            <a:endParaRPr lang="en-US" sz="2400" dirty="0"/>
          </a:p>
        </p:txBody>
      </p:sp>
      <p:pic>
        <p:nvPicPr>
          <p:cNvPr id="14" name="Picture 13" descr="A person playing guitar in a hospital bed&#10;&#10;Description automatically generated">
            <a:extLst>
              <a:ext uri="{FF2B5EF4-FFF2-40B4-BE49-F238E27FC236}">
                <a16:creationId xmlns:a16="http://schemas.microsoft.com/office/drawing/2014/main" id="{14838FA6-0BCB-0AD3-67D8-A24F2FC2B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r="-5" b="-5"/>
          <a:stretch/>
        </p:blipFill>
        <p:spPr>
          <a:xfrm>
            <a:off x="2528319" y="199489"/>
            <a:ext cx="3471587" cy="2679045"/>
          </a:xfrm>
          <a:custGeom>
            <a:avLst/>
            <a:gdLst/>
            <a:ahLst/>
            <a:cxnLst/>
            <a:rect l="l" t="t" r="r" b="b"/>
            <a:pathLst>
              <a:path w="3596704" h="2775599">
                <a:moveTo>
                  <a:pt x="176768" y="43"/>
                </a:moveTo>
                <a:cubicBezTo>
                  <a:pt x="718363" y="28304"/>
                  <a:pt x="2363698" y="122689"/>
                  <a:pt x="3594955" y="195226"/>
                </a:cubicBezTo>
                <a:lnTo>
                  <a:pt x="3596704" y="195330"/>
                </a:lnTo>
                <a:lnTo>
                  <a:pt x="3448462" y="2753010"/>
                </a:lnTo>
                <a:cubicBezTo>
                  <a:pt x="3447661" y="2765977"/>
                  <a:pt x="3440002" y="2776054"/>
                  <a:pt x="3431300" y="2775584"/>
                </a:cubicBezTo>
                <a:lnTo>
                  <a:pt x="2713245" y="2733966"/>
                </a:lnTo>
                <a:lnTo>
                  <a:pt x="2689424" y="2739218"/>
                </a:lnTo>
                <a:cubicBezTo>
                  <a:pt x="2676287" y="2738163"/>
                  <a:pt x="2673607" y="2733878"/>
                  <a:pt x="2665699" y="2731210"/>
                </a:cubicBezTo>
                <a:lnTo>
                  <a:pt x="2344434" y="2712590"/>
                </a:lnTo>
                <a:lnTo>
                  <a:pt x="2301791" y="2710118"/>
                </a:lnTo>
                <a:lnTo>
                  <a:pt x="2277565" y="2715782"/>
                </a:lnTo>
                <a:cubicBezTo>
                  <a:pt x="2268309" y="2709595"/>
                  <a:pt x="2260662" y="2720202"/>
                  <a:pt x="2252744" y="2722444"/>
                </a:cubicBezTo>
                <a:lnTo>
                  <a:pt x="2229076" y="2724565"/>
                </a:lnTo>
                <a:lnTo>
                  <a:pt x="2210979" y="2724058"/>
                </a:lnTo>
                <a:lnTo>
                  <a:pt x="2192328" y="2718196"/>
                </a:lnTo>
                <a:cubicBezTo>
                  <a:pt x="2187071" y="2717427"/>
                  <a:pt x="2185502" y="2720312"/>
                  <a:pt x="2179438" y="2719438"/>
                </a:cubicBezTo>
                <a:lnTo>
                  <a:pt x="2155938" y="2712953"/>
                </a:lnTo>
                <a:lnTo>
                  <a:pt x="2121403" y="2706233"/>
                </a:lnTo>
                <a:lnTo>
                  <a:pt x="2097732" y="2699831"/>
                </a:lnTo>
                <a:lnTo>
                  <a:pt x="2093201" y="2698029"/>
                </a:lnTo>
                <a:lnTo>
                  <a:pt x="1936412" y="2688941"/>
                </a:lnTo>
                <a:lnTo>
                  <a:pt x="1924746" y="2689987"/>
                </a:lnTo>
                <a:lnTo>
                  <a:pt x="1885825" y="2686009"/>
                </a:lnTo>
                <a:lnTo>
                  <a:pt x="1880023" y="2688018"/>
                </a:lnTo>
                <a:lnTo>
                  <a:pt x="1842010" y="2683470"/>
                </a:lnTo>
                <a:cubicBezTo>
                  <a:pt x="1829357" y="2683068"/>
                  <a:pt x="1807496" y="2681277"/>
                  <a:pt x="1800098" y="2683032"/>
                </a:cubicBezTo>
                <a:lnTo>
                  <a:pt x="1796668" y="2688185"/>
                </a:lnTo>
                <a:lnTo>
                  <a:pt x="1787474" y="2688123"/>
                </a:lnTo>
                <a:cubicBezTo>
                  <a:pt x="1786827" y="2687675"/>
                  <a:pt x="1773591" y="2687250"/>
                  <a:pt x="1773048" y="2687185"/>
                </a:cubicBezTo>
                <a:lnTo>
                  <a:pt x="1741048" y="2679712"/>
                </a:lnTo>
                <a:lnTo>
                  <a:pt x="0" y="2580711"/>
                </a:lnTo>
                <a:lnTo>
                  <a:pt x="148088" y="25697"/>
                </a:lnTo>
                <a:cubicBezTo>
                  <a:pt x="149001" y="10679"/>
                  <a:pt x="161815" y="-785"/>
                  <a:pt x="176768" y="43"/>
                </a:cubicBezTo>
                <a:close/>
              </a:path>
            </a:pathLst>
          </a:cu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3EB08F7-A36D-4120-87C0-EF85BDF7F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45996">
            <a:off x="-150127" y="1744183"/>
            <a:ext cx="3684189" cy="2892616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erson sitting on the ground holding a sign&#10;&#10;Description automatically generated">
            <a:extLst>
              <a:ext uri="{FF2B5EF4-FFF2-40B4-BE49-F238E27FC236}">
                <a16:creationId xmlns:a16="http://schemas.microsoft.com/office/drawing/2014/main" id="{DD78949F-E5A3-8AE2-9B34-09F59874A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8" r="5577" b="3"/>
          <a:stretch/>
        </p:blipFill>
        <p:spPr>
          <a:xfrm>
            <a:off x="302066" y="1417887"/>
            <a:ext cx="2792938" cy="3535787"/>
          </a:xfrm>
          <a:custGeom>
            <a:avLst/>
            <a:gdLst/>
            <a:ahLst/>
            <a:cxnLst/>
            <a:rect l="l" t="t" r="r" b="b"/>
            <a:pathLst>
              <a:path w="2752364" h="3550768">
                <a:moveTo>
                  <a:pt x="2562059" y="26"/>
                </a:moveTo>
                <a:cubicBezTo>
                  <a:pt x="2577298" y="-613"/>
                  <a:pt x="2590189" y="11023"/>
                  <a:pt x="2590902" y="26073"/>
                </a:cubicBezTo>
                <a:cubicBezTo>
                  <a:pt x="2591034" y="28724"/>
                  <a:pt x="2591167" y="31375"/>
                  <a:pt x="2591299" y="34025"/>
                </a:cubicBezTo>
                <a:lnTo>
                  <a:pt x="2596734" y="73671"/>
                </a:lnTo>
                <a:lnTo>
                  <a:pt x="2599331" y="213010"/>
                </a:lnTo>
                <a:cubicBezTo>
                  <a:pt x="2601306" y="256912"/>
                  <a:pt x="2603119" y="297196"/>
                  <a:pt x="2605094" y="341099"/>
                </a:cubicBezTo>
                <a:cubicBezTo>
                  <a:pt x="2600919" y="386049"/>
                  <a:pt x="2622749" y="443480"/>
                  <a:pt x="2622766" y="505930"/>
                </a:cubicBezTo>
                <a:lnTo>
                  <a:pt x="2619734" y="551989"/>
                </a:lnTo>
                <a:cubicBezTo>
                  <a:pt x="2621066" y="586112"/>
                  <a:pt x="2622397" y="620234"/>
                  <a:pt x="2623729" y="654357"/>
                </a:cubicBezTo>
                <a:cubicBezTo>
                  <a:pt x="2628808" y="752647"/>
                  <a:pt x="2628543" y="753290"/>
                  <a:pt x="2633622" y="851580"/>
                </a:cubicBezTo>
                <a:lnTo>
                  <a:pt x="2636391" y="911016"/>
                </a:lnTo>
                <a:cubicBezTo>
                  <a:pt x="2675049" y="1752641"/>
                  <a:pt x="2713706" y="2594266"/>
                  <a:pt x="2752364" y="3435891"/>
                </a:cubicBezTo>
                <a:lnTo>
                  <a:pt x="190305" y="3550743"/>
                </a:lnTo>
                <a:cubicBezTo>
                  <a:pt x="175065" y="3551383"/>
                  <a:pt x="162175" y="3539746"/>
                  <a:pt x="161461" y="3524696"/>
                </a:cubicBezTo>
                <a:cubicBezTo>
                  <a:pt x="153963" y="3474070"/>
                  <a:pt x="152926" y="3403106"/>
                  <a:pt x="149914" y="3349665"/>
                </a:cubicBezTo>
                <a:cubicBezTo>
                  <a:pt x="147740" y="3301128"/>
                  <a:pt x="145029" y="3317777"/>
                  <a:pt x="142854" y="3269240"/>
                </a:cubicBezTo>
                <a:lnTo>
                  <a:pt x="136545" y="3211199"/>
                </a:lnTo>
                <a:cubicBezTo>
                  <a:pt x="133387" y="3182216"/>
                  <a:pt x="120946" y="3156908"/>
                  <a:pt x="118409" y="3135471"/>
                </a:cubicBezTo>
                <a:cubicBezTo>
                  <a:pt x="115633" y="3098753"/>
                  <a:pt x="119915" y="3020273"/>
                  <a:pt x="119882" y="2990894"/>
                </a:cubicBezTo>
                <a:cubicBezTo>
                  <a:pt x="118245" y="2956207"/>
                  <a:pt x="125348" y="2953756"/>
                  <a:pt x="123711" y="2919069"/>
                </a:cubicBezTo>
                <a:cubicBezTo>
                  <a:pt x="120934" y="2859231"/>
                  <a:pt x="138303" y="3119616"/>
                  <a:pt x="115973" y="2639753"/>
                </a:cubicBezTo>
                <a:cubicBezTo>
                  <a:pt x="77315" y="1798128"/>
                  <a:pt x="38658" y="956503"/>
                  <a:pt x="0" y="11487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940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hand reaching out to the earth&#10;&#10;Description automatically generated">
            <a:extLst>
              <a:ext uri="{FF2B5EF4-FFF2-40B4-BE49-F238E27FC236}">
                <a16:creationId xmlns:a16="http://schemas.microsoft.com/office/drawing/2014/main" id="{1CA34DB0-C422-A58F-05C0-334B9A1F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5382" b="1"/>
          <a:stretch/>
        </p:blipFill>
        <p:spPr>
          <a:xfrm>
            <a:off x="4847442" y="607819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953813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47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Consolas</vt:lpstr>
      <vt:lpstr>Franklin Gothic Heavy</vt:lpstr>
      <vt:lpstr>AfterhoursVTI</vt:lpstr>
      <vt:lpstr>Growing in Wisdom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Wisdom</dc:title>
  <dc:creator>HHBC Youth</dc:creator>
  <cp:lastModifiedBy>HHBC Youth</cp:lastModifiedBy>
  <cp:revision>3</cp:revision>
  <dcterms:created xsi:type="dcterms:W3CDTF">2024-05-25T18:57:54Z</dcterms:created>
  <dcterms:modified xsi:type="dcterms:W3CDTF">2024-05-29T15:10:10Z</dcterms:modified>
</cp:coreProperties>
</file>