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35"/>
  </p:notesMasterIdLst>
  <p:sldIdLst>
    <p:sldId id="256" r:id="rId2"/>
    <p:sldId id="257" r:id="rId3"/>
    <p:sldId id="258" r:id="rId4"/>
    <p:sldId id="294" r:id="rId5"/>
    <p:sldId id="259" r:id="rId6"/>
    <p:sldId id="260" r:id="rId7"/>
    <p:sldId id="261" r:id="rId8"/>
    <p:sldId id="262" r:id="rId9"/>
    <p:sldId id="293" r:id="rId10"/>
    <p:sldId id="266" r:id="rId11"/>
    <p:sldId id="267" r:id="rId12"/>
    <p:sldId id="265" r:id="rId13"/>
    <p:sldId id="297" r:id="rId14"/>
    <p:sldId id="269" r:id="rId15"/>
    <p:sldId id="298" r:id="rId16"/>
    <p:sldId id="291" r:id="rId17"/>
    <p:sldId id="271" r:id="rId18"/>
    <p:sldId id="272" r:id="rId19"/>
    <p:sldId id="273" r:id="rId20"/>
    <p:sldId id="274" r:id="rId21"/>
    <p:sldId id="299" r:id="rId22"/>
    <p:sldId id="290" r:id="rId23"/>
    <p:sldId id="276" r:id="rId24"/>
    <p:sldId id="277" r:id="rId25"/>
    <p:sldId id="289" r:id="rId26"/>
    <p:sldId id="282" r:id="rId27"/>
    <p:sldId id="279" r:id="rId28"/>
    <p:sldId id="283" r:id="rId29"/>
    <p:sldId id="296" r:id="rId30"/>
    <p:sldId id="288" r:id="rId31"/>
    <p:sldId id="284" r:id="rId32"/>
    <p:sldId id="285" r:id="rId33"/>
    <p:sldId id="295"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5" d="100"/>
          <a:sy n="75" d="100"/>
        </p:scale>
        <p:origin x="97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AB367F-C72D-47D4-A382-F2313FA5779D}" type="datetimeFigureOut">
              <a:rPr lang="en-GB" smtClean="0"/>
              <a:t>15/02/2025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12153-E1C2-4002-BBCE-80DFAFF412FF}" type="slidenum">
              <a:rPr lang="en-GB" smtClean="0"/>
              <a:t>‹#›</a:t>
            </a:fld>
            <a:endParaRPr lang="en-GB"/>
          </a:p>
        </p:txBody>
      </p:sp>
    </p:spTree>
    <p:extLst>
      <p:ext uri="{BB962C8B-B14F-4D97-AF65-F5344CB8AC3E}">
        <p14:creationId xmlns:p14="http://schemas.microsoft.com/office/powerpoint/2010/main" val="684485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F612153-E1C2-4002-BBCE-80DFAFF412FF}" type="slidenum">
              <a:rPr lang="en-GB" smtClean="0"/>
              <a:t>26</a:t>
            </a:fld>
            <a:endParaRPr lang="en-GB"/>
          </a:p>
        </p:txBody>
      </p:sp>
    </p:spTree>
    <p:extLst>
      <p:ext uri="{BB962C8B-B14F-4D97-AF65-F5344CB8AC3E}">
        <p14:creationId xmlns:p14="http://schemas.microsoft.com/office/powerpoint/2010/main" val="3293674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0F54E-BBB4-CB45-FF7D-38B539D1A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908483-E4DA-8FE4-B92F-2D017C2054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507AD2-7A21-09A2-9E78-9D0350BC663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2490912-DE25-E67E-EE91-257B9089BAAB}"/>
              </a:ext>
            </a:extLst>
          </p:cNvPr>
          <p:cNvSpPr>
            <a:spLocks noGrp="1"/>
          </p:cNvSpPr>
          <p:nvPr>
            <p:ph type="sldNum" sz="quarter" idx="5"/>
          </p:nvPr>
        </p:nvSpPr>
        <p:spPr/>
        <p:txBody>
          <a:bodyPr/>
          <a:lstStyle/>
          <a:p>
            <a:fld id="{DF612153-E1C2-4002-BBCE-80DFAFF412FF}" type="slidenum">
              <a:rPr lang="en-GB" smtClean="0"/>
              <a:t>31</a:t>
            </a:fld>
            <a:endParaRPr lang="en-GB"/>
          </a:p>
        </p:txBody>
      </p:sp>
    </p:spTree>
    <p:extLst>
      <p:ext uri="{BB962C8B-B14F-4D97-AF65-F5344CB8AC3E}">
        <p14:creationId xmlns:p14="http://schemas.microsoft.com/office/powerpoint/2010/main" val="2878154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2/15/2025</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194236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2/15/2025</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41489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2/15/2025</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41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2/15/2025</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3453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2/15/2025</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00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2/15/2025</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99462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2/15/2025</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34458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2/15/2025</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41517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2/15/2025</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373638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2/15/2025</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21365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2/15/2025</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998209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2/15/2025</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3213318"/>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55" r:id="rId6"/>
    <p:sldLayoutId id="2147483751" r:id="rId7"/>
    <p:sldLayoutId id="2147483752" r:id="rId8"/>
    <p:sldLayoutId id="2147483753" r:id="rId9"/>
    <p:sldLayoutId id="2147483754" r:id="rId10"/>
    <p:sldLayoutId id="2147483756"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93A1980C-7AC3-1DCC-AF11-BEEE7E09A5C5}"/>
              </a:ext>
            </a:extLst>
          </p:cNvPr>
          <p:cNvPicPr>
            <a:picLocks noChangeAspect="1"/>
          </p:cNvPicPr>
          <p:nvPr/>
        </p:nvPicPr>
        <p:blipFill>
          <a:blip r:embed="rId2"/>
          <a:srcRect l="37086"/>
          <a:stretch/>
        </p:blipFill>
        <p:spPr>
          <a:xfrm>
            <a:off x="20" y="10"/>
            <a:ext cx="6931132" cy="6857990"/>
          </a:xfrm>
          <a:prstGeom prst="rect">
            <a:avLst/>
          </a:prstGeom>
        </p:spPr>
      </p:pic>
      <p:sp>
        <p:nvSpPr>
          <p:cNvPr id="2" name="Title 1">
            <a:extLst>
              <a:ext uri="{FF2B5EF4-FFF2-40B4-BE49-F238E27FC236}">
                <a16:creationId xmlns:a16="http://schemas.microsoft.com/office/drawing/2014/main" id="{C1FBE5A8-3447-E831-6A9B-64A4EFFE07B8}"/>
              </a:ext>
            </a:extLst>
          </p:cNvPr>
          <p:cNvSpPr>
            <a:spLocks noGrp="1"/>
          </p:cNvSpPr>
          <p:nvPr>
            <p:ph type="ctrTitle"/>
          </p:nvPr>
        </p:nvSpPr>
        <p:spPr>
          <a:xfrm>
            <a:off x="7537528" y="1032764"/>
            <a:ext cx="4308672" cy="3224045"/>
          </a:xfrm>
        </p:spPr>
        <p:txBody>
          <a:bodyPr anchor="b">
            <a:normAutofit/>
          </a:bodyPr>
          <a:lstStyle/>
          <a:p>
            <a:r>
              <a:rPr lang="en-GB" sz="5800" dirty="0"/>
              <a:t>Nehemiah 8 - Redirect</a:t>
            </a:r>
          </a:p>
        </p:txBody>
      </p:sp>
      <p:cxnSp>
        <p:nvCxnSpPr>
          <p:cNvPr id="19" name="Straight Connector 18">
            <a:extLst>
              <a:ext uri="{FF2B5EF4-FFF2-40B4-BE49-F238E27FC236}">
                <a16:creationId xmlns:a16="http://schemas.microsoft.com/office/drawing/2014/main" id="{6CA391F1-4B2C-521B-F6A5-52C74B3034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75848" y="47115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6985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19802-BE52-7838-3D5C-02E541A7912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73B188-92AF-B303-1928-76E07A5B1B84}"/>
              </a:ext>
            </a:extLst>
          </p:cNvPr>
          <p:cNvSpPr>
            <a:spLocks noGrp="1"/>
          </p:cNvSpPr>
          <p:nvPr>
            <p:ph idx="1"/>
          </p:nvPr>
        </p:nvSpPr>
        <p:spPr>
          <a:xfrm>
            <a:off x="640080" y="1330960"/>
            <a:ext cx="10890928" cy="4897120"/>
          </a:xfrm>
        </p:spPr>
        <p:txBody>
          <a:bodyPr>
            <a:normAutofit/>
          </a:bodyPr>
          <a:lstStyle/>
          <a:p>
            <a:pPr marL="0" indent="0" algn="l">
              <a:buNone/>
            </a:pPr>
            <a:r>
              <a:rPr lang="en-GB" sz="3600" dirty="0">
                <a:solidFill>
                  <a:srgbClr val="000000"/>
                </a:solidFill>
                <a:latin typeface="system-ui"/>
              </a:rPr>
              <a:t>A</a:t>
            </a:r>
            <a:r>
              <a:rPr lang="en-GB" sz="3600" b="0" i="0" dirty="0">
                <a:solidFill>
                  <a:srgbClr val="000000"/>
                </a:solidFill>
                <a:effectLst/>
                <a:latin typeface="system-ui"/>
              </a:rPr>
              <a:t>ll the people came together as one in the square before the Water Gate. They told Ezra the teacher of the Law to bring out the Book of the Law of Moses, which the Lord had commanded for Israel.</a:t>
            </a:r>
            <a:endParaRPr lang="en-GB" sz="1600" b="0" i="0" dirty="0">
              <a:solidFill>
                <a:srgbClr val="000000"/>
              </a:solidFill>
              <a:effectLst/>
              <a:latin typeface="system-ui"/>
            </a:endParaRPr>
          </a:p>
          <a:p>
            <a:pPr marL="0" indent="0" algn="r">
              <a:buNone/>
            </a:pPr>
            <a:r>
              <a:rPr lang="en-GB" sz="3600" dirty="0">
                <a:solidFill>
                  <a:srgbClr val="000000"/>
                </a:solidFill>
                <a:latin typeface="+mj-lt"/>
              </a:rPr>
              <a:t>v</a:t>
            </a:r>
            <a:r>
              <a:rPr lang="en-GB" sz="3600" b="0" i="0" dirty="0">
                <a:solidFill>
                  <a:srgbClr val="000000"/>
                </a:solidFill>
                <a:effectLst/>
                <a:latin typeface="+mj-lt"/>
              </a:rPr>
              <a:t>. 1</a:t>
            </a:r>
          </a:p>
        </p:txBody>
      </p:sp>
    </p:spTree>
    <p:extLst>
      <p:ext uri="{BB962C8B-B14F-4D97-AF65-F5344CB8AC3E}">
        <p14:creationId xmlns:p14="http://schemas.microsoft.com/office/powerpoint/2010/main" val="10979657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2576CC-EABB-ABEA-0756-2B14AD752E48}"/>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loseup of hands holding an open book">
            <a:extLst>
              <a:ext uri="{FF2B5EF4-FFF2-40B4-BE49-F238E27FC236}">
                <a16:creationId xmlns:a16="http://schemas.microsoft.com/office/drawing/2014/main" id="{8E262526-A5D0-EDBE-C4E7-FE9F3B914371}"/>
              </a:ext>
            </a:extLst>
          </p:cNvPr>
          <p:cNvPicPr>
            <a:picLocks noChangeAspect="1"/>
          </p:cNvPicPr>
          <p:nvPr/>
        </p:nvPicPr>
        <p:blipFill>
          <a:blip r:embed="rId2"/>
          <a:srcRect l="27414" r="25302" b="-1"/>
          <a:stretch/>
        </p:blipFill>
        <p:spPr>
          <a:xfrm>
            <a:off x="20" y="10"/>
            <a:ext cx="4857871" cy="6857990"/>
          </a:xfrm>
          <a:prstGeom prst="rect">
            <a:avLst/>
          </a:prstGeom>
        </p:spPr>
      </p:pic>
      <p:cxnSp>
        <p:nvCxnSpPr>
          <p:cNvPr id="12" name="Straight Connector 11">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80905"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1BAAE45-3E0B-EAEF-0C33-7C5EB6129053}"/>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Open &amp; Read</a:t>
            </a:r>
            <a:endParaRPr lang="en-GB" sz="6000" dirty="0"/>
          </a:p>
        </p:txBody>
      </p:sp>
    </p:spTree>
    <p:extLst>
      <p:ext uri="{BB962C8B-B14F-4D97-AF65-F5344CB8AC3E}">
        <p14:creationId xmlns:p14="http://schemas.microsoft.com/office/powerpoint/2010/main" val="39410882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72091-6C86-5DA9-3FD7-338F9E6952A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A42D7C-24CC-6830-C994-E1459E50E3A8}"/>
              </a:ext>
            </a:extLst>
          </p:cNvPr>
          <p:cNvSpPr>
            <a:spLocks noGrp="1"/>
          </p:cNvSpPr>
          <p:nvPr>
            <p:ph idx="1"/>
          </p:nvPr>
        </p:nvSpPr>
        <p:spPr>
          <a:xfrm>
            <a:off x="640080" y="1363472"/>
            <a:ext cx="10890928" cy="3566160"/>
          </a:xfrm>
        </p:spPr>
        <p:txBody>
          <a:bodyPr>
            <a:normAutofit/>
          </a:bodyPr>
          <a:lstStyle/>
          <a:p>
            <a:pPr marL="0" indent="0">
              <a:buNone/>
            </a:pPr>
            <a:r>
              <a:rPr lang="en-GB" sz="4000" kern="100" dirty="0">
                <a:effectLst/>
                <a:latin typeface="Calibri" panose="020F0502020204030204" pitchFamily="34" charset="0"/>
                <a:ea typeface="Calibri" panose="020F0502020204030204" pitchFamily="34" charset="0"/>
                <a:cs typeface="Times New Roman" panose="02020603050405020304" pitchFamily="18" charset="0"/>
              </a:rPr>
              <a:t>Very early in the morning, while it was still dark, Jesus got up, left the house and went off to a solitary place, where he prayed.</a:t>
            </a:r>
          </a:p>
          <a:p>
            <a:pPr marL="0" indent="0" algn="r">
              <a:buNone/>
            </a:pPr>
            <a:r>
              <a:rPr lang="en-GB" sz="4400" dirty="0"/>
              <a:t>Mark 1:35</a:t>
            </a:r>
          </a:p>
        </p:txBody>
      </p:sp>
    </p:spTree>
    <p:extLst>
      <p:ext uri="{BB962C8B-B14F-4D97-AF65-F5344CB8AC3E}">
        <p14:creationId xmlns:p14="http://schemas.microsoft.com/office/powerpoint/2010/main" val="29007063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A572B-FFF8-2EFC-7BE3-9BDFBFC451D6}"/>
            </a:ext>
          </a:extLst>
        </p:cNvPr>
        <p:cNvGrpSpPr/>
        <p:nvPr/>
      </p:nvGrpSpPr>
      <p:grpSpPr>
        <a:xfrm>
          <a:off x="0" y="0"/>
          <a:ext cx="0" cy="0"/>
          <a:chOff x="0" y="0"/>
          <a:chExt cx="0" cy="0"/>
        </a:xfrm>
      </p:grpSpPr>
      <p:pic>
        <p:nvPicPr>
          <p:cNvPr id="5" name="Picture 4" descr="Closeup of hands holding an open book">
            <a:extLst>
              <a:ext uri="{FF2B5EF4-FFF2-40B4-BE49-F238E27FC236}">
                <a16:creationId xmlns:a16="http://schemas.microsoft.com/office/drawing/2014/main" id="{4BCBCC56-FFEE-48B5-EECC-9FD11A8BF1F9}"/>
              </a:ext>
            </a:extLst>
          </p:cNvPr>
          <p:cNvPicPr>
            <a:picLocks noChangeAspect="1"/>
          </p:cNvPicPr>
          <p:nvPr/>
        </p:nvPicPr>
        <p:blipFill>
          <a:blip r:embed="rId2"/>
          <a:srcRect l="27414" r="25302" b="-1"/>
          <a:stretch/>
        </p:blipFill>
        <p:spPr>
          <a:xfrm>
            <a:off x="20" y="10"/>
            <a:ext cx="4857871" cy="6857990"/>
          </a:xfrm>
          <a:prstGeom prst="rect">
            <a:avLst/>
          </a:prstGeom>
        </p:spPr>
      </p:pic>
      <p:sp>
        <p:nvSpPr>
          <p:cNvPr id="3" name="Content Placeholder 2">
            <a:extLst>
              <a:ext uri="{FF2B5EF4-FFF2-40B4-BE49-F238E27FC236}">
                <a16:creationId xmlns:a16="http://schemas.microsoft.com/office/drawing/2014/main" id="{01ACAF24-68F0-527F-18E9-A7E229861084}"/>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Open &amp; Read</a:t>
            </a:r>
            <a:endParaRPr lang="en-GB" sz="6000" dirty="0"/>
          </a:p>
        </p:txBody>
      </p:sp>
    </p:spTree>
    <p:extLst>
      <p:ext uri="{BB962C8B-B14F-4D97-AF65-F5344CB8AC3E}">
        <p14:creationId xmlns:p14="http://schemas.microsoft.com/office/powerpoint/2010/main" val="29696435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54558-3AFE-78FF-E8CF-2ED44AF55D2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C8FB4C-50A5-E8DF-7BCD-8C87FBD1E12B}"/>
              </a:ext>
            </a:extLst>
          </p:cNvPr>
          <p:cNvSpPr>
            <a:spLocks noGrp="1"/>
          </p:cNvSpPr>
          <p:nvPr>
            <p:ph idx="1"/>
          </p:nvPr>
        </p:nvSpPr>
        <p:spPr>
          <a:xfrm>
            <a:off x="640080" y="1330960"/>
            <a:ext cx="10890928" cy="4897120"/>
          </a:xfrm>
        </p:spPr>
        <p:txBody>
          <a:bodyPr>
            <a:normAutofit/>
          </a:bodyPr>
          <a:lstStyle/>
          <a:p>
            <a:pPr marL="0" indent="0" algn="l">
              <a:buNone/>
            </a:pPr>
            <a:r>
              <a:rPr lang="en-GB" sz="3600" b="0" i="0" dirty="0">
                <a:solidFill>
                  <a:srgbClr val="000000"/>
                </a:solidFill>
                <a:effectLst/>
                <a:latin typeface="system-ui"/>
              </a:rPr>
              <a:t>So on the first day of the seventh month Ezra the priest brought the Law before the assembly, which was made up of men and women and all who were able to understand.</a:t>
            </a:r>
          </a:p>
          <a:p>
            <a:pPr marL="0" indent="0" algn="r">
              <a:buNone/>
            </a:pPr>
            <a:r>
              <a:rPr lang="en-GB" sz="3600" dirty="0">
                <a:solidFill>
                  <a:srgbClr val="000000"/>
                </a:solidFill>
                <a:latin typeface="+mj-lt"/>
              </a:rPr>
              <a:t>v</a:t>
            </a:r>
            <a:r>
              <a:rPr lang="en-GB" sz="3600" b="0" i="0" dirty="0">
                <a:solidFill>
                  <a:srgbClr val="000000"/>
                </a:solidFill>
                <a:effectLst/>
                <a:latin typeface="+mj-lt"/>
              </a:rPr>
              <a:t>. 2</a:t>
            </a:r>
          </a:p>
        </p:txBody>
      </p:sp>
    </p:spTree>
    <p:extLst>
      <p:ext uri="{BB962C8B-B14F-4D97-AF65-F5344CB8AC3E}">
        <p14:creationId xmlns:p14="http://schemas.microsoft.com/office/powerpoint/2010/main" val="14027020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4F77E-7A93-9C8A-FA4B-567E58028C4E}"/>
            </a:ext>
          </a:extLst>
        </p:cNvPr>
        <p:cNvGrpSpPr/>
        <p:nvPr/>
      </p:nvGrpSpPr>
      <p:grpSpPr>
        <a:xfrm>
          <a:off x="0" y="0"/>
          <a:ext cx="0" cy="0"/>
          <a:chOff x="0" y="0"/>
          <a:chExt cx="0" cy="0"/>
        </a:xfrm>
      </p:grpSpPr>
      <p:pic>
        <p:nvPicPr>
          <p:cNvPr id="5" name="Picture 4" descr="Closeup of hands holding an open book">
            <a:extLst>
              <a:ext uri="{FF2B5EF4-FFF2-40B4-BE49-F238E27FC236}">
                <a16:creationId xmlns:a16="http://schemas.microsoft.com/office/drawing/2014/main" id="{2F825A75-BA87-5E39-1B3D-7EA352D65289}"/>
              </a:ext>
            </a:extLst>
          </p:cNvPr>
          <p:cNvPicPr>
            <a:picLocks noChangeAspect="1"/>
          </p:cNvPicPr>
          <p:nvPr/>
        </p:nvPicPr>
        <p:blipFill>
          <a:blip r:embed="rId2"/>
          <a:srcRect l="27414" r="25302" b="-1"/>
          <a:stretch/>
        </p:blipFill>
        <p:spPr>
          <a:xfrm>
            <a:off x="20" y="10"/>
            <a:ext cx="4857871" cy="6857990"/>
          </a:xfrm>
          <a:prstGeom prst="rect">
            <a:avLst/>
          </a:prstGeom>
        </p:spPr>
      </p:pic>
      <p:sp>
        <p:nvSpPr>
          <p:cNvPr id="3" name="Content Placeholder 2">
            <a:extLst>
              <a:ext uri="{FF2B5EF4-FFF2-40B4-BE49-F238E27FC236}">
                <a16:creationId xmlns:a16="http://schemas.microsoft.com/office/drawing/2014/main" id="{A5B00F61-FEAA-2241-36BE-836FD46BA46C}"/>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Open &amp; Read</a:t>
            </a:r>
            <a:endParaRPr lang="en-GB" sz="6000" dirty="0"/>
          </a:p>
        </p:txBody>
      </p:sp>
    </p:spTree>
    <p:extLst>
      <p:ext uri="{BB962C8B-B14F-4D97-AF65-F5344CB8AC3E}">
        <p14:creationId xmlns:p14="http://schemas.microsoft.com/office/powerpoint/2010/main" val="12108402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1B904-8421-6B4E-E3EE-97F9E30F601C}"/>
            </a:ext>
          </a:extLst>
        </p:cNvPr>
        <p:cNvGrpSpPr/>
        <p:nvPr/>
      </p:nvGrpSpPr>
      <p:grpSpPr>
        <a:xfrm>
          <a:off x="0" y="0"/>
          <a:ext cx="0" cy="0"/>
          <a:chOff x="0" y="0"/>
          <a:chExt cx="0" cy="0"/>
        </a:xfrm>
      </p:grpSpPr>
      <p:pic>
        <p:nvPicPr>
          <p:cNvPr id="5" name="Picture 4" descr="Closeup of hands holding an open book">
            <a:extLst>
              <a:ext uri="{FF2B5EF4-FFF2-40B4-BE49-F238E27FC236}">
                <a16:creationId xmlns:a16="http://schemas.microsoft.com/office/drawing/2014/main" id="{C2DC7716-9E55-BE14-32E0-4FCDA02673F3}"/>
              </a:ext>
            </a:extLst>
          </p:cNvPr>
          <p:cNvPicPr>
            <a:picLocks noChangeAspect="1"/>
          </p:cNvPicPr>
          <p:nvPr/>
        </p:nvPicPr>
        <p:blipFill>
          <a:blip r:embed="rId2"/>
          <a:srcRect l="27414" r="25302" b="-1"/>
          <a:stretch/>
        </p:blipFill>
        <p:spPr>
          <a:xfrm>
            <a:off x="20" y="10"/>
            <a:ext cx="4857871" cy="6857990"/>
          </a:xfrm>
          <a:prstGeom prst="rect">
            <a:avLst/>
          </a:prstGeom>
        </p:spPr>
      </p:pic>
      <p:sp>
        <p:nvSpPr>
          <p:cNvPr id="3" name="Content Placeholder 2">
            <a:extLst>
              <a:ext uri="{FF2B5EF4-FFF2-40B4-BE49-F238E27FC236}">
                <a16:creationId xmlns:a16="http://schemas.microsoft.com/office/drawing/2014/main" id="{CB2AEB1B-05CF-A9A2-3CD6-5493B4226397}"/>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Explain &amp; Understand</a:t>
            </a:r>
          </a:p>
        </p:txBody>
      </p:sp>
    </p:spTree>
    <p:extLst>
      <p:ext uri="{BB962C8B-B14F-4D97-AF65-F5344CB8AC3E}">
        <p14:creationId xmlns:p14="http://schemas.microsoft.com/office/powerpoint/2010/main" val="29513466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E0B39-1444-5C88-89A8-D9BD1ACDB10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187D33-E8E9-401F-34EB-0F937281F343}"/>
              </a:ext>
            </a:extLst>
          </p:cNvPr>
          <p:cNvSpPr>
            <a:spLocks noGrp="1"/>
          </p:cNvSpPr>
          <p:nvPr>
            <p:ph idx="1"/>
          </p:nvPr>
        </p:nvSpPr>
        <p:spPr>
          <a:xfrm>
            <a:off x="640080" y="1330960"/>
            <a:ext cx="10890928" cy="4897120"/>
          </a:xfrm>
        </p:spPr>
        <p:txBody>
          <a:bodyPr>
            <a:normAutofit fontScale="92500"/>
          </a:bodyPr>
          <a:lstStyle/>
          <a:p>
            <a:pPr marL="0" indent="0" algn="l">
              <a:buNone/>
            </a:pPr>
            <a:r>
              <a:rPr lang="en-GB" sz="3600" b="0" i="0" dirty="0">
                <a:solidFill>
                  <a:srgbClr val="000000"/>
                </a:solidFill>
                <a:effectLst/>
                <a:latin typeface="system-ui"/>
              </a:rPr>
              <a:t>The Levites—</a:t>
            </a:r>
            <a:r>
              <a:rPr lang="en-GB" sz="3600" b="0" i="0" dirty="0" err="1">
                <a:solidFill>
                  <a:srgbClr val="000000"/>
                </a:solidFill>
                <a:effectLst/>
                <a:latin typeface="system-ui"/>
              </a:rPr>
              <a:t>Jeshua</a:t>
            </a:r>
            <a:r>
              <a:rPr lang="en-GB" sz="3600" b="0" i="0" dirty="0">
                <a:solidFill>
                  <a:srgbClr val="000000"/>
                </a:solidFill>
                <a:effectLst/>
                <a:latin typeface="system-ui"/>
              </a:rPr>
              <a:t>, Bani, </a:t>
            </a:r>
            <a:r>
              <a:rPr lang="en-GB" sz="3600" b="0" i="0" dirty="0" err="1">
                <a:solidFill>
                  <a:srgbClr val="000000"/>
                </a:solidFill>
                <a:effectLst/>
                <a:latin typeface="system-ui"/>
              </a:rPr>
              <a:t>Sherebiah</a:t>
            </a:r>
            <a:r>
              <a:rPr lang="en-GB" sz="3600" b="0" i="0" dirty="0">
                <a:solidFill>
                  <a:srgbClr val="000000"/>
                </a:solidFill>
                <a:effectLst/>
                <a:latin typeface="system-ui"/>
              </a:rPr>
              <a:t>, Jamin, </a:t>
            </a:r>
            <a:r>
              <a:rPr lang="en-GB" sz="3600" b="0" i="0" dirty="0" err="1">
                <a:solidFill>
                  <a:srgbClr val="000000"/>
                </a:solidFill>
                <a:effectLst/>
                <a:latin typeface="system-ui"/>
              </a:rPr>
              <a:t>Akkub</a:t>
            </a:r>
            <a:r>
              <a:rPr lang="en-GB" sz="3600" b="0" i="0" dirty="0">
                <a:solidFill>
                  <a:srgbClr val="000000"/>
                </a:solidFill>
                <a:effectLst/>
                <a:latin typeface="system-ui"/>
              </a:rPr>
              <a:t>, </a:t>
            </a:r>
            <a:r>
              <a:rPr lang="en-GB" sz="3600" b="0" i="0" dirty="0" err="1">
                <a:solidFill>
                  <a:srgbClr val="000000"/>
                </a:solidFill>
                <a:effectLst/>
                <a:latin typeface="system-ui"/>
              </a:rPr>
              <a:t>Shabbethai</a:t>
            </a:r>
            <a:r>
              <a:rPr lang="en-GB" sz="3600" b="0" i="0" dirty="0">
                <a:solidFill>
                  <a:srgbClr val="000000"/>
                </a:solidFill>
                <a:effectLst/>
                <a:latin typeface="system-ui"/>
              </a:rPr>
              <a:t>, </a:t>
            </a:r>
            <a:r>
              <a:rPr lang="en-GB" sz="3600" b="0" i="0" dirty="0" err="1">
                <a:solidFill>
                  <a:srgbClr val="000000"/>
                </a:solidFill>
                <a:effectLst/>
                <a:latin typeface="system-ui"/>
              </a:rPr>
              <a:t>Hodiah</a:t>
            </a:r>
            <a:r>
              <a:rPr lang="en-GB" sz="3600" b="0" i="0" dirty="0">
                <a:solidFill>
                  <a:srgbClr val="000000"/>
                </a:solidFill>
                <a:effectLst/>
                <a:latin typeface="system-ui"/>
              </a:rPr>
              <a:t>, </a:t>
            </a:r>
            <a:r>
              <a:rPr lang="en-GB" sz="3600" b="0" i="0" dirty="0" err="1">
                <a:solidFill>
                  <a:srgbClr val="000000"/>
                </a:solidFill>
                <a:effectLst/>
                <a:latin typeface="system-ui"/>
              </a:rPr>
              <a:t>Maaseiah</a:t>
            </a:r>
            <a:r>
              <a:rPr lang="en-GB" sz="3600" b="0" i="0" dirty="0">
                <a:solidFill>
                  <a:srgbClr val="000000"/>
                </a:solidFill>
                <a:effectLst/>
                <a:latin typeface="system-ui"/>
              </a:rPr>
              <a:t>, </a:t>
            </a:r>
            <a:r>
              <a:rPr lang="en-GB" sz="3600" b="0" i="0" dirty="0" err="1">
                <a:solidFill>
                  <a:srgbClr val="000000"/>
                </a:solidFill>
                <a:effectLst/>
                <a:latin typeface="system-ui"/>
              </a:rPr>
              <a:t>Kelita</a:t>
            </a:r>
            <a:r>
              <a:rPr lang="en-GB" sz="3600" b="0" i="0" dirty="0">
                <a:solidFill>
                  <a:srgbClr val="000000"/>
                </a:solidFill>
                <a:effectLst/>
                <a:latin typeface="system-ui"/>
              </a:rPr>
              <a:t>, Azariah, </a:t>
            </a:r>
            <a:r>
              <a:rPr lang="en-GB" sz="3600" b="0" i="0" dirty="0" err="1">
                <a:solidFill>
                  <a:srgbClr val="000000"/>
                </a:solidFill>
                <a:effectLst/>
                <a:latin typeface="system-ui"/>
              </a:rPr>
              <a:t>Jozabad</a:t>
            </a:r>
            <a:r>
              <a:rPr lang="en-GB" sz="3600" b="0" i="0" dirty="0">
                <a:solidFill>
                  <a:srgbClr val="000000"/>
                </a:solidFill>
                <a:effectLst/>
                <a:latin typeface="system-ui"/>
              </a:rPr>
              <a:t>, Hanan and </a:t>
            </a:r>
            <a:r>
              <a:rPr lang="en-GB" sz="3600" b="0" i="0" dirty="0" err="1">
                <a:solidFill>
                  <a:srgbClr val="000000"/>
                </a:solidFill>
                <a:effectLst/>
                <a:latin typeface="system-ui"/>
              </a:rPr>
              <a:t>Pelaiah</a:t>
            </a:r>
            <a:r>
              <a:rPr lang="en-GB" sz="3600" b="0" i="0" dirty="0">
                <a:solidFill>
                  <a:srgbClr val="000000"/>
                </a:solidFill>
                <a:effectLst/>
                <a:latin typeface="system-ui"/>
              </a:rPr>
              <a:t>—instructed the people in the Law while the people were standing there. They read from the Book of the Law of God, making it clear and giving the meaning so that the people understood what was being read.</a:t>
            </a:r>
          </a:p>
          <a:p>
            <a:pPr marL="0" indent="0" algn="r">
              <a:buNone/>
            </a:pPr>
            <a:r>
              <a:rPr lang="en-GB" sz="3600" dirty="0">
                <a:solidFill>
                  <a:srgbClr val="000000"/>
                </a:solidFill>
                <a:latin typeface="+mj-lt"/>
              </a:rPr>
              <a:t>v</a:t>
            </a:r>
            <a:r>
              <a:rPr lang="en-GB" sz="3600" b="0" i="0" dirty="0">
                <a:solidFill>
                  <a:srgbClr val="000000"/>
                </a:solidFill>
                <a:effectLst/>
                <a:latin typeface="+mj-lt"/>
              </a:rPr>
              <a:t>. 7-8</a:t>
            </a:r>
          </a:p>
        </p:txBody>
      </p:sp>
    </p:spTree>
    <p:extLst>
      <p:ext uri="{BB962C8B-B14F-4D97-AF65-F5344CB8AC3E}">
        <p14:creationId xmlns:p14="http://schemas.microsoft.com/office/powerpoint/2010/main" val="25651915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F9C44-0C07-370E-45A3-4CDFB83AB7B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5FF0C6-9AFA-88EE-3219-D993164C32D4}"/>
              </a:ext>
            </a:extLst>
          </p:cNvPr>
          <p:cNvSpPr>
            <a:spLocks noGrp="1"/>
          </p:cNvSpPr>
          <p:nvPr>
            <p:ph idx="1"/>
          </p:nvPr>
        </p:nvSpPr>
        <p:spPr>
          <a:xfrm>
            <a:off x="640080" y="1330960"/>
            <a:ext cx="10890928" cy="4897120"/>
          </a:xfrm>
        </p:spPr>
        <p:txBody>
          <a:bodyPr>
            <a:normAutofit fontScale="92500"/>
          </a:bodyPr>
          <a:lstStyle/>
          <a:p>
            <a:pPr marL="0" indent="0" algn="l">
              <a:buNone/>
            </a:pPr>
            <a:r>
              <a:rPr lang="en-GB" sz="3600" b="0" i="0" dirty="0">
                <a:solidFill>
                  <a:srgbClr val="000000"/>
                </a:solidFill>
                <a:effectLst/>
                <a:latin typeface="system-ui"/>
              </a:rPr>
              <a:t>The Levites—</a:t>
            </a:r>
            <a:r>
              <a:rPr lang="en-GB" sz="3600" b="0" i="0" dirty="0" err="1">
                <a:solidFill>
                  <a:srgbClr val="000000"/>
                </a:solidFill>
                <a:effectLst/>
                <a:latin typeface="system-ui"/>
              </a:rPr>
              <a:t>Jeshua</a:t>
            </a:r>
            <a:r>
              <a:rPr lang="en-GB" sz="3600" b="0" i="0" dirty="0">
                <a:solidFill>
                  <a:srgbClr val="000000"/>
                </a:solidFill>
                <a:effectLst/>
                <a:latin typeface="system-ui"/>
              </a:rPr>
              <a:t>, Bani, </a:t>
            </a:r>
            <a:r>
              <a:rPr lang="en-GB" sz="3600" b="0" i="0" dirty="0" err="1">
                <a:solidFill>
                  <a:srgbClr val="000000"/>
                </a:solidFill>
                <a:effectLst/>
                <a:latin typeface="system-ui"/>
              </a:rPr>
              <a:t>Sherebiah</a:t>
            </a:r>
            <a:r>
              <a:rPr lang="en-GB" sz="3600" b="0" i="0" dirty="0">
                <a:solidFill>
                  <a:srgbClr val="000000"/>
                </a:solidFill>
                <a:effectLst/>
                <a:latin typeface="system-ui"/>
              </a:rPr>
              <a:t>, Jamin, </a:t>
            </a:r>
            <a:r>
              <a:rPr lang="en-GB" sz="3600" b="0" i="0" dirty="0" err="1">
                <a:solidFill>
                  <a:srgbClr val="000000"/>
                </a:solidFill>
                <a:effectLst/>
                <a:latin typeface="system-ui"/>
              </a:rPr>
              <a:t>Akkub</a:t>
            </a:r>
            <a:r>
              <a:rPr lang="en-GB" sz="3600" b="0" i="0" dirty="0">
                <a:solidFill>
                  <a:srgbClr val="000000"/>
                </a:solidFill>
                <a:effectLst/>
                <a:latin typeface="system-ui"/>
              </a:rPr>
              <a:t>, </a:t>
            </a:r>
            <a:r>
              <a:rPr lang="en-GB" sz="3600" b="0" i="0" dirty="0" err="1">
                <a:solidFill>
                  <a:srgbClr val="000000"/>
                </a:solidFill>
                <a:effectLst/>
                <a:latin typeface="system-ui"/>
              </a:rPr>
              <a:t>Shabbethai</a:t>
            </a:r>
            <a:r>
              <a:rPr lang="en-GB" sz="3600" b="0" i="0" dirty="0">
                <a:solidFill>
                  <a:srgbClr val="000000"/>
                </a:solidFill>
                <a:effectLst/>
                <a:latin typeface="system-ui"/>
              </a:rPr>
              <a:t>, </a:t>
            </a:r>
            <a:r>
              <a:rPr lang="en-GB" sz="3600" b="0" i="0" dirty="0" err="1">
                <a:solidFill>
                  <a:srgbClr val="000000"/>
                </a:solidFill>
                <a:effectLst/>
                <a:latin typeface="system-ui"/>
              </a:rPr>
              <a:t>Hodiah</a:t>
            </a:r>
            <a:r>
              <a:rPr lang="en-GB" sz="3600" b="0" i="0" dirty="0">
                <a:solidFill>
                  <a:srgbClr val="000000"/>
                </a:solidFill>
                <a:effectLst/>
                <a:latin typeface="system-ui"/>
              </a:rPr>
              <a:t>, </a:t>
            </a:r>
            <a:r>
              <a:rPr lang="en-GB" sz="3600" b="0" i="0" dirty="0" err="1">
                <a:solidFill>
                  <a:srgbClr val="000000"/>
                </a:solidFill>
                <a:effectLst/>
                <a:latin typeface="system-ui"/>
              </a:rPr>
              <a:t>Maaseiah</a:t>
            </a:r>
            <a:r>
              <a:rPr lang="en-GB" sz="3600" b="0" i="0" dirty="0">
                <a:solidFill>
                  <a:srgbClr val="000000"/>
                </a:solidFill>
                <a:effectLst/>
                <a:latin typeface="system-ui"/>
              </a:rPr>
              <a:t>, </a:t>
            </a:r>
            <a:r>
              <a:rPr lang="en-GB" sz="3600" b="0" i="0" dirty="0" err="1">
                <a:solidFill>
                  <a:srgbClr val="000000"/>
                </a:solidFill>
                <a:effectLst/>
                <a:latin typeface="system-ui"/>
              </a:rPr>
              <a:t>Kelita</a:t>
            </a:r>
            <a:r>
              <a:rPr lang="en-GB" sz="3600" b="0" i="0" dirty="0">
                <a:solidFill>
                  <a:srgbClr val="000000"/>
                </a:solidFill>
                <a:effectLst/>
                <a:latin typeface="system-ui"/>
              </a:rPr>
              <a:t>, Azariah, </a:t>
            </a:r>
            <a:r>
              <a:rPr lang="en-GB" sz="3600" b="0" i="0" dirty="0" err="1">
                <a:solidFill>
                  <a:srgbClr val="000000"/>
                </a:solidFill>
                <a:effectLst/>
                <a:latin typeface="system-ui"/>
              </a:rPr>
              <a:t>Jozabad</a:t>
            </a:r>
            <a:r>
              <a:rPr lang="en-GB" sz="3600" b="0" i="0" dirty="0">
                <a:solidFill>
                  <a:srgbClr val="000000"/>
                </a:solidFill>
                <a:effectLst/>
                <a:latin typeface="system-ui"/>
              </a:rPr>
              <a:t>, Hanan and </a:t>
            </a:r>
            <a:r>
              <a:rPr lang="en-GB" sz="3600" b="0" i="0" dirty="0" err="1">
                <a:solidFill>
                  <a:srgbClr val="000000"/>
                </a:solidFill>
                <a:effectLst/>
                <a:latin typeface="system-ui"/>
              </a:rPr>
              <a:t>Pelaiah</a:t>
            </a:r>
            <a:r>
              <a:rPr lang="en-GB" sz="3600" b="0" i="0" dirty="0">
                <a:solidFill>
                  <a:srgbClr val="000000"/>
                </a:solidFill>
                <a:effectLst/>
                <a:latin typeface="system-ui"/>
              </a:rPr>
              <a:t>—instructed the people in the Law while the people were standing there. They read from the Book of the Law of God, making it clear and giving the meaning </a:t>
            </a:r>
            <a:r>
              <a:rPr lang="en-GB" sz="3600" b="0" i="0" dirty="0">
                <a:solidFill>
                  <a:srgbClr val="000000"/>
                </a:solidFill>
                <a:effectLst/>
                <a:highlight>
                  <a:srgbClr val="FFFF00"/>
                </a:highlight>
                <a:latin typeface="system-ui"/>
              </a:rPr>
              <a:t>so that the people understood</a:t>
            </a:r>
            <a:r>
              <a:rPr lang="en-GB" sz="3600" b="0" i="0" dirty="0">
                <a:solidFill>
                  <a:srgbClr val="000000"/>
                </a:solidFill>
                <a:effectLst/>
                <a:latin typeface="system-ui"/>
              </a:rPr>
              <a:t> what was being read.</a:t>
            </a:r>
          </a:p>
          <a:p>
            <a:pPr marL="0" indent="0" algn="r">
              <a:buNone/>
            </a:pPr>
            <a:r>
              <a:rPr lang="en-GB" sz="3600" dirty="0">
                <a:solidFill>
                  <a:srgbClr val="000000"/>
                </a:solidFill>
              </a:rPr>
              <a:t>v</a:t>
            </a:r>
            <a:r>
              <a:rPr lang="en-GB" sz="3600" b="0" i="0" dirty="0">
                <a:solidFill>
                  <a:srgbClr val="000000"/>
                </a:solidFill>
                <a:effectLst/>
              </a:rPr>
              <a:t>. 7-8</a:t>
            </a:r>
          </a:p>
        </p:txBody>
      </p:sp>
    </p:spTree>
    <p:extLst>
      <p:ext uri="{BB962C8B-B14F-4D97-AF65-F5344CB8AC3E}">
        <p14:creationId xmlns:p14="http://schemas.microsoft.com/office/powerpoint/2010/main" val="32898866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E293C78-D176-8105-74F1-C9063B45B84A}"/>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loseup of hands holding an open book">
            <a:extLst>
              <a:ext uri="{FF2B5EF4-FFF2-40B4-BE49-F238E27FC236}">
                <a16:creationId xmlns:a16="http://schemas.microsoft.com/office/drawing/2014/main" id="{E88A19AE-9751-C624-59DF-B1A9566CDB84}"/>
              </a:ext>
            </a:extLst>
          </p:cNvPr>
          <p:cNvPicPr>
            <a:picLocks noChangeAspect="1"/>
          </p:cNvPicPr>
          <p:nvPr/>
        </p:nvPicPr>
        <p:blipFill>
          <a:blip r:embed="rId2"/>
          <a:srcRect l="27414" r="25302" b="-1"/>
          <a:stretch/>
        </p:blipFill>
        <p:spPr>
          <a:xfrm>
            <a:off x="20" y="10"/>
            <a:ext cx="4857871" cy="6857990"/>
          </a:xfrm>
          <a:prstGeom prst="rect">
            <a:avLst/>
          </a:prstGeom>
        </p:spPr>
      </p:pic>
      <p:cxnSp>
        <p:nvCxnSpPr>
          <p:cNvPr id="12" name="Straight Connector 11">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80905"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DB98E92-D2D8-9E75-0B1C-6701F8F9F2E3}"/>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Explain &amp; Understand</a:t>
            </a:r>
          </a:p>
        </p:txBody>
      </p:sp>
    </p:spTree>
    <p:extLst>
      <p:ext uri="{BB962C8B-B14F-4D97-AF65-F5344CB8AC3E}">
        <p14:creationId xmlns:p14="http://schemas.microsoft.com/office/powerpoint/2010/main" val="31009807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Yellow brick in red wall">
            <a:extLst>
              <a:ext uri="{FF2B5EF4-FFF2-40B4-BE49-F238E27FC236}">
                <a16:creationId xmlns:a16="http://schemas.microsoft.com/office/drawing/2014/main" id="{25D28D42-F12B-F9E1-A2E0-58F087628495}"/>
              </a:ext>
            </a:extLst>
          </p:cNvPr>
          <p:cNvPicPr>
            <a:picLocks noChangeAspect="1"/>
          </p:cNvPicPr>
          <p:nvPr/>
        </p:nvPicPr>
        <p:blipFill>
          <a:blip r:embed="rId2"/>
          <a:srcRect l="41082" r="13584"/>
          <a:stretch/>
        </p:blipFill>
        <p:spPr>
          <a:xfrm>
            <a:off x="20" y="10"/>
            <a:ext cx="4857871" cy="6857990"/>
          </a:xfrm>
          <a:prstGeom prst="rect">
            <a:avLst/>
          </a:prstGeom>
        </p:spPr>
      </p:pic>
      <p:cxnSp>
        <p:nvCxnSpPr>
          <p:cNvPr id="11" name="Straight Connector 10">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80905"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0008DBF-B351-8DB9-4CE9-78C0E9F32074}"/>
              </a:ext>
            </a:extLst>
          </p:cNvPr>
          <p:cNvSpPr>
            <a:spLocks noGrp="1"/>
          </p:cNvSpPr>
          <p:nvPr>
            <p:ph type="title"/>
          </p:nvPr>
        </p:nvSpPr>
        <p:spPr>
          <a:xfrm>
            <a:off x="5496821" y="1371600"/>
            <a:ext cx="6034187" cy="1097280"/>
          </a:xfrm>
        </p:spPr>
        <p:txBody>
          <a:bodyPr>
            <a:normAutofit/>
          </a:bodyPr>
          <a:lstStyle/>
          <a:p>
            <a:r>
              <a:rPr lang="en-GB" dirty="0"/>
              <a:t>Where are we at?</a:t>
            </a:r>
          </a:p>
        </p:txBody>
      </p:sp>
      <p:sp>
        <p:nvSpPr>
          <p:cNvPr id="3" name="Content Placeholder 2">
            <a:extLst>
              <a:ext uri="{FF2B5EF4-FFF2-40B4-BE49-F238E27FC236}">
                <a16:creationId xmlns:a16="http://schemas.microsoft.com/office/drawing/2014/main" id="{229DDEE6-7C24-BBF4-7CCB-2845F769E946}"/>
              </a:ext>
            </a:extLst>
          </p:cNvPr>
          <p:cNvSpPr>
            <a:spLocks noGrp="1"/>
          </p:cNvSpPr>
          <p:nvPr>
            <p:ph idx="1"/>
          </p:nvPr>
        </p:nvSpPr>
        <p:spPr>
          <a:xfrm>
            <a:off x="5496821" y="2633236"/>
            <a:ext cx="6034187" cy="3664687"/>
          </a:xfrm>
        </p:spPr>
        <p:txBody>
          <a:bodyPr>
            <a:normAutofit/>
          </a:bodyPr>
          <a:lstStyle/>
          <a:p>
            <a:r>
              <a:rPr lang="en-GB" dirty="0"/>
              <a:t>It took 52 days to rebuild the wall</a:t>
            </a:r>
          </a:p>
          <a:p>
            <a:endParaRPr lang="en-GB" dirty="0"/>
          </a:p>
          <a:p>
            <a:r>
              <a:rPr lang="en-GB" dirty="0"/>
              <a:t>The defences have been laid out</a:t>
            </a:r>
          </a:p>
          <a:p>
            <a:endParaRPr lang="en-GB" dirty="0"/>
          </a:p>
          <a:p>
            <a:r>
              <a:rPr lang="en-GB" dirty="0"/>
              <a:t>The people have been counted</a:t>
            </a:r>
          </a:p>
          <a:p>
            <a:endParaRPr lang="en-GB" dirty="0"/>
          </a:p>
          <a:p>
            <a:pPr marL="0" indent="0">
              <a:buNone/>
            </a:pPr>
            <a:r>
              <a:rPr lang="en-GB" dirty="0"/>
              <a:t>So what comes next?</a:t>
            </a:r>
          </a:p>
        </p:txBody>
      </p:sp>
    </p:spTree>
    <p:extLst>
      <p:ext uri="{BB962C8B-B14F-4D97-AF65-F5344CB8AC3E}">
        <p14:creationId xmlns:p14="http://schemas.microsoft.com/office/powerpoint/2010/main" val="33149076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0CDEE-CCCA-2DA6-A00C-1BA40FCA877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ECEC71-CA5E-D3B5-F943-3A96D68E75B8}"/>
              </a:ext>
            </a:extLst>
          </p:cNvPr>
          <p:cNvSpPr>
            <a:spLocks noGrp="1"/>
          </p:cNvSpPr>
          <p:nvPr>
            <p:ph idx="1"/>
          </p:nvPr>
        </p:nvSpPr>
        <p:spPr>
          <a:xfrm>
            <a:off x="640080" y="1363472"/>
            <a:ext cx="10890928" cy="3566160"/>
          </a:xfrm>
        </p:spPr>
        <p:txBody>
          <a:bodyPr>
            <a:normAutofit/>
          </a:bodyPr>
          <a:lstStyle/>
          <a:p>
            <a:pPr marL="0" indent="0">
              <a:buNone/>
            </a:pPr>
            <a:r>
              <a:rPr lang="en-GB" sz="4000" kern="100" dirty="0">
                <a:effectLst/>
                <a:latin typeface="Calibri" panose="020F0502020204030204" pitchFamily="34" charset="0"/>
                <a:ea typeface="Calibri" panose="020F0502020204030204" pitchFamily="34" charset="0"/>
                <a:cs typeface="Times New Roman" panose="02020603050405020304" pitchFamily="18" charset="0"/>
              </a:rPr>
              <a:t>I keep asking that the God of our Lord Jesus Christ, glorious Father, may give you the spirit of wisdom and revelation, that you may know him better.</a:t>
            </a:r>
          </a:p>
          <a:p>
            <a:pPr marL="0" indent="0" algn="r">
              <a:buNone/>
            </a:pPr>
            <a:r>
              <a:rPr lang="en-GB" sz="4400" dirty="0"/>
              <a:t>Ephesians 1:17</a:t>
            </a:r>
          </a:p>
        </p:txBody>
      </p:sp>
    </p:spTree>
    <p:extLst>
      <p:ext uri="{BB962C8B-B14F-4D97-AF65-F5344CB8AC3E}">
        <p14:creationId xmlns:p14="http://schemas.microsoft.com/office/powerpoint/2010/main" val="24351492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B5346-A638-E20A-DB89-914B45846070}"/>
            </a:ext>
          </a:extLst>
        </p:cNvPr>
        <p:cNvGrpSpPr/>
        <p:nvPr/>
      </p:nvGrpSpPr>
      <p:grpSpPr>
        <a:xfrm>
          <a:off x="0" y="0"/>
          <a:ext cx="0" cy="0"/>
          <a:chOff x="0" y="0"/>
          <a:chExt cx="0" cy="0"/>
        </a:xfrm>
      </p:grpSpPr>
      <p:pic>
        <p:nvPicPr>
          <p:cNvPr id="5" name="Picture 4" descr="Closeup of hands holding an open book">
            <a:extLst>
              <a:ext uri="{FF2B5EF4-FFF2-40B4-BE49-F238E27FC236}">
                <a16:creationId xmlns:a16="http://schemas.microsoft.com/office/drawing/2014/main" id="{8158F73B-580A-A649-16FB-FB2FDC73C014}"/>
              </a:ext>
            </a:extLst>
          </p:cNvPr>
          <p:cNvPicPr>
            <a:picLocks noChangeAspect="1"/>
          </p:cNvPicPr>
          <p:nvPr/>
        </p:nvPicPr>
        <p:blipFill>
          <a:blip r:embed="rId2"/>
          <a:srcRect l="27414" r="25302" b="-1"/>
          <a:stretch/>
        </p:blipFill>
        <p:spPr>
          <a:xfrm>
            <a:off x="20" y="10"/>
            <a:ext cx="4857871" cy="6857990"/>
          </a:xfrm>
          <a:prstGeom prst="rect">
            <a:avLst/>
          </a:prstGeom>
        </p:spPr>
      </p:pic>
      <p:sp>
        <p:nvSpPr>
          <p:cNvPr id="3" name="Content Placeholder 2">
            <a:extLst>
              <a:ext uri="{FF2B5EF4-FFF2-40B4-BE49-F238E27FC236}">
                <a16:creationId xmlns:a16="http://schemas.microsoft.com/office/drawing/2014/main" id="{730603A2-3FBF-9DBE-E957-2C5D9191C1E5}"/>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Explain &amp; Understand</a:t>
            </a:r>
          </a:p>
        </p:txBody>
      </p:sp>
    </p:spTree>
    <p:extLst>
      <p:ext uri="{BB962C8B-B14F-4D97-AF65-F5344CB8AC3E}">
        <p14:creationId xmlns:p14="http://schemas.microsoft.com/office/powerpoint/2010/main" val="3109860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81685-F159-207E-4A8F-40B69350E89D}"/>
            </a:ext>
          </a:extLst>
        </p:cNvPr>
        <p:cNvGrpSpPr/>
        <p:nvPr/>
      </p:nvGrpSpPr>
      <p:grpSpPr>
        <a:xfrm>
          <a:off x="0" y="0"/>
          <a:ext cx="0" cy="0"/>
          <a:chOff x="0" y="0"/>
          <a:chExt cx="0" cy="0"/>
        </a:xfrm>
      </p:grpSpPr>
      <p:pic>
        <p:nvPicPr>
          <p:cNvPr id="5" name="Picture 4" descr="Closeup of hands holding an open book">
            <a:extLst>
              <a:ext uri="{FF2B5EF4-FFF2-40B4-BE49-F238E27FC236}">
                <a16:creationId xmlns:a16="http://schemas.microsoft.com/office/drawing/2014/main" id="{D7DBB337-14B8-144C-F62A-0659CE783886}"/>
              </a:ext>
            </a:extLst>
          </p:cNvPr>
          <p:cNvPicPr>
            <a:picLocks noChangeAspect="1"/>
          </p:cNvPicPr>
          <p:nvPr/>
        </p:nvPicPr>
        <p:blipFill>
          <a:blip r:embed="rId2"/>
          <a:srcRect l="23105" r="29612" b="-1"/>
          <a:stretch/>
        </p:blipFill>
        <p:spPr>
          <a:xfrm>
            <a:off x="20" y="10"/>
            <a:ext cx="4857871" cy="6857990"/>
          </a:xfrm>
          <a:prstGeom prst="rect">
            <a:avLst/>
          </a:prstGeom>
        </p:spPr>
      </p:pic>
      <p:sp>
        <p:nvSpPr>
          <p:cNvPr id="3" name="Content Placeholder 2">
            <a:extLst>
              <a:ext uri="{FF2B5EF4-FFF2-40B4-BE49-F238E27FC236}">
                <a16:creationId xmlns:a16="http://schemas.microsoft.com/office/drawing/2014/main" id="{8F84C0D5-C2FD-E58D-5716-77DB076CF4F4}"/>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Respond &amp; Act</a:t>
            </a:r>
          </a:p>
        </p:txBody>
      </p:sp>
    </p:spTree>
    <p:extLst>
      <p:ext uri="{BB962C8B-B14F-4D97-AF65-F5344CB8AC3E}">
        <p14:creationId xmlns:p14="http://schemas.microsoft.com/office/powerpoint/2010/main" val="37019295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B6843-CAFA-2B84-9AED-418DB1A04C8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2032EB-84CD-8CC5-57B1-5478A851DB30}"/>
              </a:ext>
            </a:extLst>
          </p:cNvPr>
          <p:cNvSpPr>
            <a:spLocks noGrp="1"/>
          </p:cNvSpPr>
          <p:nvPr>
            <p:ph idx="1"/>
          </p:nvPr>
        </p:nvSpPr>
        <p:spPr>
          <a:xfrm>
            <a:off x="640080" y="1330960"/>
            <a:ext cx="10890928" cy="2875280"/>
          </a:xfrm>
        </p:spPr>
        <p:txBody>
          <a:bodyPr>
            <a:normAutofit/>
          </a:bodyPr>
          <a:lstStyle/>
          <a:p>
            <a:pPr marL="0" indent="0" algn="l">
              <a:buNone/>
            </a:pPr>
            <a:r>
              <a:rPr lang="en-GB" sz="3200" b="0" i="0" dirty="0">
                <a:solidFill>
                  <a:srgbClr val="000000"/>
                </a:solidFill>
                <a:effectLst/>
                <a:latin typeface="system-ui"/>
              </a:rPr>
              <a:t>They found written in the Law, which the Lord had commanded through Moses, that the Israelites were to live in temporary shelters during the festival of the seventh month…</a:t>
            </a:r>
          </a:p>
          <a:p>
            <a:pPr marL="0" indent="0" algn="r">
              <a:buNone/>
            </a:pPr>
            <a:r>
              <a:rPr lang="en-GB" sz="3200" dirty="0">
                <a:solidFill>
                  <a:srgbClr val="000000"/>
                </a:solidFill>
                <a:latin typeface="+mj-lt"/>
              </a:rPr>
              <a:t>v</a:t>
            </a:r>
            <a:r>
              <a:rPr lang="en-GB" sz="3200" b="0" i="0" dirty="0">
                <a:solidFill>
                  <a:srgbClr val="000000"/>
                </a:solidFill>
                <a:effectLst/>
                <a:latin typeface="+mj-lt"/>
              </a:rPr>
              <a:t>. 14</a:t>
            </a:r>
          </a:p>
        </p:txBody>
      </p:sp>
    </p:spTree>
    <p:extLst>
      <p:ext uri="{BB962C8B-B14F-4D97-AF65-F5344CB8AC3E}">
        <p14:creationId xmlns:p14="http://schemas.microsoft.com/office/powerpoint/2010/main" val="2451482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EB306-8ED0-83A3-F9A0-3BFC035DE00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4009E4-2EB3-E0D6-CC33-F7D5594CF685}"/>
              </a:ext>
            </a:extLst>
          </p:cNvPr>
          <p:cNvSpPr>
            <a:spLocks noGrp="1"/>
          </p:cNvSpPr>
          <p:nvPr>
            <p:ph idx="1"/>
          </p:nvPr>
        </p:nvSpPr>
        <p:spPr>
          <a:xfrm>
            <a:off x="640080" y="1330960"/>
            <a:ext cx="10890928" cy="2875280"/>
          </a:xfrm>
        </p:spPr>
        <p:txBody>
          <a:bodyPr>
            <a:normAutofit/>
          </a:bodyPr>
          <a:lstStyle/>
          <a:p>
            <a:pPr marL="0" indent="0" algn="l">
              <a:buNone/>
            </a:pPr>
            <a:r>
              <a:rPr lang="en-GB" sz="3200" b="0" i="0" dirty="0">
                <a:solidFill>
                  <a:srgbClr val="000000"/>
                </a:solidFill>
                <a:effectLst/>
                <a:latin typeface="system-ui"/>
              </a:rPr>
              <a:t>They found written in the Law, which the Lord had commanded through Moses, that the Israelites were to live in temporary shelters during the festival of the seventh month…</a:t>
            </a:r>
          </a:p>
          <a:p>
            <a:pPr marL="0" indent="0" algn="r">
              <a:buNone/>
            </a:pPr>
            <a:r>
              <a:rPr lang="en-GB" sz="3200" dirty="0">
                <a:solidFill>
                  <a:srgbClr val="000000"/>
                </a:solidFill>
                <a:latin typeface="+mj-lt"/>
              </a:rPr>
              <a:t>v</a:t>
            </a:r>
            <a:r>
              <a:rPr lang="en-GB" sz="3200" b="0" i="0" dirty="0">
                <a:solidFill>
                  <a:srgbClr val="000000"/>
                </a:solidFill>
                <a:effectLst/>
                <a:latin typeface="+mj-lt"/>
              </a:rPr>
              <a:t>. 14</a:t>
            </a:r>
          </a:p>
        </p:txBody>
      </p:sp>
      <p:sp>
        <p:nvSpPr>
          <p:cNvPr id="2" name="Content Placeholder 2">
            <a:extLst>
              <a:ext uri="{FF2B5EF4-FFF2-40B4-BE49-F238E27FC236}">
                <a16:creationId xmlns:a16="http://schemas.microsoft.com/office/drawing/2014/main" id="{5F0AA4B6-E965-0EE3-A902-E942D75F8F3E}"/>
              </a:ext>
            </a:extLst>
          </p:cNvPr>
          <p:cNvSpPr txBox="1">
            <a:spLocks/>
          </p:cNvSpPr>
          <p:nvPr/>
        </p:nvSpPr>
        <p:spPr>
          <a:xfrm>
            <a:off x="660992" y="4094480"/>
            <a:ext cx="10890928" cy="2875280"/>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dirty="0">
                <a:solidFill>
                  <a:srgbClr val="000000"/>
                </a:solidFill>
                <a:latin typeface="system-ui"/>
              </a:rPr>
              <a:t>So the people went out and brought back branches and built themselves temporary shelters…</a:t>
            </a:r>
          </a:p>
          <a:p>
            <a:pPr marL="0" indent="0" algn="r">
              <a:buFont typeface="Arial" panose="020B0604020202020204" pitchFamily="34" charset="0"/>
              <a:buNone/>
            </a:pPr>
            <a:r>
              <a:rPr lang="en-GB" sz="3200" dirty="0">
                <a:solidFill>
                  <a:srgbClr val="000000"/>
                </a:solidFill>
                <a:latin typeface="+mj-lt"/>
              </a:rPr>
              <a:t>v. 16</a:t>
            </a:r>
          </a:p>
        </p:txBody>
      </p:sp>
    </p:spTree>
    <p:extLst>
      <p:ext uri="{BB962C8B-B14F-4D97-AF65-F5344CB8AC3E}">
        <p14:creationId xmlns:p14="http://schemas.microsoft.com/office/powerpoint/2010/main" val="22427921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BDF4B-99EA-14BA-3C7C-B7AFDE045A82}"/>
            </a:ext>
          </a:extLst>
        </p:cNvPr>
        <p:cNvGrpSpPr/>
        <p:nvPr/>
      </p:nvGrpSpPr>
      <p:grpSpPr>
        <a:xfrm>
          <a:off x="0" y="0"/>
          <a:ext cx="0" cy="0"/>
          <a:chOff x="0" y="0"/>
          <a:chExt cx="0" cy="0"/>
        </a:xfrm>
      </p:grpSpPr>
      <p:pic>
        <p:nvPicPr>
          <p:cNvPr id="5" name="Picture 4" descr="Closeup of hands holding an open book">
            <a:extLst>
              <a:ext uri="{FF2B5EF4-FFF2-40B4-BE49-F238E27FC236}">
                <a16:creationId xmlns:a16="http://schemas.microsoft.com/office/drawing/2014/main" id="{50D091A1-A288-778C-0D72-B12705144367}"/>
              </a:ext>
            </a:extLst>
          </p:cNvPr>
          <p:cNvPicPr>
            <a:picLocks noChangeAspect="1"/>
          </p:cNvPicPr>
          <p:nvPr/>
        </p:nvPicPr>
        <p:blipFill>
          <a:blip r:embed="rId2"/>
          <a:srcRect l="23105" r="29612" b="-1"/>
          <a:stretch/>
        </p:blipFill>
        <p:spPr>
          <a:xfrm>
            <a:off x="20" y="10"/>
            <a:ext cx="4857871" cy="6857990"/>
          </a:xfrm>
          <a:prstGeom prst="rect">
            <a:avLst/>
          </a:prstGeom>
        </p:spPr>
      </p:pic>
      <p:sp>
        <p:nvSpPr>
          <p:cNvPr id="3" name="Content Placeholder 2">
            <a:extLst>
              <a:ext uri="{FF2B5EF4-FFF2-40B4-BE49-F238E27FC236}">
                <a16:creationId xmlns:a16="http://schemas.microsoft.com/office/drawing/2014/main" id="{CA96DB75-6F86-143F-E976-6B9BE17286FF}"/>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Respond &amp; Act</a:t>
            </a:r>
          </a:p>
        </p:txBody>
      </p:sp>
    </p:spTree>
    <p:extLst>
      <p:ext uri="{BB962C8B-B14F-4D97-AF65-F5344CB8AC3E}">
        <p14:creationId xmlns:p14="http://schemas.microsoft.com/office/powerpoint/2010/main" val="12452579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2FD7B-6D07-A35C-A1A1-C34D0D43A79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8A256-BD15-DF26-51C0-E35FD33D0ED1}"/>
              </a:ext>
            </a:extLst>
          </p:cNvPr>
          <p:cNvSpPr>
            <a:spLocks noGrp="1"/>
          </p:cNvSpPr>
          <p:nvPr>
            <p:ph idx="1"/>
          </p:nvPr>
        </p:nvSpPr>
        <p:spPr>
          <a:xfrm>
            <a:off x="640080" y="1363472"/>
            <a:ext cx="10890928" cy="3566160"/>
          </a:xfrm>
        </p:spPr>
        <p:txBody>
          <a:bodyPr>
            <a:normAutofit fontScale="92500" lnSpcReduction="10000"/>
          </a:bodyPr>
          <a:lstStyle/>
          <a:p>
            <a:pPr marL="0" indent="0">
              <a:buNone/>
            </a:pPr>
            <a:r>
              <a:rPr lang="en-GB" sz="4000" kern="100" dirty="0">
                <a:effectLst/>
                <a:latin typeface="Calibri" panose="020F0502020204030204" pitchFamily="34" charset="0"/>
                <a:ea typeface="Calibri" panose="020F0502020204030204" pitchFamily="34" charset="0"/>
                <a:cs typeface="Times New Roman" panose="02020603050405020304" pitchFamily="18" charset="0"/>
              </a:rPr>
              <a:t>All scripture is God breathed and is useful for teaching, rebuking, correcting, and training in righteousness, so that the servant of God may be thoroughly equipped for every good work.</a:t>
            </a:r>
          </a:p>
          <a:p>
            <a:pPr marL="0" indent="0" algn="r">
              <a:buNone/>
            </a:pPr>
            <a:r>
              <a:rPr lang="en-GB" sz="4400" dirty="0"/>
              <a:t>2 Timothy 3:16-27</a:t>
            </a:r>
          </a:p>
        </p:txBody>
      </p:sp>
    </p:spTree>
    <p:extLst>
      <p:ext uri="{BB962C8B-B14F-4D97-AF65-F5344CB8AC3E}">
        <p14:creationId xmlns:p14="http://schemas.microsoft.com/office/powerpoint/2010/main" val="1970990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60ED70-4BAC-B10A-7EEB-8A0F0853CB35}"/>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loseup of hands holding an open book">
            <a:extLst>
              <a:ext uri="{FF2B5EF4-FFF2-40B4-BE49-F238E27FC236}">
                <a16:creationId xmlns:a16="http://schemas.microsoft.com/office/drawing/2014/main" id="{D35FAA4A-CA66-F6F9-7464-A977C92FF349}"/>
              </a:ext>
            </a:extLst>
          </p:cNvPr>
          <p:cNvPicPr>
            <a:picLocks noChangeAspect="1"/>
          </p:cNvPicPr>
          <p:nvPr/>
        </p:nvPicPr>
        <p:blipFill>
          <a:blip r:embed="rId2"/>
          <a:srcRect l="23105" r="29612" b="-1"/>
          <a:stretch/>
        </p:blipFill>
        <p:spPr>
          <a:xfrm>
            <a:off x="20" y="10"/>
            <a:ext cx="4857871" cy="6857990"/>
          </a:xfrm>
          <a:prstGeom prst="rect">
            <a:avLst/>
          </a:prstGeom>
        </p:spPr>
      </p:pic>
      <p:cxnSp>
        <p:nvCxnSpPr>
          <p:cNvPr id="12" name="Straight Connector 11">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80905"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3DDB94D-D29F-4E91-DE10-077511DAA8B4}"/>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Respond &amp; Act</a:t>
            </a:r>
          </a:p>
        </p:txBody>
      </p:sp>
    </p:spTree>
    <p:extLst>
      <p:ext uri="{BB962C8B-B14F-4D97-AF65-F5344CB8AC3E}">
        <p14:creationId xmlns:p14="http://schemas.microsoft.com/office/powerpoint/2010/main" val="271132429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8A03A-22E7-D88B-1C7B-3CA99459E00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CE735A-99EB-1817-5CED-7938590BC82E}"/>
              </a:ext>
            </a:extLst>
          </p:cNvPr>
          <p:cNvSpPr>
            <a:spLocks noGrp="1"/>
          </p:cNvSpPr>
          <p:nvPr>
            <p:ph idx="1"/>
          </p:nvPr>
        </p:nvSpPr>
        <p:spPr>
          <a:xfrm>
            <a:off x="640080" y="1330960"/>
            <a:ext cx="10890928" cy="2875280"/>
          </a:xfrm>
        </p:spPr>
        <p:txBody>
          <a:bodyPr>
            <a:normAutofit/>
          </a:bodyPr>
          <a:lstStyle/>
          <a:p>
            <a:pPr marL="0" indent="0" algn="l">
              <a:buNone/>
            </a:pPr>
            <a:r>
              <a:rPr lang="en-GB" sz="3200" b="0" i="0" dirty="0">
                <a:solidFill>
                  <a:srgbClr val="000000"/>
                </a:solidFill>
                <a:effectLst/>
                <a:latin typeface="system-ui"/>
              </a:rPr>
              <a:t>Then all the people went away to eat and drink, to send portions of food and to celebrate with great joy, because they now understood the words that had been made known to them</a:t>
            </a:r>
          </a:p>
          <a:p>
            <a:pPr marL="0" indent="0" algn="r">
              <a:buNone/>
            </a:pPr>
            <a:r>
              <a:rPr lang="en-GB" sz="3200" dirty="0">
                <a:solidFill>
                  <a:srgbClr val="000000"/>
                </a:solidFill>
                <a:latin typeface="+mj-lt"/>
              </a:rPr>
              <a:t>v</a:t>
            </a:r>
            <a:r>
              <a:rPr lang="en-GB" sz="3200" b="0" i="0" dirty="0">
                <a:solidFill>
                  <a:srgbClr val="000000"/>
                </a:solidFill>
                <a:effectLst/>
                <a:latin typeface="+mj-lt"/>
              </a:rPr>
              <a:t>. 12</a:t>
            </a:r>
          </a:p>
        </p:txBody>
      </p:sp>
    </p:spTree>
    <p:extLst>
      <p:ext uri="{BB962C8B-B14F-4D97-AF65-F5344CB8AC3E}">
        <p14:creationId xmlns:p14="http://schemas.microsoft.com/office/powerpoint/2010/main" val="29227110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811A6-8D3A-8624-834A-6A534E726D9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D2A062-DC31-A8F7-CF04-B31DF7651341}"/>
              </a:ext>
            </a:extLst>
          </p:cNvPr>
          <p:cNvSpPr>
            <a:spLocks noGrp="1"/>
          </p:cNvSpPr>
          <p:nvPr>
            <p:ph idx="1"/>
          </p:nvPr>
        </p:nvSpPr>
        <p:spPr>
          <a:xfrm>
            <a:off x="640080" y="1330960"/>
            <a:ext cx="10890928" cy="2875280"/>
          </a:xfrm>
        </p:spPr>
        <p:txBody>
          <a:bodyPr>
            <a:normAutofit/>
          </a:bodyPr>
          <a:lstStyle/>
          <a:p>
            <a:pPr marL="0" indent="0" algn="l">
              <a:buNone/>
            </a:pPr>
            <a:r>
              <a:rPr lang="en-GB" sz="3200" b="0" i="0" dirty="0">
                <a:solidFill>
                  <a:srgbClr val="000000"/>
                </a:solidFill>
                <a:effectLst/>
                <a:latin typeface="system-ui"/>
              </a:rPr>
              <a:t>Then all the people went away to eat and drink, to send portions of food and to celebrate with great joy, because they now understood the words that had been made known to them</a:t>
            </a:r>
          </a:p>
          <a:p>
            <a:pPr marL="0" indent="0" algn="r">
              <a:buNone/>
            </a:pPr>
            <a:r>
              <a:rPr lang="en-GB" sz="3200" dirty="0">
                <a:solidFill>
                  <a:srgbClr val="000000"/>
                </a:solidFill>
                <a:latin typeface="+mj-lt"/>
              </a:rPr>
              <a:t>v</a:t>
            </a:r>
            <a:r>
              <a:rPr lang="en-GB" sz="3200" b="0" i="0" dirty="0">
                <a:solidFill>
                  <a:srgbClr val="000000"/>
                </a:solidFill>
                <a:effectLst/>
                <a:latin typeface="+mj-lt"/>
              </a:rPr>
              <a:t>. 12</a:t>
            </a:r>
          </a:p>
        </p:txBody>
      </p:sp>
      <p:sp>
        <p:nvSpPr>
          <p:cNvPr id="2" name="Content Placeholder 2">
            <a:extLst>
              <a:ext uri="{FF2B5EF4-FFF2-40B4-BE49-F238E27FC236}">
                <a16:creationId xmlns:a16="http://schemas.microsoft.com/office/drawing/2014/main" id="{27C19608-FC74-AB0E-2447-C8BD82C79D08}"/>
              </a:ext>
            </a:extLst>
          </p:cNvPr>
          <p:cNvSpPr txBox="1">
            <a:spLocks/>
          </p:cNvSpPr>
          <p:nvPr/>
        </p:nvSpPr>
        <p:spPr>
          <a:xfrm>
            <a:off x="660992" y="3860800"/>
            <a:ext cx="10890928" cy="287528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dirty="0">
                <a:solidFill>
                  <a:srgbClr val="000000"/>
                </a:solidFill>
                <a:latin typeface="system-ui"/>
              </a:rPr>
              <a:t>The whole company that had returned from exile built temporary shelters and lived in them. From the days of Joshua son of Nun until that day, the Israelites had not celebrated it like this. And their joy was great…</a:t>
            </a:r>
          </a:p>
          <a:p>
            <a:pPr marL="0" indent="0" algn="r">
              <a:buFont typeface="Arial" panose="020B0604020202020204" pitchFamily="34" charset="0"/>
              <a:buNone/>
            </a:pPr>
            <a:r>
              <a:rPr lang="en-GB" sz="3200" dirty="0">
                <a:solidFill>
                  <a:srgbClr val="000000"/>
                </a:solidFill>
                <a:latin typeface="+mj-lt"/>
              </a:rPr>
              <a:t>v. 17</a:t>
            </a:r>
          </a:p>
        </p:txBody>
      </p:sp>
    </p:spTree>
    <p:extLst>
      <p:ext uri="{BB962C8B-B14F-4D97-AF65-F5344CB8AC3E}">
        <p14:creationId xmlns:p14="http://schemas.microsoft.com/office/powerpoint/2010/main" val="33318369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62E9EC-67E2-DD8B-8746-00810A1E3640}"/>
              </a:ext>
            </a:extLst>
          </p:cNvPr>
          <p:cNvSpPr>
            <a:spLocks noGrp="1"/>
          </p:cNvSpPr>
          <p:nvPr>
            <p:ph idx="1"/>
          </p:nvPr>
        </p:nvSpPr>
        <p:spPr>
          <a:xfrm>
            <a:off x="640080" y="1983232"/>
            <a:ext cx="10890928" cy="3566160"/>
          </a:xfrm>
        </p:spPr>
        <p:txBody>
          <a:bodyPr>
            <a:normAutofit/>
          </a:bodyPr>
          <a:lstStyle/>
          <a:p>
            <a:pPr marL="0" indent="0">
              <a:buNone/>
            </a:pPr>
            <a:r>
              <a:rPr lang="en-GB" sz="4000" kern="100" dirty="0">
                <a:effectLst/>
                <a:latin typeface="Calibri" panose="020F0502020204030204" pitchFamily="34" charset="0"/>
                <a:ea typeface="Calibri" panose="020F0502020204030204" pitchFamily="34" charset="0"/>
                <a:cs typeface="Times New Roman" panose="02020603050405020304" pitchFamily="18" charset="0"/>
              </a:rPr>
              <a:t>“Man shall not live on bread alone, but on every word that comes from the mouth of God.”</a:t>
            </a:r>
          </a:p>
          <a:p>
            <a:pPr marL="0" indent="0" algn="r">
              <a:buNone/>
            </a:pPr>
            <a:r>
              <a:rPr lang="en-GB" sz="4400" dirty="0"/>
              <a:t>Matthew 4:4</a:t>
            </a:r>
          </a:p>
        </p:txBody>
      </p:sp>
    </p:spTree>
    <p:extLst>
      <p:ext uri="{BB962C8B-B14F-4D97-AF65-F5344CB8AC3E}">
        <p14:creationId xmlns:p14="http://schemas.microsoft.com/office/powerpoint/2010/main" val="28076361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9036F-E236-53A5-A7E8-A36595E526F8}"/>
            </a:ext>
          </a:extLst>
        </p:cNvPr>
        <p:cNvGrpSpPr/>
        <p:nvPr/>
      </p:nvGrpSpPr>
      <p:grpSpPr>
        <a:xfrm>
          <a:off x="0" y="0"/>
          <a:ext cx="0" cy="0"/>
          <a:chOff x="0" y="0"/>
          <a:chExt cx="0" cy="0"/>
        </a:xfrm>
      </p:grpSpPr>
      <p:pic>
        <p:nvPicPr>
          <p:cNvPr id="5" name="Picture 4" descr="Closeup of hands holding an open book">
            <a:extLst>
              <a:ext uri="{FF2B5EF4-FFF2-40B4-BE49-F238E27FC236}">
                <a16:creationId xmlns:a16="http://schemas.microsoft.com/office/drawing/2014/main" id="{2FA50837-020C-E3E2-F8D2-6661A438103B}"/>
              </a:ext>
            </a:extLst>
          </p:cNvPr>
          <p:cNvPicPr>
            <a:picLocks noChangeAspect="1"/>
          </p:cNvPicPr>
          <p:nvPr/>
        </p:nvPicPr>
        <p:blipFill>
          <a:blip r:embed="rId2"/>
          <a:srcRect l="23105" r="29612" b="-1"/>
          <a:stretch/>
        </p:blipFill>
        <p:spPr>
          <a:xfrm>
            <a:off x="20" y="10"/>
            <a:ext cx="4857871" cy="6857990"/>
          </a:xfrm>
          <a:prstGeom prst="rect">
            <a:avLst/>
          </a:prstGeom>
        </p:spPr>
      </p:pic>
      <p:sp>
        <p:nvSpPr>
          <p:cNvPr id="3" name="Content Placeholder 2">
            <a:extLst>
              <a:ext uri="{FF2B5EF4-FFF2-40B4-BE49-F238E27FC236}">
                <a16:creationId xmlns:a16="http://schemas.microsoft.com/office/drawing/2014/main" id="{BC1047F1-EF8A-8D45-8DF1-A992CCB1352D}"/>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Respond &amp; Act</a:t>
            </a:r>
          </a:p>
        </p:txBody>
      </p:sp>
    </p:spTree>
    <p:extLst>
      <p:ext uri="{BB962C8B-B14F-4D97-AF65-F5344CB8AC3E}">
        <p14:creationId xmlns:p14="http://schemas.microsoft.com/office/powerpoint/2010/main" val="34706595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2747B-B65F-4D51-D42E-DEE16AAEE26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514980-871E-4429-153D-6FAF5613655B}"/>
              </a:ext>
            </a:extLst>
          </p:cNvPr>
          <p:cNvSpPr>
            <a:spLocks noGrp="1"/>
          </p:cNvSpPr>
          <p:nvPr>
            <p:ph idx="1"/>
          </p:nvPr>
        </p:nvSpPr>
        <p:spPr>
          <a:xfrm>
            <a:off x="640080" y="1363472"/>
            <a:ext cx="10890928" cy="4590288"/>
          </a:xfrm>
        </p:spPr>
        <p:txBody>
          <a:bodyPr>
            <a:normAutofit fontScale="77500" lnSpcReduction="20000"/>
          </a:bodyPr>
          <a:lstStyle/>
          <a:p>
            <a:pPr marL="0" indent="0">
              <a:buNone/>
            </a:pPr>
            <a:r>
              <a:rPr lang="en-GB" sz="4000" kern="100" dirty="0">
                <a:effectLst/>
                <a:latin typeface="Calibri" panose="020F0502020204030204" pitchFamily="34" charset="0"/>
                <a:ea typeface="Calibri" panose="020F0502020204030204" pitchFamily="34" charset="0"/>
                <a:cs typeface="Times New Roman" panose="02020603050405020304" pitchFamily="18" charset="0"/>
              </a:rPr>
              <a:t>Do not merely listen to the word, and so deceive yourselves. Do what it says. Anyone who listens to the word but does not do what it says is like someone who looks at his face in a mirror and, after looking at himself, goes away and immediately forgets what he looks like. But whoever looks intently into the perfect law that gives freedom, and continues in it—not forgetting what they have heard, but doing it—they will be blessed in what they do.</a:t>
            </a:r>
          </a:p>
          <a:p>
            <a:pPr marL="0" indent="0" algn="r">
              <a:buNone/>
            </a:pPr>
            <a:r>
              <a:rPr lang="en-GB" sz="4400" dirty="0"/>
              <a:t>James 1:22-25</a:t>
            </a:r>
          </a:p>
        </p:txBody>
      </p:sp>
    </p:spTree>
    <p:extLst>
      <p:ext uri="{BB962C8B-B14F-4D97-AF65-F5344CB8AC3E}">
        <p14:creationId xmlns:p14="http://schemas.microsoft.com/office/powerpoint/2010/main" val="21888370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7CDC5CA-CEFE-3C6D-E7FD-319BE46986F5}"/>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loseup of hands holding an open book">
            <a:extLst>
              <a:ext uri="{FF2B5EF4-FFF2-40B4-BE49-F238E27FC236}">
                <a16:creationId xmlns:a16="http://schemas.microsoft.com/office/drawing/2014/main" id="{8006E1DB-903A-895C-492D-208B09B431A2}"/>
              </a:ext>
            </a:extLst>
          </p:cNvPr>
          <p:cNvPicPr>
            <a:picLocks noChangeAspect="1"/>
          </p:cNvPicPr>
          <p:nvPr/>
        </p:nvPicPr>
        <p:blipFill>
          <a:blip r:embed="rId2"/>
          <a:srcRect l="27414" r="25302" b="-1"/>
          <a:stretch/>
        </p:blipFill>
        <p:spPr>
          <a:xfrm>
            <a:off x="20" y="10"/>
            <a:ext cx="4857871" cy="6857990"/>
          </a:xfrm>
          <a:prstGeom prst="rect">
            <a:avLst/>
          </a:prstGeom>
        </p:spPr>
      </p:pic>
      <p:cxnSp>
        <p:nvCxnSpPr>
          <p:cNvPr id="12" name="Straight Connector 11">
            <a:extLst>
              <a:ext uri="{FF2B5EF4-FFF2-40B4-BE49-F238E27FC236}">
                <a16:creationId xmlns:a16="http://schemas.microsoft.com/office/drawing/2014/main" id="{691422F5-4221-4812-AFD9-5479C6D60A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80905" y="1031005"/>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FED1810-5138-0BE7-6172-19318A1AC253}"/>
              </a:ext>
            </a:extLst>
          </p:cNvPr>
          <p:cNvSpPr>
            <a:spLocks noGrp="1"/>
          </p:cNvSpPr>
          <p:nvPr>
            <p:ph idx="1"/>
          </p:nvPr>
        </p:nvSpPr>
        <p:spPr>
          <a:xfrm>
            <a:off x="5496821" y="1342916"/>
            <a:ext cx="6034187" cy="3664687"/>
          </a:xfrm>
        </p:spPr>
        <p:txBody>
          <a:bodyPr>
            <a:no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Open &amp; Read  </a:t>
            </a:r>
          </a:p>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Explain </a:t>
            </a:r>
            <a:r>
              <a:rPr lang="en-GB" sz="6000" kern="100" dirty="0">
                <a:latin typeface="Calibri" panose="020F0502020204030204" pitchFamily="34" charset="0"/>
                <a:ea typeface="Calibri" panose="020F0502020204030204" pitchFamily="34" charset="0"/>
                <a:cs typeface="Times New Roman" panose="02020603050405020304" pitchFamily="18" charset="0"/>
              </a:rPr>
              <a:t>&amp; Understand</a:t>
            </a:r>
          </a:p>
          <a:p>
            <a:pPr marL="0" indent="0">
              <a:buNone/>
            </a:pPr>
            <a:r>
              <a:rPr lang="en-GB" sz="6000" kern="100" dirty="0">
                <a:latin typeface="Calibri" panose="020F0502020204030204" pitchFamily="34" charset="0"/>
                <a:ea typeface="Calibri" panose="020F0502020204030204" pitchFamily="34" charset="0"/>
                <a:cs typeface="Times New Roman" panose="02020603050405020304" pitchFamily="18" charset="0"/>
              </a:rPr>
              <a:t>Act &amp; Respond</a:t>
            </a:r>
          </a:p>
        </p:txBody>
      </p:sp>
    </p:spTree>
    <p:extLst>
      <p:ext uri="{BB962C8B-B14F-4D97-AF65-F5344CB8AC3E}">
        <p14:creationId xmlns:p14="http://schemas.microsoft.com/office/powerpoint/2010/main" val="18865288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E7812-D527-63BA-C5A4-10902E9BAC61}"/>
            </a:ext>
          </a:extLst>
        </p:cNvPr>
        <p:cNvGrpSpPr/>
        <p:nvPr/>
      </p:nvGrpSpPr>
      <p:grpSpPr>
        <a:xfrm>
          <a:off x="0" y="0"/>
          <a:ext cx="0" cy="0"/>
          <a:chOff x="0" y="0"/>
          <a:chExt cx="0" cy="0"/>
        </a:xfrm>
      </p:grpSpPr>
      <p:pic>
        <p:nvPicPr>
          <p:cNvPr id="5" name="Picture 4" descr="Closeup of hands holding an open book">
            <a:extLst>
              <a:ext uri="{FF2B5EF4-FFF2-40B4-BE49-F238E27FC236}">
                <a16:creationId xmlns:a16="http://schemas.microsoft.com/office/drawing/2014/main" id="{CA053DC1-3DC1-AC2C-652C-0AE12C8B7F5E}"/>
              </a:ext>
            </a:extLst>
          </p:cNvPr>
          <p:cNvPicPr>
            <a:picLocks noChangeAspect="1"/>
          </p:cNvPicPr>
          <p:nvPr/>
        </p:nvPicPr>
        <p:blipFill>
          <a:blip r:embed="rId2"/>
          <a:srcRect l="27414" r="25302" b="-1"/>
          <a:stretch/>
        </p:blipFill>
        <p:spPr>
          <a:xfrm>
            <a:off x="20" y="10"/>
            <a:ext cx="4857871" cy="6857990"/>
          </a:xfrm>
          <a:prstGeom prst="rect">
            <a:avLst/>
          </a:prstGeom>
        </p:spPr>
      </p:pic>
      <p:sp>
        <p:nvSpPr>
          <p:cNvPr id="3" name="Content Placeholder 2">
            <a:extLst>
              <a:ext uri="{FF2B5EF4-FFF2-40B4-BE49-F238E27FC236}">
                <a16:creationId xmlns:a16="http://schemas.microsoft.com/office/drawing/2014/main" id="{798DA5BA-62BA-D8AF-1F13-D1ECA6BA0381}"/>
              </a:ext>
            </a:extLst>
          </p:cNvPr>
          <p:cNvSpPr>
            <a:spLocks noGrp="1"/>
          </p:cNvSpPr>
          <p:nvPr>
            <p:ph idx="1"/>
          </p:nvPr>
        </p:nvSpPr>
        <p:spPr>
          <a:xfrm>
            <a:off x="5496821" y="2369076"/>
            <a:ext cx="6481819" cy="3664687"/>
          </a:xfrm>
        </p:spPr>
        <p:txBody>
          <a:bodyPr>
            <a:noAutofit/>
          </a:bodyPr>
          <a:lstStyle/>
          <a:p>
            <a:pPr marL="0" indent="0">
              <a:buNone/>
            </a:pPr>
            <a:r>
              <a:rPr lang="en-GB" sz="4800" kern="100" dirty="0">
                <a:latin typeface="Calibri" panose="020F0502020204030204" pitchFamily="34" charset="0"/>
                <a:ea typeface="Calibri" panose="020F0502020204030204" pitchFamily="34" charset="0"/>
                <a:cs typeface="Times New Roman" panose="02020603050405020304" pitchFamily="18" charset="0"/>
              </a:rPr>
              <a:t>What is the cornerstone of your life?</a:t>
            </a:r>
          </a:p>
        </p:txBody>
      </p:sp>
    </p:spTree>
    <p:extLst>
      <p:ext uri="{BB962C8B-B14F-4D97-AF65-F5344CB8AC3E}">
        <p14:creationId xmlns:p14="http://schemas.microsoft.com/office/powerpoint/2010/main" val="11058156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D3CD8-360E-305D-CECF-91A23393929F}"/>
            </a:ext>
          </a:extLst>
        </p:cNvPr>
        <p:cNvGrpSpPr/>
        <p:nvPr/>
      </p:nvGrpSpPr>
      <p:grpSpPr>
        <a:xfrm>
          <a:off x="0" y="0"/>
          <a:ext cx="0" cy="0"/>
          <a:chOff x="0" y="0"/>
          <a:chExt cx="0" cy="0"/>
        </a:xfrm>
      </p:grpSpPr>
      <p:pic>
        <p:nvPicPr>
          <p:cNvPr id="5" name="Picture 4" descr="Closeup of hands holding an open book">
            <a:extLst>
              <a:ext uri="{FF2B5EF4-FFF2-40B4-BE49-F238E27FC236}">
                <a16:creationId xmlns:a16="http://schemas.microsoft.com/office/drawing/2014/main" id="{EE62B498-A78B-F35C-98F9-0CA6E701B9A5}"/>
              </a:ext>
            </a:extLst>
          </p:cNvPr>
          <p:cNvPicPr>
            <a:picLocks noChangeAspect="1"/>
          </p:cNvPicPr>
          <p:nvPr/>
        </p:nvPicPr>
        <p:blipFill>
          <a:blip r:embed="rId2"/>
          <a:srcRect l="27414" r="25302" b="-1"/>
          <a:stretch/>
        </p:blipFill>
        <p:spPr>
          <a:xfrm>
            <a:off x="20" y="10"/>
            <a:ext cx="4857871" cy="6857990"/>
          </a:xfrm>
          <a:prstGeom prst="rect">
            <a:avLst/>
          </a:prstGeom>
        </p:spPr>
      </p:pic>
      <p:sp>
        <p:nvSpPr>
          <p:cNvPr id="3" name="Content Placeholder 2">
            <a:extLst>
              <a:ext uri="{FF2B5EF4-FFF2-40B4-BE49-F238E27FC236}">
                <a16:creationId xmlns:a16="http://schemas.microsoft.com/office/drawing/2014/main" id="{A0F71FE5-3881-130C-20F6-E8AE48858190}"/>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Open &amp; Read</a:t>
            </a:r>
            <a:endParaRPr lang="en-GB" sz="6000" dirty="0"/>
          </a:p>
        </p:txBody>
      </p:sp>
    </p:spTree>
    <p:extLst>
      <p:ext uri="{BB962C8B-B14F-4D97-AF65-F5344CB8AC3E}">
        <p14:creationId xmlns:p14="http://schemas.microsoft.com/office/powerpoint/2010/main" val="4956133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8B53C-CADD-E379-712A-9DC0527074E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E869F2-B7CC-82DC-1FC0-0C3EC6021513}"/>
              </a:ext>
            </a:extLst>
          </p:cNvPr>
          <p:cNvSpPr>
            <a:spLocks noGrp="1"/>
          </p:cNvSpPr>
          <p:nvPr>
            <p:ph idx="1"/>
          </p:nvPr>
        </p:nvSpPr>
        <p:spPr>
          <a:xfrm>
            <a:off x="640080" y="1330960"/>
            <a:ext cx="10890928" cy="4897120"/>
          </a:xfrm>
        </p:spPr>
        <p:txBody>
          <a:bodyPr>
            <a:normAutofit lnSpcReduction="10000"/>
          </a:bodyPr>
          <a:lstStyle/>
          <a:p>
            <a:pPr marL="0" indent="0" algn="l">
              <a:buNone/>
            </a:pPr>
            <a:r>
              <a:rPr lang="en-GB" sz="2800" b="0" i="0" dirty="0">
                <a:solidFill>
                  <a:srgbClr val="000000"/>
                </a:solidFill>
                <a:effectLst/>
                <a:latin typeface="system-ui"/>
              </a:rPr>
              <a:t>Ezra the teacher of the Law stood on a high wooden platform built for the occasion. Beside him on his right stood </a:t>
            </a:r>
            <a:r>
              <a:rPr lang="en-GB" sz="2800" b="0" i="0" dirty="0" err="1">
                <a:solidFill>
                  <a:srgbClr val="000000"/>
                </a:solidFill>
                <a:effectLst/>
                <a:latin typeface="system-ui"/>
              </a:rPr>
              <a:t>Mattithiah</a:t>
            </a:r>
            <a:r>
              <a:rPr lang="en-GB" sz="2800" b="0" i="0" dirty="0">
                <a:solidFill>
                  <a:srgbClr val="000000"/>
                </a:solidFill>
                <a:effectLst/>
                <a:latin typeface="system-ui"/>
              </a:rPr>
              <a:t>, Shema, Anaiah, Uriah, Hilkiah and </a:t>
            </a:r>
            <a:r>
              <a:rPr lang="en-GB" sz="2800" b="0" i="0" dirty="0" err="1">
                <a:solidFill>
                  <a:srgbClr val="000000"/>
                </a:solidFill>
                <a:effectLst/>
                <a:latin typeface="system-ui"/>
              </a:rPr>
              <a:t>Maaseiah</a:t>
            </a:r>
            <a:r>
              <a:rPr lang="en-GB" sz="2800" b="0" i="0" dirty="0">
                <a:solidFill>
                  <a:srgbClr val="000000"/>
                </a:solidFill>
                <a:effectLst/>
                <a:latin typeface="system-ui"/>
              </a:rPr>
              <a:t>; and on his left were </a:t>
            </a:r>
            <a:r>
              <a:rPr lang="en-GB" sz="2800" b="0" i="0" dirty="0" err="1">
                <a:solidFill>
                  <a:srgbClr val="000000"/>
                </a:solidFill>
                <a:effectLst/>
                <a:latin typeface="system-ui"/>
              </a:rPr>
              <a:t>Pedaiah</a:t>
            </a:r>
            <a:r>
              <a:rPr lang="en-GB" sz="2800" b="0" i="0" dirty="0">
                <a:solidFill>
                  <a:srgbClr val="000000"/>
                </a:solidFill>
                <a:effectLst/>
                <a:latin typeface="system-ui"/>
              </a:rPr>
              <a:t>, </a:t>
            </a:r>
            <a:r>
              <a:rPr lang="en-GB" sz="2800" b="0" i="0" dirty="0" err="1">
                <a:solidFill>
                  <a:srgbClr val="000000"/>
                </a:solidFill>
                <a:effectLst/>
                <a:latin typeface="system-ui"/>
              </a:rPr>
              <a:t>Mishael</a:t>
            </a:r>
            <a:r>
              <a:rPr lang="en-GB" sz="2800" b="0" i="0" dirty="0">
                <a:solidFill>
                  <a:srgbClr val="000000"/>
                </a:solidFill>
                <a:effectLst/>
                <a:latin typeface="system-ui"/>
              </a:rPr>
              <a:t>, </a:t>
            </a:r>
            <a:r>
              <a:rPr lang="en-GB" sz="2800" b="0" i="0" dirty="0" err="1">
                <a:solidFill>
                  <a:srgbClr val="000000"/>
                </a:solidFill>
                <a:effectLst/>
                <a:latin typeface="system-ui"/>
              </a:rPr>
              <a:t>Malkijah</a:t>
            </a:r>
            <a:r>
              <a:rPr lang="en-GB" sz="2800" b="0" i="0" dirty="0">
                <a:solidFill>
                  <a:srgbClr val="000000"/>
                </a:solidFill>
                <a:effectLst/>
                <a:latin typeface="system-ui"/>
              </a:rPr>
              <a:t>, </a:t>
            </a:r>
            <a:r>
              <a:rPr lang="en-GB" sz="2800" b="0" i="0" dirty="0" err="1">
                <a:solidFill>
                  <a:srgbClr val="000000"/>
                </a:solidFill>
                <a:effectLst/>
                <a:latin typeface="system-ui"/>
              </a:rPr>
              <a:t>Hashum</a:t>
            </a:r>
            <a:r>
              <a:rPr lang="en-GB" sz="2800" b="0" i="0" dirty="0">
                <a:solidFill>
                  <a:srgbClr val="000000"/>
                </a:solidFill>
                <a:effectLst/>
                <a:latin typeface="system-ui"/>
              </a:rPr>
              <a:t>, </a:t>
            </a:r>
            <a:r>
              <a:rPr lang="en-GB" sz="2800" b="0" i="0" dirty="0" err="1">
                <a:solidFill>
                  <a:srgbClr val="000000"/>
                </a:solidFill>
                <a:effectLst/>
                <a:latin typeface="system-ui"/>
              </a:rPr>
              <a:t>Hashbaddanah</a:t>
            </a:r>
            <a:r>
              <a:rPr lang="en-GB" sz="2800" b="0" i="0" dirty="0">
                <a:solidFill>
                  <a:srgbClr val="000000"/>
                </a:solidFill>
                <a:effectLst/>
                <a:latin typeface="system-ui"/>
              </a:rPr>
              <a:t>, Zechariah and </a:t>
            </a:r>
            <a:r>
              <a:rPr lang="en-GB" sz="2800" b="0" i="0" dirty="0" err="1">
                <a:solidFill>
                  <a:srgbClr val="000000"/>
                </a:solidFill>
                <a:effectLst/>
                <a:latin typeface="system-ui"/>
              </a:rPr>
              <a:t>Meshullam</a:t>
            </a:r>
            <a:r>
              <a:rPr lang="en-GB" sz="2800" b="0" i="0" dirty="0">
                <a:solidFill>
                  <a:srgbClr val="000000"/>
                </a:solidFill>
                <a:effectLst/>
                <a:latin typeface="system-ui"/>
              </a:rPr>
              <a:t>. Ezra opened the book. All the people could see him because he was standing above them; and as he opened it, the people all stood up. Ezra praised the </a:t>
            </a:r>
            <a:r>
              <a:rPr lang="en-GB" sz="2800" b="0" i="0" cap="small" dirty="0">
                <a:solidFill>
                  <a:srgbClr val="000000"/>
                </a:solidFill>
                <a:effectLst/>
                <a:latin typeface="system-ui"/>
              </a:rPr>
              <a:t>Lord</a:t>
            </a:r>
            <a:r>
              <a:rPr lang="en-GB" sz="2800" b="0" i="0" dirty="0">
                <a:solidFill>
                  <a:srgbClr val="000000"/>
                </a:solidFill>
                <a:effectLst/>
                <a:latin typeface="system-ui"/>
              </a:rPr>
              <a:t>, the great God; and all the people lifted their hands and responded, “Amen! Amen!” Then they bowed down and worshiped the </a:t>
            </a:r>
            <a:r>
              <a:rPr lang="en-GB" sz="2800" b="0" i="0" cap="small" dirty="0">
                <a:solidFill>
                  <a:srgbClr val="000000"/>
                </a:solidFill>
                <a:effectLst/>
                <a:latin typeface="system-ui"/>
              </a:rPr>
              <a:t>Lord</a:t>
            </a:r>
            <a:r>
              <a:rPr lang="en-GB" sz="2800" b="0" i="0" dirty="0">
                <a:solidFill>
                  <a:srgbClr val="000000"/>
                </a:solidFill>
                <a:effectLst/>
                <a:latin typeface="system-ui"/>
              </a:rPr>
              <a:t> with their faces to the ground.</a:t>
            </a:r>
          </a:p>
          <a:p>
            <a:pPr marL="0" indent="0" algn="r">
              <a:buNone/>
            </a:pPr>
            <a:r>
              <a:rPr lang="en-GB" sz="2800" dirty="0">
                <a:solidFill>
                  <a:srgbClr val="000000"/>
                </a:solidFill>
                <a:latin typeface="+mj-lt"/>
              </a:rPr>
              <a:t>v</a:t>
            </a:r>
            <a:r>
              <a:rPr lang="en-GB" sz="2800" b="0" i="0" dirty="0">
                <a:solidFill>
                  <a:srgbClr val="000000"/>
                </a:solidFill>
                <a:effectLst/>
                <a:latin typeface="+mj-lt"/>
              </a:rPr>
              <a:t>. 4-6</a:t>
            </a:r>
          </a:p>
        </p:txBody>
      </p:sp>
    </p:spTree>
    <p:extLst>
      <p:ext uri="{BB962C8B-B14F-4D97-AF65-F5344CB8AC3E}">
        <p14:creationId xmlns:p14="http://schemas.microsoft.com/office/powerpoint/2010/main" val="8216508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C5C41-DF81-8BE4-06D6-4C15B844410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81D713-893B-C3E4-D791-A7E8B7CCCC2A}"/>
              </a:ext>
            </a:extLst>
          </p:cNvPr>
          <p:cNvSpPr>
            <a:spLocks noGrp="1"/>
          </p:cNvSpPr>
          <p:nvPr>
            <p:ph idx="1"/>
          </p:nvPr>
        </p:nvSpPr>
        <p:spPr>
          <a:xfrm>
            <a:off x="640080" y="1330960"/>
            <a:ext cx="10890928" cy="4897120"/>
          </a:xfrm>
        </p:spPr>
        <p:txBody>
          <a:bodyPr>
            <a:normAutofit lnSpcReduction="10000"/>
          </a:bodyPr>
          <a:lstStyle/>
          <a:p>
            <a:pPr marL="0" indent="0" algn="l">
              <a:buNone/>
            </a:pPr>
            <a:r>
              <a:rPr lang="en-GB" sz="2800" b="0" i="0" dirty="0">
                <a:solidFill>
                  <a:srgbClr val="000000"/>
                </a:solidFill>
                <a:effectLst/>
                <a:highlight>
                  <a:srgbClr val="FFFF00"/>
                </a:highlight>
                <a:latin typeface="system-ui"/>
              </a:rPr>
              <a:t>Ezra the teacher of the Law stood on a high wooden platform built for the occasion</a:t>
            </a:r>
            <a:r>
              <a:rPr lang="en-GB" sz="2800" b="0" i="0" dirty="0">
                <a:solidFill>
                  <a:srgbClr val="000000"/>
                </a:solidFill>
                <a:effectLst/>
                <a:latin typeface="system-ui"/>
              </a:rPr>
              <a:t>. Beside him on his right stood </a:t>
            </a:r>
            <a:r>
              <a:rPr lang="en-GB" sz="2800" b="0" i="0" dirty="0" err="1">
                <a:solidFill>
                  <a:srgbClr val="000000"/>
                </a:solidFill>
                <a:effectLst/>
                <a:latin typeface="system-ui"/>
              </a:rPr>
              <a:t>Mattithiah</a:t>
            </a:r>
            <a:r>
              <a:rPr lang="en-GB" sz="2800" b="0" i="0" dirty="0">
                <a:solidFill>
                  <a:srgbClr val="000000"/>
                </a:solidFill>
                <a:effectLst/>
                <a:latin typeface="system-ui"/>
              </a:rPr>
              <a:t>, Shema, Anaiah, Uriah, Hilkiah and </a:t>
            </a:r>
            <a:r>
              <a:rPr lang="en-GB" sz="2800" b="0" i="0" dirty="0" err="1">
                <a:solidFill>
                  <a:srgbClr val="000000"/>
                </a:solidFill>
                <a:effectLst/>
                <a:latin typeface="system-ui"/>
              </a:rPr>
              <a:t>Maaseiah</a:t>
            </a:r>
            <a:r>
              <a:rPr lang="en-GB" sz="2800" b="0" i="0" dirty="0">
                <a:solidFill>
                  <a:srgbClr val="000000"/>
                </a:solidFill>
                <a:effectLst/>
                <a:latin typeface="system-ui"/>
              </a:rPr>
              <a:t>; and on his left were </a:t>
            </a:r>
            <a:r>
              <a:rPr lang="en-GB" sz="2800" b="0" i="0" dirty="0" err="1">
                <a:solidFill>
                  <a:srgbClr val="000000"/>
                </a:solidFill>
                <a:effectLst/>
                <a:latin typeface="system-ui"/>
              </a:rPr>
              <a:t>Pedaiah</a:t>
            </a:r>
            <a:r>
              <a:rPr lang="en-GB" sz="2800" b="0" i="0" dirty="0">
                <a:solidFill>
                  <a:srgbClr val="000000"/>
                </a:solidFill>
                <a:effectLst/>
                <a:latin typeface="system-ui"/>
              </a:rPr>
              <a:t>, </a:t>
            </a:r>
            <a:r>
              <a:rPr lang="en-GB" sz="2800" b="0" i="0" dirty="0" err="1">
                <a:solidFill>
                  <a:srgbClr val="000000"/>
                </a:solidFill>
                <a:effectLst/>
                <a:latin typeface="system-ui"/>
              </a:rPr>
              <a:t>Mishael</a:t>
            </a:r>
            <a:r>
              <a:rPr lang="en-GB" sz="2800" b="0" i="0" dirty="0">
                <a:solidFill>
                  <a:srgbClr val="000000"/>
                </a:solidFill>
                <a:effectLst/>
                <a:latin typeface="system-ui"/>
              </a:rPr>
              <a:t>, </a:t>
            </a:r>
            <a:r>
              <a:rPr lang="en-GB" sz="2800" b="0" i="0" dirty="0" err="1">
                <a:solidFill>
                  <a:srgbClr val="000000"/>
                </a:solidFill>
                <a:effectLst/>
                <a:latin typeface="system-ui"/>
              </a:rPr>
              <a:t>Malkijah</a:t>
            </a:r>
            <a:r>
              <a:rPr lang="en-GB" sz="2800" b="0" i="0" dirty="0">
                <a:solidFill>
                  <a:srgbClr val="000000"/>
                </a:solidFill>
                <a:effectLst/>
                <a:latin typeface="system-ui"/>
              </a:rPr>
              <a:t>, </a:t>
            </a:r>
            <a:r>
              <a:rPr lang="en-GB" sz="2800" b="0" i="0" dirty="0" err="1">
                <a:solidFill>
                  <a:srgbClr val="000000"/>
                </a:solidFill>
                <a:effectLst/>
                <a:latin typeface="system-ui"/>
              </a:rPr>
              <a:t>Hashum</a:t>
            </a:r>
            <a:r>
              <a:rPr lang="en-GB" sz="2800" b="0" i="0" dirty="0">
                <a:solidFill>
                  <a:srgbClr val="000000"/>
                </a:solidFill>
                <a:effectLst/>
                <a:latin typeface="system-ui"/>
              </a:rPr>
              <a:t>, </a:t>
            </a:r>
            <a:r>
              <a:rPr lang="en-GB" sz="2800" b="0" i="0" dirty="0" err="1">
                <a:solidFill>
                  <a:srgbClr val="000000"/>
                </a:solidFill>
                <a:effectLst/>
                <a:latin typeface="system-ui"/>
              </a:rPr>
              <a:t>Hashbaddanah</a:t>
            </a:r>
            <a:r>
              <a:rPr lang="en-GB" sz="2800" b="0" i="0" dirty="0">
                <a:solidFill>
                  <a:srgbClr val="000000"/>
                </a:solidFill>
                <a:effectLst/>
                <a:latin typeface="system-ui"/>
              </a:rPr>
              <a:t>, Zechariah and </a:t>
            </a:r>
            <a:r>
              <a:rPr lang="en-GB" sz="2800" b="0" i="0" dirty="0" err="1">
                <a:solidFill>
                  <a:srgbClr val="000000"/>
                </a:solidFill>
                <a:effectLst/>
                <a:latin typeface="system-ui"/>
              </a:rPr>
              <a:t>Meshullam</a:t>
            </a:r>
            <a:r>
              <a:rPr lang="en-GB" sz="2800" b="0" i="0" dirty="0">
                <a:solidFill>
                  <a:srgbClr val="000000"/>
                </a:solidFill>
                <a:effectLst/>
                <a:latin typeface="system-ui"/>
              </a:rPr>
              <a:t>. Ezra opened the book. All the people could see him because he was standing above them; and as he opened it, the people all stood up. Ezra praised the </a:t>
            </a:r>
            <a:r>
              <a:rPr lang="en-GB" sz="2800" b="0" i="0" cap="small" dirty="0">
                <a:solidFill>
                  <a:srgbClr val="000000"/>
                </a:solidFill>
                <a:effectLst/>
                <a:latin typeface="system-ui"/>
              </a:rPr>
              <a:t>Lord</a:t>
            </a:r>
            <a:r>
              <a:rPr lang="en-GB" sz="2800" b="0" i="0" dirty="0">
                <a:solidFill>
                  <a:srgbClr val="000000"/>
                </a:solidFill>
                <a:effectLst/>
                <a:latin typeface="system-ui"/>
              </a:rPr>
              <a:t>, the great God; and all the people lifted their hands and responded, “Amen! Amen!” Then they bowed down and worshiped the </a:t>
            </a:r>
            <a:r>
              <a:rPr lang="en-GB" sz="2800" b="0" i="0" cap="small" dirty="0">
                <a:solidFill>
                  <a:srgbClr val="000000"/>
                </a:solidFill>
                <a:effectLst/>
                <a:latin typeface="system-ui"/>
              </a:rPr>
              <a:t>Lord</a:t>
            </a:r>
            <a:r>
              <a:rPr lang="en-GB" sz="2800" b="0" i="0" dirty="0">
                <a:solidFill>
                  <a:srgbClr val="000000"/>
                </a:solidFill>
                <a:effectLst/>
                <a:latin typeface="system-ui"/>
              </a:rPr>
              <a:t> with their faces to the ground.</a:t>
            </a:r>
          </a:p>
          <a:p>
            <a:pPr marL="0" indent="0" algn="r">
              <a:buNone/>
            </a:pPr>
            <a:r>
              <a:rPr lang="en-GB" sz="2800" dirty="0">
                <a:solidFill>
                  <a:srgbClr val="000000"/>
                </a:solidFill>
                <a:latin typeface="+mj-lt"/>
              </a:rPr>
              <a:t>v</a:t>
            </a:r>
            <a:r>
              <a:rPr lang="en-GB" sz="2800" b="0" i="0" dirty="0">
                <a:solidFill>
                  <a:srgbClr val="000000"/>
                </a:solidFill>
                <a:effectLst/>
                <a:latin typeface="+mj-lt"/>
              </a:rPr>
              <a:t>. 4-6</a:t>
            </a:r>
          </a:p>
        </p:txBody>
      </p:sp>
    </p:spTree>
    <p:extLst>
      <p:ext uri="{BB962C8B-B14F-4D97-AF65-F5344CB8AC3E}">
        <p14:creationId xmlns:p14="http://schemas.microsoft.com/office/powerpoint/2010/main" val="388808059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010F7-2AF2-9E67-837C-F97103A59F6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9B0B7A-EE0A-A925-8642-97EAC4283AA2}"/>
              </a:ext>
            </a:extLst>
          </p:cNvPr>
          <p:cNvSpPr>
            <a:spLocks noGrp="1"/>
          </p:cNvSpPr>
          <p:nvPr>
            <p:ph idx="1"/>
          </p:nvPr>
        </p:nvSpPr>
        <p:spPr>
          <a:xfrm>
            <a:off x="640080" y="1330960"/>
            <a:ext cx="10890928" cy="4897120"/>
          </a:xfrm>
        </p:spPr>
        <p:txBody>
          <a:bodyPr>
            <a:normAutofit lnSpcReduction="10000"/>
          </a:bodyPr>
          <a:lstStyle/>
          <a:p>
            <a:pPr marL="0" indent="0" algn="l">
              <a:buNone/>
            </a:pPr>
            <a:r>
              <a:rPr lang="en-GB" sz="2800" b="0" i="0" dirty="0">
                <a:solidFill>
                  <a:srgbClr val="000000"/>
                </a:solidFill>
                <a:effectLst/>
                <a:highlight>
                  <a:srgbClr val="FFFF00"/>
                </a:highlight>
                <a:latin typeface="system-ui"/>
              </a:rPr>
              <a:t>Ezra the teacher of the Law stood on a high wooden platform built for the occasion</a:t>
            </a:r>
            <a:r>
              <a:rPr lang="en-GB" sz="2800" b="0" i="0" dirty="0">
                <a:solidFill>
                  <a:srgbClr val="000000"/>
                </a:solidFill>
                <a:effectLst/>
                <a:latin typeface="system-ui"/>
              </a:rPr>
              <a:t>. Beside him on his right stood </a:t>
            </a:r>
            <a:r>
              <a:rPr lang="en-GB" sz="2800" b="0" i="0" dirty="0" err="1">
                <a:solidFill>
                  <a:srgbClr val="000000"/>
                </a:solidFill>
                <a:effectLst/>
                <a:latin typeface="system-ui"/>
              </a:rPr>
              <a:t>Mattithiah</a:t>
            </a:r>
            <a:r>
              <a:rPr lang="en-GB" sz="2800" b="0" i="0" dirty="0">
                <a:solidFill>
                  <a:srgbClr val="000000"/>
                </a:solidFill>
                <a:effectLst/>
                <a:latin typeface="system-ui"/>
              </a:rPr>
              <a:t>, Shema, Anaiah, Uriah, Hilkiah and </a:t>
            </a:r>
            <a:r>
              <a:rPr lang="en-GB" sz="2800" b="0" i="0" dirty="0" err="1">
                <a:solidFill>
                  <a:srgbClr val="000000"/>
                </a:solidFill>
                <a:effectLst/>
                <a:latin typeface="system-ui"/>
              </a:rPr>
              <a:t>Maaseiah</a:t>
            </a:r>
            <a:r>
              <a:rPr lang="en-GB" sz="2800" b="0" i="0" dirty="0">
                <a:solidFill>
                  <a:srgbClr val="000000"/>
                </a:solidFill>
                <a:effectLst/>
                <a:latin typeface="system-ui"/>
              </a:rPr>
              <a:t>; and on his left were </a:t>
            </a:r>
            <a:r>
              <a:rPr lang="en-GB" sz="2800" b="0" i="0" dirty="0" err="1">
                <a:solidFill>
                  <a:srgbClr val="000000"/>
                </a:solidFill>
                <a:effectLst/>
                <a:latin typeface="system-ui"/>
              </a:rPr>
              <a:t>Pedaiah</a:t>
            </a:r>
            <a:r>
              <a:rPr lang="en-GB" sz="2800" b="0" i="0" dirty="0">
                <a:solidFill>
                  <a:srgbClr val="000000"/>
                </a:solidFill>
                <a:effectLst/>
                <a:latin typeface="system-ui"/>
              </a:rPr>
              <a:t>, </a:t>
            </a:r>
            <a:r>
              <a:rPr lang="en-GB" sz="2800" b="0" i="0" dirty="0" err="1">
                <a:solidFill>
                  <a:srgbClr val="000000"/>
                </a:solidFill>
                <a:effectLst/>
                <a:latin typeface="system-ui"/>
              </a:rPr>
              <a:t>Mishael</a:t>
            </a:r>
            <a:r>
              <a:rPr lang="en-GB" sz="2800" b="0" i="0" dirty="0">
                <a:solidFill>
                  <a:srgbClr val="000000"/>
                </a:solidFill>
                <a:effectLst/>
                <a:latin typeface="system-ui"/>
              </a:rPr>
              <a:t>, </a:t>
            </a:r>
            <a:r>
              <a:rPr lang="en-GB" sz="2800" b="0" i="0" dirty="0" err="1">
                <a:solidFill>
                  <a:srgbClr val="000000"/>
                </a:solidFill>
                <a:effectLst/>
                <a:latin typeface="system-ui"/>
              </a:rPr>
              <a:t>Malkijah</a:t>
            </a:r>
            <a:r>
              <a:rPr lang="en-GB" sz="2800" b="0" i="0" dirty="0">
                <a:solidFill>
                  <a:srgbClr val="000000"/>
                </a:solidFill>
                <a:effectLst/>
                <a:latin typeface="system-ui"/>
              </a:rPr>
              <a:t>, </a:t>
            </a:r>
            <a:r>
              <a:rPr lang="en-GB" sz="2800" b="0" i="0" dirty="0" err="1">
                <a:solidFill>
                  <a:srgbClr val="000000"/>
                </a:solidFill>
                <a:effectLst/>
                <a:latin typeface="system-ui"/>
              </a:rPr>
              <a:t>Hashum</a:t>
            </a:r>
            <a:r>
              <a:rPr lang="en-GB" sz="2800" b="0" i="0" dirty="0">
                <a:solidFill>
                  <a:srgbClr val="000000"/>
                </a:solidFill>
                <a:effectLst/>
                <a:latin typeface="system-ui"/>
              </a:rPr>
              <a:t>, </a:t>
            </a:r>
            <a:r>
              <a:rPr lang="en-GB" sz="2800" b="0" i="0" dirty="0" err="1">
                <a:solidFill>
                  <a:srgbClr val="000000"/>
                </a:solidFill>
                <a:effectLst/>
                <a:latin typeface="system-ui"/>
              </a:rPr>
              <a:t>Hashbaddanah</a:t>
            </a:r>
            <a:r>
              <a:rPr lang="en-GB" sz="2800" b="0" i="0" dirty="0">
                <a:solidFill>
                  <a:srgbClr val="000000"/>
                </a:solidFill>
                <a:effectLst/>
                <a:latin typeface="system-ui"/>
              </a:rPr>
              <a:t>, Zechariah and </a:t>
            </a:r>
            <a:r>
              <a:rPr lang="en-GB" sz="2800" b="0" i="0" dirty="0" err="1">
                <a:solidFill>
                  <a:srgbClr val="000000"/>
                </a:solidFill>
                <a:effectLst/>
                <a:latin typeface="system-ui"/>
              </a:rPr>
              <a:t>Meshullam</a:t>
            </a:r>
            <a:r>
              <a:rPr lang="en-GB" sz="2800" b="0" i="0" dirty="0">
                <a:solidFill>
                  <a:srgbClr val="000000"/>
                </a:solidFill>
                <a:effectLst/>
                <a:latin typeface="system-ui"/>
              </a:rPr>
              <a:t>. Ezra opened the book. </a:t>
            </a:r>
            <a:r>
              <a:rPr lang="en-GB" sz="2800" b="0" i="0" dirty="0">
                <a:solidFill>
                  <a:srgbClr val="000000"/>
                </a:solidFill>
                <a:effectLst/>
                <a:highlight>
                  <a:srgbClr val="FFFF00"/>
                </a:highlight>
                <a:latin typeface="system-ui"/>
              </a:rPr>
              <a:t>All the people could see him because he was standing above them</a:t>
            </a:r>
            <a:r>
              <a:rPr lang="en-GB" sz="2800" b="0" i="0" dirty="0">
                <a:solidFill>
                  <a:srgbClr val="000000"/>
                </a:solidFill>
                <a:effectLst/>
                <a:latin typeface="system-ui"/>
              </a:rPr>
              <a:t>; and as he opened it, the people all stood up. Ezra praised the </a:t>
            </a:r>
            <a:r>
              <a:rPr lang="en-GB" sz="2800" b="0" i="0" cap="small" dirty="0">
                <a:solidFill>
                  <a:srgbClr val="000000"/>
                </a:solidFill>
                <a:effectLst/>
                <a:latin typeface="system-ui"/>
              </a:rPr>
              <a:t>Lord</a:t>
            </a:r>
            <a:r>
              <a:rPr lang="en-GB" sz="2800" b="0" i="0" dirty="0">
                <a:solidFill>
                  <a:srgbClr val="000000"/>
                </a:solidFill>
                <a:effectLst/>
                <a:latin typeface="system-ui"/>
              </a:rPr>
              <a:t>, the great God; and all the people lifted their hands and responded, “Amen! Amen!” Then they bowed down and worshiped the </a:t>
            </a:r>
            <a:r>
              <a:rPr lang="en-GB" sz="2800" b="0" i="0" cap="small" dirty="0">
                <a:solidFill>
                  <a:srgbClr val="000000"/>
                </a:solidFill>
                <a:effectLst/>
                <a:latin typeface="system-ui"/>
              </a:rPr>
              <a:t>Lord</a:t>
            </a:r>
            <a:r>
              <a:rPr lang="en-GB" sz="2800" b="0" i="0" dirty="0">
                <a:solidFill>
                  <a:srgbClr val="000000"/>
                </a:solidFill>
                <a:effectLst/>
                <a:latin typeface="system-ui"/>
              </a:rPr>
              <a:t> with their faces to the ground.</a:t>
            </a:r>
          </a:p>
          <a:p>
            <a:pPr marL="0" indent="0" algn="r">
              <a:buNone/>
            </a:pPr>
            <a:r>
              <a:rPr lang="en-GB" sz="2800" dirty="0">
                <a:solidFill>
                  <a:srgbClr val="000000"/>
                </a:solidFill>
                <a:latin typeface="+mj-lt"/>
              </a:rPr>
              <a:t>v</a:t>
            </a:r>
            <a:r>
              <a:rPr lang="en-GB" sz="2800" b="0" i="0" dirty="0">
                <a:solidFill>
                  <a:srgbClr val="000000"/>
                </a:solidFill>
                <a:effectLst/>
                <a:latin typeface="+mj-lt"/>
              </a:rPr>
              <a:t>. 4-6</a:t>
            </a:r>
          </a:p>
        </p:txBody>
      </p:sp>
    </p:spTree>
    <p:extLst>
      <p:ext uri="{BB962C8B-B14F-4D97-AF65-F5344CB8AC3E}">
        <p14:creationId xmlns:p14="http://schemas.microsoft.com/office/powerpoint/2010/main" val="1706568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9C5EC-BCCC-C688-5AE1-414E46A5585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BA97D6-B702-74DC-3386-930B9F390B42}"/>
              </a:ext>
            </a:extLst>
          </p:cNvPr>
          <p:cNvSpPr>
            <a:spLocks noGrp="1"/>
          </p:cNvSpPr>
          <p:nvPr>
            <p:ph idx="1"/>
          </p:nvPr>
        </p:nvSpPr>
        <p:spPr>
          <a:xfrm>
            <a:off x="640080" y="1330960"/>
            <a:ext cx="10890928" cy="4897120"/>
          </a:xfrm>
        </p:spPr>
        <p:txBody>
          <a:bodyPr>
            <a:normAutofit lnSpcReduction="10000"/>
          </a:bodyPr>
          <a:lstStyle/>
          <a:p>
            <a:pPr marL="0" indent="0" algn="l">
              <a:buNone/>
            </a:pPr>
            <a:r>
              <a:rPr lang="en-GB" sz="2800" b="0" i="0" dirty="0">
                <a:solidFill>
                  <a:srgbClr val="000000"/>
                </a:solidFill>
                <a:effectLst/>
                <a:highlight>
                  <a:srgbClr val="FFFF00"/>
                </a:highlight>
                <a:latin typeface="system-ui"/>
              </a:rPr>
              <a:t>Ezra the teacher of the Law stood on a high wooden platform built for the occasion</a:t>
            </a:r>
            <a:r>
              <a:rPr lang="en-GB" sz="2800" b="0" i="0" dirty="0">
                <a:solidFill>
                  <a:srgbClr val="000000"/>
                </a:solidFill>
                <a:effectLst/>
                <a:latin typeface="system-ui"/>
              </a:rPr>
              <a:t>. Beside him on his right stood </a:t>
            </a:r>
            <a:r>
              <a:rPr lang="en-GB" sz="2800" b="0" i="0" dirty="0" err="1">
                <a:solidFill>
                  <a:srgbClr val="000000"/>
                </a:solidFill>
                <a:effectLst/>
                <a:latin typeface="system-ui"/>
              </a:rPr>
              <a:t>Mattithiah</a:t>
            </a:r>
            <a:r>
              <a:rPr lang="en-GB" sz="2800" b="0" i="0" dirty="0">
                <a:solidFill>
                  <a:srgbClr val="000000"/>
                </a:solidFill>
                <a:effectLst/>
                <a:latin typeface="system-ui"/>
              </a:rPr>
              <a:t>, Shema, Anaiah, Uriah, Hilkiah and </a:t>
            </a:r>
            <a:r>
              <a:rPr lang="en-GB" sz="2800" b="0" i="0" dirty="0" err="1">
                <a:solidFill>
                  <a:srgbClr val="000000"/>
                </a:solidFill>
                <a:effectLst/>
                <a:latin typeface="system-ui"/>
              </a:rPr>
              <a:t>Maaseiah</a:t>
            </a:r>
            <a:r>
              <a:rPr lang="en-GB" sz="2800" b="0" i="0" dirty="0">
                <a:solidFill>
                  <a:srgbClr val="000000"/>
                </a:solidFill>
                <a:effectLst/>
                <a:latin typeface="system-ui"/>
              </a:rPr>
              <a:t>; and on his left were </a:t>
            </a:r>
            <a:r>
              <a:rPr lang="en-GB" sz="2800" b="0" i="0" dirty="0" err="1">
                <a:solidFill>
                  <a:srgbClr val="000000"/>
                </a:solidFill>
                <a:effectLst/>
                <a:latin typeface="system-ui"/>
              </a:rPr>
              <a:t>Pedaiah</a:t>
            </a:r>
            <a:r>
              <a:rPr lang="en-GB" sz="2800" b="0" i="0" dirty="0">
                <a:solidFill>
                  <a:srgbClr val="000000"/>
                </a:solidFill>
                <a:effectLst/>
                <a:latin typeface="system-ui"/>
              </a:rPr>
              <a:t>, </a:t>
            </a:r>
            <a:r>
              <a:rPr lang="en-GB" sz="2800" b="0" i="0" dirty="0" err="1">
                <a:solidFill>
                  <a:srgbClr val="000000"/>
                </a:solidFill>
                <a:effectLst/>
                <a:latin typeface="system-ui"/>
              </a:rPr>
              <a:t>Mishael</a:t>
            </a:r>
            <a:r>
              <a:rPr lang="en-GB" sz="2800" b="0" i="0" dirty="0">
                <a:solidFill>
                  <a:srgbClr val="000000"/>
                </a:solidFill>
                <a:effectLst/>
                <a:latin typeface="system-ui"/>
              </a:rPr>
              <a:t>, </a:t>
            </a:r>
            <a:r>
              <a:rPr lang="en-GB" sz="2800" b="0" i="0" dirty="0" err="1">
                <a:solidFill>
                  <a:srgbClr val="000000"/>
                </a:solidFill>
                <a:effectLst/>
                <a:latin typeface="system-ui"/>
              </a:rPr>
              <a:t>Malkijah</a:t>
            </a:r>
            <a:r>
              <a:rPr lang="en-GB" sz="2800" b="0" i="0" dirty="0">
                <a:solidFill>
                  <a:srgbClr val="000000"/>
                </a:solidFill>
                <a:effectLst/>
                <a:latin typeface="system-ui"/>
              </a:rPr>
              <a:t>, </a:t>
            </a:r>
            <a:r>
              <a:rPr lang="en-GB" sz="2800" b="0" i="0" dirty="0" err="1">
                <a:solidFill>
                  <a:srgbClr val="000000"/>
                </a:solidFill>
                <a:effectLst/>
                <a:latin typeface="system-ui"/>
              </a:rPr>
              <a:t>Hashum</a:t>
            </a:r>
            <a:r>
              <a:rPr lang="en-GB" sz="2800" b="0" i="0" dirty="0">
                <a:solidFill>
                  <a:srgbClr val="000000"/>
                </a:solidFill>
                <a:effectLst/>
                <a:latin typeface="system-ui"/>
              </a:rPr>
              <a:t>, </a:t>
            </a:r>
            <a:r>
              <a:rPr lang="en-GB" sz="2800" b="0" i="0" dirty="0" err="1">
                <a:solidFill>
                  <a:srgbClr val="000000"/>
                </a:solidFill>
                <a:effectLst/>
                <a:latin typeface="system-ui"/>
              </a:rPr>
              <a:t>Hashbaddanah</a:t>
            </a:r>
            <a:r>
              <a:rPr lang="en-GB" sz="2800" b="0" i="0" dirty="0">
                <a:solidFill>
                  <a:srgbClr val="000000"/>
                </a:solidFill>
                <a:effectLst/>
                <a:latin typeface="system-ui"/>
              </a:rPr>
              <a:t>, Zechariah and </a:t>
            </a:r>
            <a:r>
              <a:rPr lang="en-GB" sz="2800" b="0" i="0" dirty="0" err="1">
                <a:solidFill>
                  <a:srgbClr val="000000"/>
                </a:solidFill>
                <a:effectLst/>
                <a:latin typeface="system-ui"/>
              </a:rPr>
              <a:t>Meshullam</a:t>
            </a:r>
            <a:r>
              <a:rPr lang="en-GB" sz="2800" b="0" i="0" dirty="0">
                <a:solidFill>
                  <a:srgbClr val="000000"/>
                </a:solidFill>
                <a:effectLst/>
                <a:latin typeface="system-ui"/>
              </a:rPr>
              <a:t>. Ezra opened the book. </a:t>
            </a:r>
            <a:r>
              <a:rPr lang="en-GB" sz="2800" b="0" i="0" dirty="0">
                <a:solidFill>
                  <a:srgbClr val="000000"/>
                </a:solidFill>
                <a:effectLst/>
                <a:highlight>
                  <a:srgbClr val="FFFF00"/>
                </a:highlight>
                <a:latin typeface="system-ui"/>
              </a:rPr>
              <a:t>All the people could see him because he was standing above them</a:t>
            </a:r>
            <a:r>
              <a:rPr lang="en-GB" sz="2800" b="0" i="0" dirty="0">
                <a:solidFill>
                  <a:srgbClr val="000000"/>
                </a:solidFill>
                <a:effectLst/>
                <a:latin typeface="system-ui"/>
              </a:rPr>
              <a:t>; and as he opened it, </a:t>
            </a:r>
            <a:r>
              <a:rPr lang="en-GB" sz="2800" b="0" i="0" dirty="0">
                <a:solidFill>
                  <a:srgbClr val="000000"/>
                </a:solidFill>
                <a:effectLst/>
                <a:highlight>
                  <a:srgbClr val="FFFF00"/>
                </a:highlight>
                <a:latin typeface="system-ui"/>
              </a:rPr>
              <a:t>the people all stood up</a:t>
            </a:r>
            <a:r>
              <a:rPr lang="en-GB" sz="2800" b="0" i="0" dirty="0">
                <a:solidFill>
                  <a:srgbClr val="000000"/>
                </a:solidFill>
                <a:effectLst/>
                <a:latin typeface="system-ui"/>
              </a:rPr>
              <a:t>. Ezra praised the </a:t>
            </a:r>
            <a:r>
              <a:rPr lang="en-GB" sz="2800" b="0" i="0" cap="small" dirty="0">
                <a:solidFill>
                  <a:srgbClr val="000000"/>
                </a:solidFill>
                <a:effectLst/>
                <a:latin typeface="system-ui"/>
              </a:rPr>
              <a:t>Lord</a:t>
            </a:r>
            <a:r>
              <a:rPr lang="en-GB" sz="2800" b="0" i="0" dirty="0">
                <a:solidFill>
                  <a:srgbClr val="000000"/>
                </a:solidFill>
                <a:effectLst/>
                <a:latin typeface="system-ui"/>
              </a:rPr>
              <a:t>, the great God; and all the people lifted their hands and responded, “Amen! Amen!” Then they bowed down and worshiped the </a:t>
            </a:r>
            <a:r>
              <a:rPr lang="en-GB" sz="2800" b="0" i="0" cap="small" dirty="0">
                <a:solidFill>
                  <a:srgbClr val="000000"/>
                </a:solidFill>
                <a:effectLst/>
                <a:latin typeface="system-ui"/>
              </a:rPr>
              <a:t>Lord</a:t>
            </a:r>
            <a:r>
              <a:rPr lang="en-GB" sz="2800" b="0" i="0" dirty="0">
                <a:solidFill>
                  <a:srgbClr val="000000"/>
                </a:solidFill>
                <a:effectLst/>
                <a:latin typeface="system-ui"/>
              </a:rPr>
              <a:t> with their faces to the ground.</a:t>
            </a:r>
          </a:p>
          <a:p>
            <a:pPr marL="0" indent="0" algn="r">
              <a:buNone/>
            </a:pPr>
            <a:r>
              <a:rPr lang="en-GB" sz="2800" dirty="0">
                <a:solidFill>
                  <a:srgbClr val="000000"/>
                </a:solidFill>
                <a:latin typeface="+mj-lt"/>
              </a:rPr>
              <a:t>v</a:t>
            </a:r>
            <a:r>
              <a:rPr lang="en-GB" sz="2800" b="0" i="0" dirty="0">
                <a:solidFill>
                  <a:srgbClr val="000000"/>
                </a:solidFill>
                <a:effectLst/>
                <a:latin typeface="+mj-lt"/>
              </a:rPr>
              <a:t>. 4-6</a:t>
            </a:r>
          </a:p>
        </p:txBody>
      </p:sp>
    </p:spTree>
    <p:extLst>
      <p:ext uri="{BB962C8B-B14F-4D97-AF65-F5344CB8AC3E}">
        <p14:creationId xmlns:p14="http://schemas.microsoft.com/office/powerpoint/2010/main" val="37137849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1226C-BB5F-FC6E-8E03-808DBC885DCB}"/>
            </a:ext>
          </a:extLst>
        </p:cNvPr>
        <p:cNvGrpSpPr/>
        <p:nvPr/>
      </p:nvGrpSpPr>
      <p:grpSpPr>
        <a:xfrm>
          <a:off x="0" y="0"/>
          <a:ext cx="0" cy="0"/>
          <a:chOff x="0" y="0"/>
          <a:chExt cx="0" cy="0"/>
        </a:xfrm>
      </p:grpSpPr>
      <p:pic>
        <p:nvPicPr>
          <p:cNvPr id="5" name="Picture 4" descr="Closeup of hands holding an open book">
            <a:extLst>
              <a:ext uri="{FF2B5EF4-FFF2-40B4-BE49-F238E27FC236}">
                <a16:creationId xmlns:a16="http://schemas.microsoft.com/office/drawing/2014/main" id="{27FF78C4-F2C7-2DD8-498B-36D19A89D7B0}"/>
              </a:ext>
            </a:extLst>
          </p:cNvPr>
          <p:cNvPicPr>
            <a:picLocks noChangeAspect="1"/>
          </p:cNvPicPr>
          <p:nvPr/>
        </p:nvPicPr>
        <p:blipFill>
          <a:blip r:embed="rId2"/>
          <a:srcRect l="27414" r="25302" b="-1"/>
          <a:stretch/>
        </p:blipFill>
        <p:spPr>
          <a:xfrm>
            <a:off x="20" y="10"/>
            <a:ext cx="4857871" cy="6857990"/>
          </a:xfrm>
          <a:prstGeom prst="rect">
            <a:avLst/>
          </a:prstGeom>
        </p:spPr>
      </p:pic>
      <p:sp>
        <p:nvSpPr>
          <p:cNvPr id="3" name="Content Placeholder 2">
            <a:extLst>
              <a:ext uri="{FF2B5EF4-FFF2-40B4-BE49-F238E27FC236}">
                <a16:creationId xmlns:a16="http://schemas.microsoft.com/office/drawing/2014/main" id="{0D5A0902-3A7F-6E4C-292C-A59BD4A40C13}"/>
              </a:ext>
            </a:extLst>
          </p:cNvPr>
          <p:cNvSpPr>
            <a:spLocks noGrp="1"/>
          </p:cNvSpPr>
          <p:nvPr>
            <p:ph idx="1"/>
          </p:nvPr>
        </p:nvSpPr>
        <p:spPr>
          <a:xfrm>
            <a:off x="5496821" y="2633236"/>
            <a:ext cx="6034187" cy="3664687"/>
          </a:xfrm>
        </p:spPr>
        <p:txBody>
          <a:bodyPr>
            <a:normAutofit/>
          </a:bodyPr>
          <a:lstStyle/>
          <a:p>
            <a:pPr marL="0" indent="0">
              <a:buNone/>
            </a:pPr>
            <a:r>
              <a:rPr lang="en-GB" sz="6000" kern="100" dirty="0">
                <a:effectLst/>
                <a:latin typeface="Calibri" panose="020F0502020204030204" pitchFamily="34" charset="0"/>
                <a:ea typeface="Calibri" panose="020F0502020204030204" pitchFamily="34" charset="0"/>
                <a:cs typeface="Times New Roman" panose="02020603050405020304" pitchFamily="18" charset="0"/>
              </a:rPr>
              <a:t>Open &amp; Read</a:t>
            </a:r>
            <a:endParaRPr lang="en-GB" sz="6000" dirty="0"/>
          </a:p>
        </p:txBody>
      </p:sp>
    </p:spTree>
    <p:extLst>
      <p:ext uri="{BB962C8B-B14F-4D97-AF65-F5344CB8AC3E}">
        <p14:creationId xmlns:p14="http://schemas.microsoft.com/office/powerpoint/2010/main" val="25528836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686</TotalTime>
  <Words>1259</Words>
  <Application>Microsoft Office PowerPoint</Application>
  <PresentationFormat>Widescreen</PresentationFormat>
  <Paragraphs>65</Paragraphs>
  <Slides>33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Aptos</vt:lpstr>
      <vt:lpstr>Arial</vt:lpstr>
      <vt:lpstr>Calibri</vt:lpstr>
      <vt:lpstr>Grandview Display</vt:lpstr>
      <vt:lpstr>system-ui</vt:lpstr>
      <vt:lpstr>DashVTI</vt:lpstr>
      <vt:lpstr>Nehemiah 8 - Redirect</vt:lpstr>
      <vt:lpstr>Where are we 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HHBC Youth</dc:creator>
  <cp:lastModifiedBy>HHBC Youth</cp:lastModifiedBy>
  <cp:revision>4</cp:revision>
  <dcterms:created xsi:type="dcterms:W3CDTF">2025-02-15T22:32:02Z</dcterms:created>
  <dcterms:modified xsi:type="dcterms:W3CDTF">2025-02-16T09:58:26Z</dcterms:modified>
</cp:coreProperties>
</file>