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64" r:id="rId3"/>
    <p:sldId id="265" r:id="rId4"/>
    <p:sldId id="266" r:id="rId5"/>
    <p:sldId id="267" r:id="rId6"/>
    <p:sldId id="268" r:id="rId7"/>
    <p:sldId id="256" r:id="rId8"/>
    <p:sldId id="270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7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173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0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70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31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598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59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515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679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030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75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2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95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526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6/18/2023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36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36">
          <p15:clr>
            <a:srgbClr val="F26B43"/>
          </p15:clr>
        </p15:guide>
        <p15:guide id="4" orient="horz" pos="3984">
          <p15:clr>
            <a:srgbClr val="F26B43"/>
          </p15:clr>
        </p15:guide>
        <p15:guide id="5" pos="336">
          <p15:clr>
            <a:srgbClr val="F26B43"/>
          </p15:clr>
        </p15:guide>
        <p15:guide id="6" pos="7344">
          <p15:clr>
            <a:srgbClr val="F26B43"/>
          </p15:clr>
        </p15:guide>
        <p15:guide id="7" pos="720">
          <p15:clr>
            <a:srgbClr val="F26B43"/>
          </p15:clr>
        </p15:guide>
        <p15:guide id="8" pos="6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D32EE-7AEE-4DB2-25C2-CACDA1836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71501"/>
            <a:ext cx="9144000" cy="1041400"/>
          </a:xfrm>
        </p:spPr>
        <p:txBody>
          <a:bodyPr>
            <a:noAutofit/>
          </a:bodyPr>
          <a:lstStyle/>
          <a:p>
            <a:r>
              <a:rPr lang="en-GB" sz="8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EC3512-B29C-40AE-854B-83155E4E32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612901"/>
            <a:ext cx="9144000" cy="3909357"/>
          </a:xfrm>
        </p:spPr>
        <p:txBody>
          <a:bodyPr>
            <a:normAutofit/>
          </a:bodyPr>
          <a:lstStyle/>
          <a:p>
            <a:endParaRPr lang="en-GB" sz="4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40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Unexpected daughter</a:t>
            </a:r>
          </a:p>
        </p:txBody>
      </p:sp>
    </p:spTree>
    <p:extLst>
      <p:ext uri="{BB962C8B-B14F-4D97-AF65-F5344CB8AC3E}">
        <p14:creationId xmlns:p14="http://schemas.microsoft.com/office/powerpoint/2010/main" val="16787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96D0AD-B318-1A12-10E5-A2BDEA876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1041400"/>
            <a:ext cx="9906000" cy="5029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hope even in the most devastating times of our lives</a:t>
            </a:r>
          </a:p>
        </p:txBody>
      </p:sp>
    </p:spTree>
    <p:extLst>
      <p:ext uri="{BB962C8B-B14F-4D97-AF65-F5344CB8AC3E}">
        <p14:creationId xmlns:p14="http://schemas.microsoft.com/office/powerpoint/2010/main" val="25448004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68D80-E21E-6990-91ED-0995D6E73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71500"/>
            <a:ext cx="9906000" cy="54624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do not need to be prisoners of our circumstances and our current circumstances need not determine our future</a:t>
            </a:r>
          </a:p>
        </p:txBody>
      </p:sp>
    </p:spTree>
    <p:extLst>
      <p:ext uri="{BB962C8B-B14F-4D97-AF65-F5344CB8AC3E}">
        <p14:creationId xmlns:p14="http://schemas.microsoft.com/office/powerpoint/2010/main" val="22677384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8F5B6-79AF-90D4-6687-CEC78AFAD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596900"/>
            <a:ext cx="9906000" cy="54370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Our character should be consistent in private and in public</a:t>
            </a:r>
          </a:p>
        </p:txBody>
      </p:sp>
    </p:spTree>
    <p:extLst>
      <p:ext uri="{BB962C8B-B14F-4D97-AF65-F5344CB8AC3E}">
        <p14:creationId xmlns:p14="http://schemas.microsoft.com/office/powerpoint/2010/main" val="3587609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A12A1-7911-FAE3-5AF3-4FD7EA6B5F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914400"/>
            <a:ext cx="9906000" cy="51195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Doing the right thing may require sacrifice</a:t>
            </a:r>
          </a:p>
        </p:txBody>
      </p:sp>
    </p:spTree>
    <p:extLst>
      <p:ext uri="{BB962C8B-B14F-4D97-AF65-F5344CB8AC3E}">
        <p14:creationId xmlns:p14="http://schemas.microsoft.com/office/powerpoint/2010/main" val="3012977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34862-274B-A33E-411C-9ED9166FF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952500"/>
            <a:ext cx="9906000" cy="50814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Living out our faith can lead others to faith</a:t>
            </a:r>
          </a:p>
        </p:txBody>
      </p:sp>
    </p:spTree>
    <p:extLst>
      <p:ext uri="{BB962C8B-B14F-4D97-AF65-F5344CB8AC3E}">
        <p14:creationId xmlns:p14="http://schemas.microsoft.com/office/powerpoint/2010/main" val="3729487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80542-8E8A-6078-B4BB-97E6D2C014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469900"/>
            <a:ext cx="10693400" cy="59182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uses ordinary people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uses damaged people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uses heartbroken people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uses desperate people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God uses those on the margins</a:t>
            </a:r>
          </a:p>
          <a:p>
            <a:pPr marL="0" indent="0">
              <a:buNone/>
            </a:pP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150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763B4F5B-68CA-59F5-0357-C3F5D3F3AE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9300" y="457201"/>
            <a:ext cx="11239500" cy="5065058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solidFill>
                <a:srgbClr val="001E2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>
                <a:ln>
                  <a:noFill/>
                </a:ln>
                <a:solidFill>
                  <a:srgbClr val="001E2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God </a:t>
            </a: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001E2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asks us to be faithful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001E2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God asks us to be righteous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001E2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God asks us to be dutiful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001E2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God can work through the laws and customs of the land – a miracle isn’t always needed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312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915E9-FA9E-AE78-A17A-765332D90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8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Tamar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D9BFE-77D9-A2E3-3E7E-CE8E1D0DD5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Maybe a Canaanite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Pretended to be a prostitute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Had anonymous sex with her father-in-law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Gave birth to twins – of whom Perez appears in the genealogy of Jesus</a:t>
            </a:r>
          </a:p>
        </p:txBody>
      </p:sp>
    </p:spTree>
    <p:extLst>
      <p:ext uri="{BB962C8B-B14F-4D97-AF65-F5344CB8AC3E}">
        <p14:creationId xmlns:p14="http://schemas.microsoft.com/office/powerpoint/2010/main" val="40614002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7A99D-5CF3-C072-843D-F79457CC0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8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Rahab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D8874-4F80-0BD6-80A8-C46B4D523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Actually was a prostitute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Canaanite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Father of Boaz who appears in the genealogy of Jesus</a:t>
            </a:r>
          </a:p>
        </p:txBody>
      </p:sp>
    </p:spTree>
    <p:extLst>
      <p:ext uri="{BB962C8B-B14F-4D97-AF65-F5344CB8AC3E}">
        <p14:creationId xmlns:p14="http://schemas.microsoft.com/office/powerpoint/2010/main" val="13826189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16F02-495C-3CFE-C88F-C4766AA70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8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Bathsheba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D7EE31-9DEC-B768-CA82-B187F0727A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Possibly a Hittite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Raped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Forced marriage with David</a:t>
            </a:r>
          </a:p>
          <a:p>
            <a:pPr marL="0" indent="0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Mother of Solomon who appears in the genealogy of Jesus</a:t>
            </a:r>
          </a:p>
        </p:txBody>
      </p:sp>
    </p:spTree>
    <p:extLst>
      <p:ext uri="{BB962C8B-B14F-4D97-AF65-F5344CB8AC3E}">
        <p14:creationId xmlns:p14="http://schemas.microsoft.com/office/powerpoint/2010/main" val="18647864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2213C-D75E-C069-6AD8-10DC37B97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8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5E2C1D-7F2C-48E8-9D54-B33AC4037E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Sits between Rahab – her other mother-in-law</a:t>
            </a:r>
          </a:p>
          <a:p>
            <a:pPr marL="0" indent="0" algn="ctr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</a:p>
          <a:p>
            <a:pPr marL="0" indent="0" algn="ctr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Bathsheba who marries her great grandson David</a:t>
            </a:r>
          </a:p>
        </p:txBody>
      </p:sp>
    </p:spTree>
    <p:extLst>
      <p:ext uri="{BB962C8B-B14F-4D97-AF65-F5344CB8AC3E}">
        <p14:creationId xmlns:p14="http://schemas.microsoft.com/office/powerpoint/2010/main" val="1472329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74FED-BCB1-045C-811C-B0F1DD3D8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8800" i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40E87-4226-32B4-86C3-E9EF07E777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Moabite</a:t>
            </a:r>
          </a:p>
          <a:p>
            <a:pPr marL="0" indent="0" algn="ctr">
              <a:buNone/>
            </a:pPr>
            <a:r>
              <a:rPr lang="en-GB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Israelites forbidden to marry them due to the Moabites’ sexual immorality and worship of false gods</a:t>
            </a:r>
          </a:p>
        </p:txBody>
      </p:sp>
    </p:spTree>
    <p:extLst>
      <p:ext uri="{BB962C8B-B14F-4D97-AF65-F5344CB8AC3E}">
        <p14:creationId xmlns:p14="http://schemas.microsoft.com/office/powerpoint/2010/main" val="2982185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DD365-0793-9215-BFE2-A2F7B88C5D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48908"/>
          </a:xfrm>
        </p:spPr>
        <p:txBody>
          <a:bodyPr/>
          <a:lstStyle/>
          <a:p>
            <a:r>
              <a:rPr kumimoji="0" lang="en-GB" sz="8800" b="0" i="0" u="none" strike="noStrike" kern="1200" cap="all" spc="0" normalizeH="0" baseline="0" noProof="0" dirty="0">
                <a:ln>
                  <a:noFill/>
                </a:ln>
                <a:solidFill>
                  <a:srgbClr val="001E2E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Ruth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28A1D9-EBD9-00E5-32D9-E9F3D1928A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098801"/>
            <a:ext cx="9144000" cy="1651000"/>
          </a:xfr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80000"/>
              <a:buFont typeface="Arial" panose="020B0604020202020204" pitchFamily="34" charset="0"/>
              <a:buNone/>
              <a:tabLst/>
              <a:defRPr/>
            </a:pPr>
            <a:r>
              <a:rPr kumimoji="0" lang="en-GB" sz="8800" b="0" i="0" u="none" strike="noStrike" kern="1200" cap="none" spc="0" normalizeH="0" baseline="0" noProof="0" dirty="0">
                <a:ln>
                  <a:noFill/>
                </a:ln>
                <a:solidFill>
                  <a:srgbClr val="001E2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A Hallmark Story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8635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AF3C8EA-7A37-4A07-BDF2-89EBD3DF2C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erson looking at another person&#10;&#10;Description automatically generated">
            <a:extLst>
              <a:ext uri="{FF2B5EF4-FFF2-40B4-BE49-F238E27FC236}">
                <a16:creationId xmlns:a16="http://schemas.microsoft.com/office/drawing/2014/main" id="{5303DE68-7BC2-96DB-6B35-FD307D0B44C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74" b="-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1529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9E7D3-C73A-E375-D192-E808A241A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977900"/>
            <a:ext cx="9906000" cy="50560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see a picture of Christ the Redeemer</a:t>
            </a:r>
          </a:p>
        </p:txBody>
      </p:sp>
    </p:spTree>
    <p:extLst>
      <p:ext uri="{BB962C8B-B14F-4D97-AF65-F5344CB8AC3E}">
        <p14:creationId xmlns:p14="http://schemas.microsoft.com/office/powerpoint/2010/main" val="2700106468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Custom 34">
      <a:dk1>
        <a:sysClr val="windowText" lastClr="000000"/>
      </a:dk1>
      <a:lt1>
        <a:sysClr val="window" lastClr="FFFFFF"/>
      </a:lt1>
      <a:dk2>
        <a:srgbClr val="001E2E"/>
      </a:dk2>
      <a:lt2>
        <a:srgbClr val="F0ECEC"/>
      </a:lt2>
      <a:accent1>
        <a:srgbClr val="155767"/>
      </a:accent1>
      <a:accent2>
        <a:srgbClr val="BA9CA0"/>
      </a:accent2>
      <a:accent3>
        <a:srgbClr val="A57931"/>
      </a:accent3>
      <a:accent4>
        <a:srgbClr val="0E577C"/>
      </a:accent4>
      <a:accent5>
        <a:srgbClr val="CC846E"/>
      </a:accent5>
      <a:accent6>
        <a:srgbClr val="93767A"/>
      </a:accent6>
      <a:hlink>
        <a:srgbClr val="0563C1"/>
      </a:hlink>
      <a:folHlink>
        <a:srgbClr val="954F72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 lines</Template>
  <TotalTime>41</TotalTime>
  <Words>231</Words>
  <Application>Microsoft Office PowerPoint</Application>
  <PresentationFormat>Widescreen</PresentationFormat>
  <Paragraphs>43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Times New Roman</vt:lpstr>
      <vt:lpstr>Univers Condensed Light</vt:lpstr>
      <vt:lpstr>Walbaum Display Light</vt:lpstr>
      <vt:lpstr>AngleLinesVTI</vt:lpstr>
      <vt:lpstr>RUTH</vt:lpstr>
      <vt:lpstr>Tamar</vt:lpstr>
      <vt:lpstr>Rahab</vt:lpstr>
      <vt:lpstr>Bathsheba</vt:lpstr>
      <vt:lpstr>RUTH</vt:lpstr>
      <vt:lpstr>RUTH</vt:lpstr>
      <vt:lpstr>Ruth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Brown</dc:creator>
  <cp:lastModifiedBy>Thomas Brown</cp:lastModifiedBy>
  <cp:revision>7</cp:revision>
  <dcterms:created xsi:type="dcterms:W3CDTF">2023-06-16T20:17:50Z</dcterms:created>
  <dcterms:modified xsi:type="dcterms:W3CDTF">2023-06-18T07:48:11Z</dcterms:modified>
</cp:coreProperties>
</file>