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62" r:id="rId3"/>
    <p:sldId id="288" r:id="rId4"/>
    <p:sldId id="289" r:id="rId5"/>
    <p:sldId id="290" r:id="rId6"/>
    <p:sldId id="29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Naismith" initials="IN" lastIdx="1" clrIdx="0">
    <p:extLst>
      <p:ext uri="{19B8F6BF-5375-455C-9EA6-DF929625EA0E}">
        <p15:presenceInfo xmlns:p15="http://schemas.microsoft.com/office/powerpoint/2012/main" userId="0f0dbf49d78e3f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53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BB00-809C-4747-88B5-37155584D312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EC8B-71B6-4A81-89A0-CD7DC77EA5C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17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BB00-809C-4747-88B5-37155584D312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EC8B-71B6-4A81-89A0-CD7DC77EA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4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BB00-809C-4747-88B5-37155584D312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EC8B-71B6-4A81-89A0-CD7DC77EA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7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BB00-809C-4747-88B5-37155584D312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EC8B-71B6-4A81-89A0-CD7DC77EA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36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BB00-809C-4747-88B5-37155584D312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EC8B-71B6-4A81-89A0-CD7DC77EA5C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7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BB00-809C-4747-88B5-37155584D312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EC8B-71B6-4A81-89A0-CD7DC77EA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22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BB00-809C-4747-88B5-37155584D312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EC8B-71B6-4A81-89A0-CD7DC77EA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7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BB00-809C-4747-88B5-37155584D312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EC8B-71B6-4A81-89A0-CD7DC77EA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02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BB00-809C-4747-88B5-37155584D312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EC8B-71B6-4A81-89A0-CD7DC77EA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BCBB00-809C-4747-88B5-37155584D312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CDEC8B-71B6-4A81-89A0-CD7DC77EA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8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BB00-809C-4747-88B5-37155584D312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EC8B-71B6-4A81-89A0-CD7DC77EA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2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BCBB00-809C-4747-88B5-37155584D312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CDEC8B-71B6-4A81-89A0-CD7DC77EA5C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7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C7D85-B0D7-4F8E-9544-F52105411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956" y="749120"/>
            <a:ext cx="4998720" cy="332035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7 Dangers: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Tolerance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D68A1-0616-4C0E-A7D8-E32FAFB9C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9042" y="4514613"/>
            <a:ext cx="4582994" cy="1143000"/>
          </a:xfrm>
        </p:spPr>
        <p:txBody>
          <a:bodyPr>
            <a:normAutofit/>
          </a:bodyPr>
          <a:lstStyle/>
          <a:p>
            <a:r>
              <a:rPr lang="en-GB" sz="3600" dirty="0"/>
              <a:t>Revelation 2:18-29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551176-E5C9-4402-B1BC-8E2F854EE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46" y="1907145"/>
            <a:ext cx="5186459" cy="34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38B34-C6BC-434C-A050-62DC59490878}"/>
              </a:ext>
            </a:extLst>
          </p:cNvPr>
          <p:cNvSpPr txBox="1"/>
          <p:nvPr/>
        </p:nvSpPr>
        <p:spPr>
          <a:xfrm>
            <a:off x="7423355" y="4205650"/>
            <a:ext cx="3952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FF00"/>
                </a:solidFill>
              </a:rPr>
              <a:t>Thyatira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3137FF-94FD-4D34-8600-947C739689FB}"/>
              </a:ext>
            </a:extLst>
          </p:cNvPr>
          <p:cNvSpPr/>
          <p:nvPr/>
        </p:nvSpPr>
        <p:spPr>
          <a:xfrm>
            <a:off x="5692874" y="4198375"/>
            <a:ext cx="722728" cy="471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084A6-1A58-4F60-B03E-2E661645C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171" y="105366"/>
            <a:ext cx="3276377" cy="155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06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8101-02DD-4815-B4C8-2DF0CCCE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49" y="20384"/>
            <a:ext cx="10058400" cy="1450757"/>
          </a:xfrm>
        </p:spPr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9CC44-7FF5-4881-B187-1381F65E2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5368" y="2438069"/>
            <a:ext cx="4591664" cy="3126984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0000"/>
                </a:solidFill>
                <a:latin typeface="system-ui"/>
              </a:rPr>
              <a:t>  Military city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0000"/>
                </a:solidFill>
                <a:latin typeface="system-ui"/>
              </a:rPr>
              <a:t>  Worship of Apollo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0000"/>
                </a:solidFill>
                <a:latin typeface="system-ui"/>
              </a:rPr>
              <a:t>  Trade guilds</a:t>
            </a:r>
            <a:endParaRPr lang="en-GB" sz="4400" i="1" dirty="0">
              <a:solidFill>
                <a:srgbClr val="000000"/>
              </a:solidFill>
              <a:latin typeface="system-u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416BBE-795E-4C08-876A-B4A9D93AF782}"/>
              </a:ext>
            </a:extLst>
          </p:cNvPr>
          <p:cNvCxnSpPr>
            <a:cxnSpLocks/>
          </p:cNvCxnSpPr>
          <p:nvPr/>
        </p:nvCxnSpPr>
        <p:spPr>
          <a:xfrm flipH="1">
            <a:off x="530121" y="1737360"/>
            <a:ext cx="1119503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Seven Churches of Revelation">
            <a:extLst>
              <a:ext uri="{FF2B5EF4-FFF2-40B4-BE49-F238E27FC236}">
                <a16:creationId xmlns:a16="http://schemas.microsoft.com/office/drawing/2014/main" id="{51BAAC78-FC91-4334-A208-7D51D3BD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1" y="1883718"/>
            <a:ext cx="6612128" cy="42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7769E81-D39C-4F28-BC90-B2AB7F6D8753}"/>
              </a:ext>
            </a:extLst>
          </p:cNvPr>
          <p:cNvSpPr/>
          <p:nvPr/>
        </p:nvSpPr>
        <p:spPr>
          <a:xfrm>
            <a:off x="3175820" y="340196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010640A-6334-4E2A-9559-607DB0C49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171" y="105366"/>
            <a:ext cx="3276377" cy="155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8101-02DD-4815-B4C8-2DF0CCCE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49" y="20384"/>
            <a:ext cx="10058400" cy="1450757"/>
          </a:xfrm>
        </p:spPr>
        <p:txBody>
          <a:bodyPr/>
          <a:lstStyle/>
          <a:p>
            <a:r>
              <a:rPr lang="en-GB" dirty="0"/>
              <a:t>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9CC44-7FF5-4881-B187-1381F65E2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65" y="1985790"/>
            <a:ext cx="4591664" cy="4023360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0000"/>
                </a:solidFill>
                <a:latin typeface="system-ui"/>
              </a:rPr>
              <a:t>  Love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0000"/>
                </a:solidFill>
                <a:latin typeface="system-ui"/>
              </a:rPr>
              <a:t>  Faith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0000"/>
                </a:solidFill>
                <a:latin typeface="system-ui"/>
              </a:rPr>
              <a:t>  Service 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0000"/>
                </a:solidFill>
                <a:latin typeface="system-ui"/>
              </a:rPr>
              <a:t>  Perseverance</a:t>
            </a:r>
            <a:endParaRPr lang="en-GB" sz="4400" i="1" dirty="0">
              <a:solidFill>
                <a:srgbClr val="000000"/>
              </a:solidFill>
              <a:latin typeface="system-u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416BBE-795E-4C08-876A-B4A9D93AF782}"/>
              </a:ext>
            </a:extLst>
          </p:cNvPr>
          <p:cNvCxnSpPr>
            <a:cxnSpLocks/>
          </p:cNvCxnSpPr>
          <p:nvPr/>
        </p:nvCxnSpPr>
        <p:spPr>
          <a:xfrm flipH="1">
            <a:off x="530121" y="1737360"/>
            <a:ext cx="1119503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>
            <a:extLst>
              <a:ext uri="{FF2B5EF4-FFF2-40B4-BE49-F238E27FC236}">
                <a16:creationId xmlns:a16="http://schemas.microsoft.com/office/drawing/2014/main" id="{8010640A-6334-4E2A-9559-607DB0C49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171" y="105366"/>
            <a:ext cx="3276377" cy="155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BF510A-CF5A-4156-8C14-296CDAB21EFF}"/>
              </a:ext>
            </a:extLst>
          </p:cNvPr>
          <p:cNvSpPr txBox="1"/>
          <p:nvPr/>
        </p:nvSpPr>
        <p:spPr>
          <a:xfrm>
            <a:off x="530121" y="5280021"/>
            <a:ext cx="542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70C0"/>
                </a:solidFill>
              </a:rPr>
              <a:t>More than at first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20D689E-93A9-4D7E-88FC-05F8FCCA91CF}"/>
              </a:ext>
            </a:extLst>
          </p:cNvPr>
          <p:cNvSpPr/>
          <p:nvPr/>
        </p:nvSpPr>
        <p:spPr>
          <a:xfrm>
            <a:off x="6213987" y="2261422"/>
            <a:ext cx="5801032" cy="324464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0B2823-5CDA-4108-A4B8-4A22B51B11AB}"/>
              </a:ext>
            </a:extLst>
          </p:cNvPr>
          <p:cNvSpPr txBox="1"/>
          <p:nvPr/>
        </p:nvSpPr>
        <p:spPr>
          <a:xfrm>
            <a:off x="6538452" y="2566221"/>
            <a:ext cx="5368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70C0"/>
                </a:solidFill>
                <a:latin typeface="Comic Sans MS" panose="030F0702030302020204" pitchFamily="66" charset="0"/>
              </a:rPr>
              <a:t>“I know </a:t>
            </a:r>
            <a:br>
              <a:rPr lang="en-GB" sz="6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sz="6600" dirty="0">
                <a:solidFill>
                  <a:srgbClr val="0070C0"/>
                </a:solidFill>
                <a:latin typeface="Comic Sans MS" panose="030F0702030302020204" pitchFamily="66" charset="0"/>
              </a:rPr>
              <a:t>your deeds…”</a:t>
            </a:r>
          </a:p>
        </p:txBody>
      </p:sp>
    </p:spTree>
    <p:extLst>
      <p:ext uri="{BB962C8B-B14F-4D97-AF65-F5344CB8AC3E}">
        <p14:creationId xmlns:p14="http://schemas.microsoft.com/office/powerpoint/2010/main" val="288235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EF758D2-C479-4D33-8D46-E732C2947DD3}"/>
              </a:ext>
            </a:extLst>
          </p:cNvPr>
          <p:cNvSpPr/>
          <p:nvPr/>
        </p:nvSpPr>
        <p:spPr>
          <a:xfrm>
            <a:off x="5250426" y="2222094"/>
            <a:ext cx="6764593" cy="324464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48101-02DD-4815-B4C8-2DF0CCCE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49" y="20384"/>
            <a:ext cx="10058400" cy="1450757"/>
          </a:xfrm>
        </p:spPr>
        <p:txBody>
          <a:bodyPr/>
          <a:lstStyle/>
          <a:p>
            <a:r>
              <a:rPr lang="en-GB" dirty="0"/>
              <a:t>Condemnation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9CC44-7FF5-4881-B187-1381F65E2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65" y="2309169"/>
            <a:ext cx="7377311" cy="4023360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0000"/>
                </a:solidFill>
                <a:latin typeface="system-ui"/>
              </a:rPr>
              <a:t>  False teaching</a:t>
            </a:r>
          </a:p>
          <a:p>
            <a:pPr>
              <a:spcBef>
                <a:spcPts val="4800"/>
              </a:spcBef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0000"/>
                </a:solidFill>
                <a:latin typeface="system-ui"/>
              </a:rPr>
              <a:t>  Dark secrets</a:t>
            </a:r>
          </a:p>
          <a:p>
            <a:pPr>
              <a:spcBef>
                <a:spcPts val="4800"/>
              </a:spcBef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0000"/>
                </a:solidFill>
                <a:latin typeface="system-ui"/>
              </a:rPr>
              <a:t>  Peer pressure</a:t>
            </a:r>
            <a:endParaRPr lang="en-GB" sz="4400" i="1" dirty="0">
              <a:solidFill>
                <a:srgbClr val="000000"/>
              </a:solidFill>
              <a:latin typeface="system-u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416BBE-795E-4C08-876A-B4A9D93AF782}"/>
              </a:ext>
            </a:extLst>
          </p:cNvPr>
          <p:cNvCxnSpPr>
            <a:cxnSpLocks/>
          </p:cNvCxnSpPr>
          <p:nvPr/>
        </p:nvCxnSpPr>
        <p:spPr>
          <a:xfrm flipH="1">
            <a:off x="530121" y="1737360"/>
            <a:ext cx="1119503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>
            <a:extLst>
              <a:ext uri="{FF2B5EF4-FFF2-40B4-BE49-F238E27FC236}">
                <a16:creationId xmlns:a16="http://schemas.microsoft.com/office/drawing/2014/main" id="{8010640A-6334-4E2A-9559-607DB0C49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171" y="105366"/>
            <a:ext cx="3276377" cy="155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0394E0-C953-4890-AEFF-DFFDD96ABAB8}"/>
              </a:ext>
            </a:extLst>
          </p:cNvPr>
          <p:cNvSpPr txBox="1"/>
          <p:nvPr/>
        </p:nvSpPr>
        <p:spPr>
          <a:xfrm>
            <a:off x="6096000" y="2733366"/>
            <a:ext cx="54667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0070C0"/>
                </a:solidFill>
                <a:latin typeface="Comic Sans MS" panose="030F0702030302020204" pitchFamily="66" charset="0"/>
              </a:rPr>
              <a:t>“I have this against you…”</a:t>
            </a:r>
          </a:p>
        </p:txBody>
      </p:sp>
    </p:spTree>
    <p:extLst>
      <p:ext uri="{BB962C8B-B14F-4D97-AF65-F5344CB8AC3E}">
        <p14:creationId xmlns:p14="http://schemas.microsoft.com/office/powerpoint/2010/main" val="25360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8101-02DD-4815-B4C8-2DF0CCCE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49" y="20384"/>
            <a:ext cx="10058400" cy="1450757"/>
          </a:xfrm>
        </p:spPr>
        <p:txBody>
          <a:bodyPr/>
          <a:lstStyle/>
          <a:p>
            <a:r>
              <a:rPr lang="en-GB" dirty="0"/>
              <a:t>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9CC44-7FF5-4881-B187-1381F65E2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64" y="2019243"/>
            <a:ext cx="1065577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sz="4400" dirty="0">
                <a:solidFill>
                  <a:srgbClr val="000000"/>
                </a:solidFill>
                <a:latin typeface="system-ui"/>
              </a:rPr>
              <a:t>  </a:t>
            </a:r>
            <a:r>
              <a:rPr lang="en-US" sz="4400" dirty="0">
                <a:solidFill>
                  <a:srgbClr val="0070C0"/>
                </a:solidFill>
                <a:latin typeface="system-ui"/>
              </a:rPr>
              <a:t>Judgement for Jezebel and her followers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0000"/>
                </a:solidFill>
                <a:latin typeface="system-ui"/>
              </a:rPr>
              <a:t>  Repentance brings forgiveness</a:t>
            </a:r>
          </a:p>
          <a:p>
            <a:pPr marL="0" indent="0">
              <a:spcBef>
                <a:spcPts val="4800"/>
              </a:spcBef>
              <a:buNone/>
            </a:pPr>
            <a:r>
              <a:rPr lang="en-US" sz="4400" dirty="0">
                <a:solidFill>
                  <a:srgbClr val="0070C0"/>
                </a:solidFill>
                <a:latin typeface="system-ui"/>
              </a:rPr>
              <a:t> Hope for those who hold to the truth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0000"/>
                </a:solidFill>
                <a:latin typeface="system-ui"/>
              </a:rPr>
              <a:t>  Faithfulness brings rewards</a:t>
            </a:r>
            <a:endParaRPr lang="en-GB" sz="4400" i="1" dirty="0">
              <a:solidFill>
                <a:srgbClr val="000000"/>
              </a:solidFill>
              <a:latin typeface="system-u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416BBE-795E-4C08-876A-B4A9D93AF782}"/>
              </a:ext>
            </a:extLst>
          </p:cNvPr>
          <p:cNvCxnSpPr>
            <a:cxnSpLocks/>
          </p:cNvCxnSpPr>
          <p:nvPr/>
        </p:nvCxnSpPr>
        <p:spPr>
          <a:xfrm flipH="1">
            <a:off x="530121" y="1737360"/>
            <a:ext cx="1119503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>
            <a:extLst>
              <a:ext uri="{FF2B5EF4-FFF2-40B4-BE49-F238E27FC236}">
                <a16:creationId xmlns:a16="http://schemas.microsoft.com/office/drawing/2014/main" id="{8010640A-6334-4E2A-9559-607DB0C49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171" y="105366"/>
            <a:ext cx="3276377" cy="155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7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C7D85-B0D7-4F8E-9544-F52105411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956" y="749120"/>
            <a:ext cx="4998720" cy="332035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7 Dangers: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Tolerance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D68A1-0616-4C0E-A7D8-E32FAFB9C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9042" y="4514613"/>
            <a:ext cx="4582994" cy="1143000"/>
          </a:xfrm>
        </p:spPr>
        <p:txBody>
          <a:bodyPr>
            <a:normAutofit/>
          </a:bodyPr>
          <a:lstStyle/>
          <a:p>
            <a:r>
              <a:rPr lang="en-GB" sz="3600" dirty="0"/>
              <a:t>Revelation 2:18-29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551176-E5C9-4402-B1BC-8E2F854EE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46" y="1907145"/>
            <a:ext cx="5186459" cy="34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38B34-C6BC-434C-A050-62DC59490878}"/>
              </a:ext>
            </a:extLst>
          </p:cNvPr>
          <p:cNvSpPr txBox="1"/>
          <p:nvPr/>
        </p:nvSpPr>
        <p:spPr>
          <a:xfrm>
            <a:off x="7423355" y="4205650"/>
            <a:ext cx="3952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FF00"/>
                </a:solidFill>
              </a:rPr>
              <a:t>Thyatira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3137FF-94FD-4D34-8600-947C739689FB}"/>
              </a:ext>
            </a:extLst>
          </p:cNvPr>
          <p:cNvSpPr/>
          <p:nvPr/>
        </p:nvSpPr>
        <p:spPr>
          <a:xfrm>
            <a:off x="5692874" y="4198375"/>
            <a:ext cx="722728" cy="471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947A284-5AC5-4489-8320-CD1E2D00F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171" y="105366"/>
            <a:ext cx="3276377" cy="155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408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587</TotalTime>
  <Words>89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Calibri Light</vt:lpstr>
      <vt:lpstr>Comic Sans MS</vt:lpstr>
      <vt:lpstr>system-ui</vt:lpstr>
      <vt:lpstr>Wingdings</vt:lpstr>
      <vt:lpstr>Retrospect</vt:lpstr>
      <vt:lpstr>7 Dangers: Tolerance</vt:lpstr>
      <vt:lpstr>Context</vt:lpstr>
      <vt:lpstr>Commendation</vt:lpstr>
      <vt:lpstr>Condemnation</vt:lpstr>
      <vt:lpstr>Consequences</vt:lpstr>
      <vt:lpstr>7 Dangers: Tolerance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Boldness and Joy</dc:title>
  <dc:creator>Ian Naismith</dc:creator>
  <cp:lastModifiedBy>Jonathan Naismith</cp:lastModifiedBy>
  <cp:revision>43</cp:revision>
  <dcterms:created xsi:type="dcterms:W3CDTF">2020-10-24T10:08:33Z</dcterms:created>
  <dcterms:modified xsi:type="dcterms:W3CDTF">2020-11-08T15:08:05Z</dcterms:modified>
</cp:coreProperties>
</file>