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75" r:id="rId6"/>
    <p:sldId id="276" r:id="rId7"/>
    <p:sldId id="286" r:id="rId8"/>
    <p:sldId id="287" r:id="rId9"/>
    <p:sldId id="283" r:id="rId10"/>
    <p:sldId id="279" r:id="rId11"/>
    <p:sldId id="278" r:id="rId12"/>
    <p:sldId id="277" r:id="rId13"/>
    <p:sldId id="280" r:id="rId14"/>
    <p:sldId id="281" r:id="rId15"/>
    <p:sldId id="282"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74397-0AA0-2045-BAF5-24B2EA2EC062}" v="10" dt="2025-10-19T01:17:32.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3"/>
    <p:restoredTop sz="94765"/>
  </p:normalViewPr>
  <p:slideViewPr>
    <p:cSldViewPr snapToGrid="0">
      <p:cViewPr varScale="1">
        <p:scale>
          <a:sx n="133" d="100"/>
          <a:sy n="133" d="100"/>
        </p:scale>
        <p:origin x="232" y="3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ADEDD90-9435-8C13-BC20-2545E6D2E42B}"/>
              </a:ext>
            </a:extLst>
          </p:cNvPr>
          <p:cNvSpPr>
            <a:spLocks noGrp="1"/>
          </p:cNvSpPr>
          <p:nvPr>
            <p:ph type="dt" sz="half" idx="10"/>
          </p:nvPr>
        </p:nvSpPr>
        <p:spPr/>
        <p:txBody>
          <a:bodyPr/>
          <a:lstStyle>
            <a:lvl1pPr>
              <a:defRPr/>
            </a:lvl1pPr>
          </a:lstStyle>
          <a:p>
            <a:pPr>
              <a:defRPr/>
            </a:pPr>
            <a:fld id="{BC036A70-2CA6-094B-8747-1EB07EDC93DD}" type="datetimeFigureOut">
              <a:rPr lang="en-US"/>
              <a:pPr>
                <a:defRPr/>
              </a:pPr>
              <a:t>10/19/25</a:t>
            </a:fld>
            <a:endParaRPr lang="en-US"/>
          </a:p>
        </p:txBody>
      </p:sp>
      <p:sp>
        <p:nvSpPr>
          <p:cNvPr id="5" name="Footer Placeholder 4">
            <a:extLst>
              <a:ext uri="{FF2B5EF4-FFF2-40B4-BE49-F238E27FC236}">
                <a16:creationId xmlns:a16="http://schemas.microsoft.com/office/drawing/2014/main" id="{A86A7CA5-BA65-A194-0152-DBA037250A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565D65-0165-0A9B-E314-E82ACAF74118}"/>
              </a:ext>
            </a:extLst>
          </p:cNvPr>
          <p:cNvSpPr>
            <a:spLocks noGrp="1"/>
          </p:cNvSpPr>
          <p:nvPr>
            <p:ph type="sldNum" sz="quarter" idx="12"/>
          </p:nvPr>
        </p:nvSpPr>
        <p:spPr/>
        <p:txBody>
          <a:bodyPr/>
          <a:lstStyle>
            <a:lvl1pPr>
              <a:defRPr/>
            </a:lvl1pPr>
          </a:lstStyle>
          <a:p>
            <a:pPr>
              <a:defRPr/>
            </a:pPr>
            <a:fld id="{12B65E45-CC49-9141-851B-1EE8D5561D97}" type="slidenum">
              <a:rPr lang="en-US"/>
              <a:pPr>
                <a:defRPr/>
              </a:pPr>
              <a:t>‹#›</a:t>
            </a:fld>
            <a:endParaRPr lang="en-US"/>
          </a:p>
        </p:txBody>
      </p:sp>
    </p:spTree>
    <p:extLst>
      <p:ext uri="{BB962C8B-B14F-4D97-AF65-F5344CB8AC3E}">
        <p14:creationId xmlns:p14="http://schemas.microsoft.com/office/powerpoint/2010/main" val="217643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EA8C4D-0BFB-9C1B-DA42-F6FEBB1B0406}"/>
              </a:ext>
            </a:extLst>
          </p:cNvPr>
          <p:cNvSpPr>
            <a:spLocks noGrp="1"/>
          </p:cNvSpPr>
          <p:nvPr>
            <p:ph type="dt" sz="half" idx="10"/>
          </p:nvPr>
        </p:nvSpPr>
        <p:spPr/>
        <p:txBody>
          <a:bodyPr/>
          <a:lstStyle>
            <a:lvl1pPr>
              <a:defRPr/>
            </a:lvl1pPr>
          </a:lstStyle>
          <a:p>
            <a:pPr>
              <a:defRPr/>
            </a:pPr>
            <a:fld id="{9780384E-3D62-6F4B-82C3-48ECCF383164}" type="datetimeFigureOut">
              <a:rPr lang="en-US"/>
              <a:pPr>
                <a:defRPr/>
              </a:pPr>
              <a:t>10/19/25</a:t>
            </a:fld>
            <a:endParaRPr lang="en-US"/>
          </a:p>
        </p:txBody>
      </p:sp>
      <p:sp>
        <p:nvSpPr>
          <p:cNvPr id="5" name="Footer Placeholder 4">
            <a:extLst>
              <a:ext uri="{FF2B5EF4-FFF2-40B4-BE49-F238E27FC236}">
                <a16:creationId xmlns:a16="http://schemas.microsoft.com/office/drawing/2014/main" id="{8098D667-85FC-49AE-5011-849DC16FF3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CFD95C-53AD-5077-9CDC-E44A27E97028}"/>
              </a:ext>
            </a:extLst>
          </p:cNvPr>
          <p:cNvSpPr>
            <a:spLocks noGrp="1"/>
          </p:cNvSpPr>
          <p:nvPr>
            <p:ph type="sldNum" sz="quarter" idx="12"/>
          </p:nvPr>
        </p:nvSpPr>
        <p:spPr/>
        <p:txBody>
          <a:bodyPr/>
          <a:lstStyle>
            <a:lvl1pPr>
              <a:defRPr/>
            </a:lvl1pPr>
          </a:lstStyle>
          <a:p>
            <a:pPr>
              <a:defRPr/>
            </a:pPr>
            <a:fld id="{640A84D0-EA7E-2A41-A3CE-8472D6B7AF7E}" type="slidenum">
              <a:rPr lang="en-US"/>
              <a:pPr>
                <a:defRPr/>
              </a:pPr>
              <a:t>‹#›</a:t>
            </a:fld>
            <a:endParaRPr lang="en-US"/>
          </a:p>
        </p:txBody>
      </p:sp>
    </p:spTree>
    <p:extLst>
      <p:ext uri="{BB962C8B-B14F-4D97-AF65-F5344CB8AC3E}">
        <p14:creationId xmlns:p14="http://schemas.microsoft.com/office/powerpoint/2010/main" val="153124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E8840C-52E5-9F77-26D2-D3A4619FB8EA}"/>
              </a:ext>
            </a:extLst>
          </p:cNvPr>
          <p:cNvSpPr>
            <a:spLocks noGrp="1"/>
          </p:cNvSpPr>
          <p:nvPr>
            <p:ph type="dt" sz="half" idx="10"/>
          </p:nvPr>
        </p:nvSpPr>
        <p:spPr/>
        <p:txBody>
          <a:bodyPr/>
          <a:lstStyle>
            <a:lvl1pPr>
              <a:defRPr/>
            </a:lvl1pPr>
          </a:lstStyle>
          <a:p>
            <a:pPr>
              <a:defRPr/>
            </a:pPr>
            <a:fld id="{8567419C-F0F8-714E-9FB6-DAB60E6E7C87}" type="datetimeFigureOut">
              <a:rPr lang="en-US"/>
              <a:pPr>
                <a:defRPr/>
              </a:pPr>
              <a:t>10/19/25</a:t>
            </a:fld>
            <a:endParaRPr lang="en-US"/>
          </a:p>
        </p:txBody>
      </p:sp>
      <p:sp>
        <p:nvSpPr>
          <p:cNvPr id="5" name="Footer Placeholder 4">
            <a:extLst>
              <a:ext uri="{FF2B5EF4-FFF2-40B4-BE49-F238E27FC236}">
                <a16:creationId xmlns:a16="http://schemas.microsoft.com/office/drawing/2014/main" id="{08A76D1A-B6C4-2D46-3AE9-2F3405C6F9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C53E2B-0048-07EB-8346-155C0FAFC52B}"/>
              </a:ext>
            </a:extLst>
          </p:cNvPr>
          <p:cNvSpPr>
            <a:spLocks noGrp="1"/>
          </p:cNvSpPr>
          <p:nvPr>
            <p:ph type="sldNum" sz="quarter" idx="12"/>
          </p:nvPr>
        </p:nvSpPr>
        <p:spPr/>
        <p:txBody>
          <a:bodyPr/>
          <a:lstStyle>
            <a:lvl1pPr>
              <a:defRPr/>
            </a:lvl1pPr>
          </a:lstStyle>
          <a:p>
            <a:pPr>
              <a:defRPr/>
            </a:pPr>
            <a:fld id="{CA70C480-1A88-0F48-B6E5-DD68E2BF3A5D}" type="slidenum">
              <a:rPr lang="en-US"/>
              <a:pPr>
                <a:defRPr/>
              </a:pPr>
              <a:t>‹#›</a:t>
            </a:fld>
            <a:endParaRPr lang="en-US"/>
          </a:p>
        </p:txBody>
      </p:sp>
    </p:spTree>
    <p:extLst>
      <p:ext uri="{BB962C8B-B14F-4D97-AF65-F5344CB8AC3E}">
        <p14:creationId xmlns:p14="http://schemas.microsoft.com/office/powerpoint/2010/main" val="37233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196A5E-7FE8-0966-FD2E-70A94BEC97CB}"/>
              </a:ext>
            </a:extLst>
          </p:cNvPr>
          <p:cNvSpPr>
            <a:spLocks noGrp="1"/>
          </p:cNvSpPr>
          <p:nvPr>
            <p:ph type="dt" sz="half" idx="10"/>
          </p:nvPr>
        </p:nvSpPr>
        <p:spPr/>
        <p:txBody>
          <a:bodyPr/>
          <a:lstStyle>
            <a:lvl1pPr>
              <a:defRPr/>
            </a:lvl1pPr>
          </a:lstStyle>
          <a:p>
            <a:pPr>
              <a:defRPr/>
            </a:pPr>
            <a:fld id="{3508BD23-578D-2A40-B746-767B4FECC181}" type="datetimeFigureOut">
              <a:rPr lang="en-US"/>
              <a:pPr>
                <a:defRPr/>
              </a:pPr>
              <a:t>10/19/25</a:t>
            </a:fld>
            <a:endParaRPr lang="en-US"/>
          </a:p>
        </p:txBody>
      </p:sp>
      <p:sp>
        <p:nvSpPr>
          <p:cNvPr id="5" name="Footer Placeholder 4">
            <a:extLst>
              <a:ext uri="{FF2B5EF4-FFF2-40B4-BE49-F238E27FC236}">
                <a16:creationId xmlns:a16="http://schemas.microsoft.com/office/drawing/2014/main" id="{37B541CE-1645-38F3-76C5-E5C060911C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4AE375-B2C4-0DC6-D196-1E39373D547D}"/>
              </a:ext>
            </a:extLst>
          </p:cNvPr>
          <p:cNvSpPr>
            <a:spLocks noGrp="1"/>
          </p:cNvSpPr>
          <p:nvPr>
            <p:ph type="sldNum" sz="quarter" idx="12"/>
          </p:nvPr>
        </p:nvSpPr>
        <p:spPr/>
        <p:txBody>
          <a:bodyPr/>
          <a:lstStyle>
            <a:lvl1pPr>
              <a:defRPr/>
            </a:lvl1pPr>
          </a:lstStyle>
          <a:p>
            <a:pPr>
              <a:defRPr/>
            </a:pPr>
            <a:fld id="{7AF7E69E-B6F0-D34C-82F1-8ADD1C96DE95}" type="slidenum">
              <a:rPr lang="en-US"/>
              <a:pPr>
                <a:defRPr/>
              </a:pPr>
              <a:t>‹#›</a:t>
            </a:fld>
            <a:endParaRPr lang="en-US"/>
          </a:p>
        </p:txBody>
      </p:sp>
    </p:spTree>
    <p:extLst>
      <p:ext uri="{BB962C8B-B14F-4D97-AF65-F5344CB8AC3E}">
        <p14:creationId xmlns:p14="http://schemas.microsoft.com/office/powerpoint/2010/main" val="46696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4A18D3-849A-9A8B-97EA-374546F71326}"/>
              </a:ext>
            </a:extLst>
          </p:cNvPr>
          <p:cNvSpPr>
            <a:spLocks noGrp="1"/>
          </p:cNvSpPr>
          <p:nvPr>
            <p:ph type="dt" sz="half" idx="10"/>
          </p:nvPr>
        </p:nvSpPr>
        <p:spPr/>
        <p:txBody>
          <a:bodyPr/>
          <a:lstStyle>
            <a:lvl1pPr>
              <a:defRPr/>
            </a:lvl1pPr>
          </a:lstStyle>
          <a:p>
            <a:pPr>
              <a:defRPr/>
            </a:pPr>
            <a:fld id="{E974E7BB-F6A0-C147-BCD3-DC44D7AB5528}" type="datetimeFigureOut">
              <a:rPr lang="en-US"/>
              <a:pPr>
                <a:defRPr/>
              </a:pPr>
              <a:t>10/19/25</a:t>
            </a:fld>
            <a:endParaRPr lang="en-US"/>
          </a:p>
        </p:txBody>
      </p:sp>
      <p:sp>
        <p:nvSpPr>
          <p:cNvPr id="5" name="Footer Placeholder 4">
            <a:extLst>
              <a:ext uri="{FF2B5EF4-FFF2-40B4-BE49-F238E27FC236}">
                <a16:creationId xmlns:a16="http://schemas.microsoft.com/office/drawing/2014/main" id="{CD84A1CA-83F5-2DBC-55AD-289E86DA8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C2E70C-C0ED-DCD1-BEB6-B4940481310A}"/>
              </a:ext>
            </a:extLst>
          </p:cNvPr>
          <p:cNvSpPr>
            <a:spLocks noGrp="1"/>
          </p:cNvSpPr>
          <p:nvPr>
            <p:ph type="sldNum" sz="quarter" idx="12"/>
          </p:nvPr>
        </p:nvSpPr>
        <p:spPr/>
        <p:txBody>
          <a:bodyPr/>
          <a:lstStyle>
            <a:lvl1pPr>
              <a:defRPr/>
            </a:lvl1pPr>
          </a:lstStyle>
          <a:p>
            <a:pPr>
              <a:defRPr/>
            </a:pPr>
            <a:fld id="{8D9B68B6-6399-2D41-A353-049085F6901C}" type="slidenum">
              <a:rPr lang="en-US"/>
              <a:pPr>
                <a:defRPr/>
              </a:pPr>
              <a:t>‹#›</a:t>
            </a:fld>
            <a:endParaRPr lang="en-US"/>
          </a:p>
        </p:txBody>
      </p:sp>
    </p:spTree>
    <p:extLst>
      <p:ext uri="{BB962C8B-B14F-4D97-AF65-F5344CB8AC3E}">
        <p14:creationId xmlns:p14="http://schemas.microsoft.com/office/powerpoint/2010/main" val="46079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CA02C7F-F347-F031-FAF6-6BF946C9996D}"/>
              </a:ext>
            </a:extLst>
          </p:cNvPr>
          <p:cNvSpPr>
            <a:spLocks noGrp="1"/>
          </p:cNvSpPr>
          <p:nvPr>
            <p:ph type="dt" sz="half" idx="10"/>
          </p:nvPr>
        </p:nvSpPr>
        <p:spPr/>
        <p:txBody>
          <a:bodyPr/>
          <a:lstStyle>
            <a:lvl1pPr>
              <a:defRPr/>
            </a:lvl1pPr>
          </a:lstStyle>
          <a:p>
            <a:pPr>
              <a:defRPr/>
            </a:pPr>
            <a:fld id="{9AA6B871-D945-9146-A841-CD7D7E06D44A}" type="datetimeFigureOut">
              <a:rPr lang="en-US"/>
              <a:pPr>
                <a:defRPr/>
              </a:pPr>
              <a:t>10/19/25</a:t>
            </a:fld>
            <a:endParaRPr lang="en-US"/>
          </a:p>
        </p:txBody>
      </p:sp>
      <p:sp>
        <p:nvSpPr>
          <p:cNvPr id="6" name="Footer Placeholder 4">
            <a:extLst>
              <a:ext uri="{FF2B5EF4-FFF2-40B4-BE49-F238E27FC236}">
                <a16:creationId xmlns:a16="http://schemas.microsoft.com/office/drawing/2014/main" id="{42A50C39-B15A-85B8-C089-D5D41894B6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510430-314D-BD7F-5449-573F3EB1A7A4}"/>
              </a:ext>
            </a:extLst>
          </p:cNvPr>
          <p:cNvSpPr>
            <a:spLocks noGrp="1"/>
          </p:cNvSpPr>
          <p:nvPr>
            <p:ph type="sldNum" sz="quarter" idx="12"/>
          </p:nvPr>
        </p:nvSpPr>
        <p:spPr/>
        <p:txBody>
          <a:bodyPr/>
          <a:lstStyle>
            <a:lvl1pPr>
              <a:defRPr/>
            </a:lvl1pPr>
          </a:lstStyle>
          <a:p>
            <a:pPr>
              <a:defRPr/>
            </a:pPr>
            <a:fld id="{4D05EE95-AFCD-644A-AAE9-0B320126C6D6}" type="slidenum">
              <a:rPr lang="en-US"/>
              <a:pPr>
                <a:defRPr/>
              </a:pPr>
              <a:t>‹#›</a:t>
            </a:fld>
            <a:endParaRPr lang="en-US"/>
          </a:p>
        </p:txBody>
      </p:sp>
    </p:spTree>
    <p:extLst>
      <p:ext uri="{BB962C8B-B14F-4D97-AF65-F5344CB8AC3E}">
        <p14:creationId xmlns:p14="http://schemas.microsoft.com/office/powerpoint/2010/main" val="78978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AA63334A-6041-C053-4C1E-1C471E5E95E7}"/>
              </a:ext>
            </a:extLst>
          </p:cNvPr>
          <p:cNvSpPr>
            <a:spLocks noGrp="1"/>
          </p:cNvSpPr>
          <p:nvPr>
            <p:ph type="dt" sz="half" idx="10"/>
          </p:nvPr>
        </p:nvSpPr>
        <p:spPr/>
        <p:txBody>
          <a:bodyPr/>
          <a:lstStyle>
            <a:lvl1pPr>
              <a:defRPr/>
            </a:lvl1pPr>
          </a:lstStyle>
          <a:p>
            <a:pPr>
              <a:defRPr/>
            </a:pPr>
            <a:fld id="{F2BAB97A-8989-4E43-BE4A-C71275FCF97B}" type="datetimeFigureOut">
              <a:rPr lang="en-US"/>
              <a:pPr>
                <a:defRPr/>
              </a:pPr>
              <a:t>10/19/25</a:t>
            </a:fld>
            <a:endParaRPr lang="en-US"/>
          </a:p>
        </p:txBody>
      </p:sp>
      <p:sp>
        <p:nvSpPr>
          <p:cNvPr id="8" name="Footer Placeholder 4">
            <a:extLst>
              <a:ext uri="{FF2B5EF4-FFF2-40B4-BE49-F238E27FC236}">
                <a16:creationId xmlns:a16="http://schemas.microsoft.com/office/drawing/2014/main" id="{9CC2E33C-62E8-54D4-3745-2AE1F7EB68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831EC60-DA7E-4D64-2B12-57134AFEAA34}"/>
              </a:ext>
            </a:extLst>
          </p:cNvPr>
          <p:cNvSpPr>
            <a:spLocks noGrp="1"/>
          </p:cNvSpPr>
          <p:nvPr>
            <p:ph type="sldNum" sz="quarter" idx="12"/>
          </p:nvPr>
        </p:nvSpPr>
        <p:spPr/>
        <p:txBody>
          <a:bodyPr/>
          <a:lstStyle>
            <a:lvl1pPr>
              <a:defRPr/>
            </a:lvl1pPr>
          </a:lstStyle>
          <a:p>
            <a:pPr>
              <a:defRPr/>
            </a:pPr>
            <a:fld id="{7B5DFCB1-E5ED-FE43-9B58-1B7A1B8C7F55}" type="slidenum">
              <a:rPr lang="en-US"/>
              <a:pPr>
                <a:defRPr/>
              </a:pPr>
              <a:t>‹#›</a:t>
            </a:fld>
            <a:endParaRPr lang="en-US"/>
          </a:p>
        </p:txBody>
      </p:sp>
    </p:spTree>
    <p:extLst>
      <p:ext uri="{BB962C8B-B14F-4D97-AF65-F5344CB8AC3E}">
        <p14:creationId xmlns:p14="http://schemas.microsoft.com/office/powerpoint/2010/main" val="178378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713275F2-6A95-0C04-FDC0-517E0D9480D7}"/>
              </a:ext>
            </a:extLst>
          </p:cNvPr>
          <p:cNvSpPr>
            <a:spLocks noGrp="1"/>
          </p:cNvSpPr>
          <p:nvPr>
            <p:ph type="dt" sz="half" idx="10"/>
          </p:nvPr>
        </p:nvSpPr>
        <p:spPr/>
        <p:txBody>
          <a:bodyPr/>
          <a:lstStyle>
            <a:lvl1pPr>
              <a:defRPr/>
            </a:lvl1pPr>
          </a:lstStyle>
          <a:p>
            <a:pPr>
              <a:defRPr/>
            </a:pPr>
            <a:fld id="{1B60E81C-29F4-2E4E-A50C-412C0C3C9207}" type="datetimeFigureOut">
              <a:rPr lang="en-US"/>
              <a:pPr>
                <a:defRPr/>
              </a:pPr>
              <a:t>10/19/25</a:t>
            </a:fld>
            <a:endParaRPr lang="en-US"/>
          </a:p>
        </p:txBody>
      </p:sp>
      <p:sp>
        <p:nvSpPr>
          <p:cNvPr id="4" name="Footer Placeholder 4">
            <a:extLst>
              <a:ext uri="{FF2B5EF4-FFF2-40B4-BE49-F238E27FC236}">
                <a16:creationId xmlns:a16="http://schemas.microsoft.com/office/drawing/2014/main" id="{AAAAE355-C9F1-BB19-EE45-AB8EE2AA6DC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980860-9921-7E0C-E665-363F6730E601}"/>
              </a:ext>
            </a:extLst>
          </p:cNvPr>
          <p:cNvSpPr>
            <a:spLocks noGrp="1"/>
          </p:cNvSpPr>
          <p:nvPr>
            <p:ph type="sldNum" sz="quarter" idx="12"/>
          </p:nvPr>
        </p:nvSpPr>
        <p:spPr/>
        <p:txBody>
          <a:bodyPr/>
          <a:lstStyle>
            <a:lvl1pPr>
              <a:defRPr/>
            </a:lvl1pPr>
          </a:lstStyle>
          <a:p>
            <a:pPr>
              <a:defRPr/>
            </a:pPr>
            <a:fld id="{CCB07FED-6D50-6D46-BC68-21A7A35F87FD}" type="slidenum">
              <a:rPr lang="en-US"/>
              <a:pPr>
                <a:defRPr/>
              </a:pPr>
              <a:t>‹#›</a:t>
            </a:fld>
            <a:endParaRPr lang="en-US"/>
          </a:p>
        </p:txBody>
      </p:sp>
    </p:spTree>
    <p:extLst>
      <p:ext uri="{BB962C8B-B14F-4D97-AF65-F5344CB8AC3E}">
        <p14:creationId xmlns:p14="http://schemas.microsoft.com/office/powerpoint/2010/main" val="38885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7FF378-9A0E-9397-6777-245E7875B171}"/>
              </a:ext>
            </a:extLst>
          </p:cNvPr>
          <p:cNvSpPr>
            <a:spLocks noGrp="1"/>
          </p:cNvSpPr>
          <p:nvPr>
            <p:ph type="dt" sz="half" idx="10"/>
          </p:nvPr>
        </p:nvSpPr>
        <p:spPr/>
        <p:txBody>
          <a:bodyPr/>
          <a:lstStyle>
            <a:lvl1pPr>
              <a:defRPr/>
            </a:lvl1pPr>
          </a:lstStyle>
          <a:p>
            <a:pPr>
              <a:defRPr/>
            </a:pPr>
            <a:fld id="{528B7034-04A6-E045-9627-636BD884B62B}" type="datetimeFigureOut">
              <a:rPr lang="en-US"/>
              <a:pPr>
                <a:defRPr/>
              </a:pPr>
              <a:t>10/19/25</a:t>
            </a:fld>
            <a:endParaRPr lang="en-US"/>
          </a:p>
        </p:txBody>
      </p:sp>
      <p:sp>
        <p:nvSpPr>
          <p:cNvPr id="3" name="Footer Placeholder 4">
            <a:extLst>
              <a:ext uri="{FF2B5EF4-FFF2-40B4-BE49-F238E27FC236}">
                <a16:creationId xmlns:a16="http://schemas.microsoft.com/office/drawing/2014/main" id="{F71FC1CE-2E23-13A4-397D-D7DF2E8174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4AD21EA-E5D3-9948-C707-F641B375FA2B}"/>
              </a:ext>
            </a:extLst>
          </p:cNvPr>
          <p:cNvSpPr>
            <a:spLocks noGrp="1"/>
          </p:cNvSpPr>
          <p:nvPr>
            <p:ph type="sldNum" sz="quarter" idx="12"/>
          </p:nvPr>
        </p:nvSpPr>
        <p:spPr/>
        <p:txBody>
          <a:bodyPr/>
          <a:lstStyle>
            <a:lvl1pPr>
              <a:defRPr/>
            </a:lvl1pPr>
          </a:lstStyle>
          <a:p>
            <a:pPr>
              <a:defRPr/>
            </a:pPr>
            <a:fld id="{85B9E20E-E777-0F4F-BEC5-50E346901F05}" type="slidenum">
              <a:rPr lang="en-US"/>
              <a:pPr>
                <a:defRPr/>
              </a:pPr>
              <a:t>‹#›</a:t>
            </a:fld>
            <a:endParaRPr lang="en-US"/>
          </a:p>
        </p:txBody>
      </p:sp>
    </p:spTree>
    <p:extLst>
      <p:ext uri="{BB962C8B-B14F-4D97-AF65-F5344CB8AC3E}">
        <p14:creationId xmlns:p14="http://schemas.microsoft.com/office/powerpoint/2010/main" val="109865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63E3B430-FB19-F2AB-1403-B7CFAEFC0B07}"/>
              </a:ext>
            </a:extLst>
          </p:cNvPr>
          <p:cNvSpPr>
            <a:spLocks noGrp="1"/>
          </p:cNvSpPr>
          <p:nvPr>
            <p:ph type="dt" sz="half" idx="10"/>
          </p:nvPr>
        </p:nvSpPr>
        <p:spPr/>
        <p:txBody>
          <a:bodyPr/>
          <a:lstStyle>
            <a:lvl1pPr>
              <a:defRPr/>
            </a:lvl1pPr>
          </a:lstStyle>
          <a:p>
            <a:pPr>
              <a:defRPr/>
            </a:pPr>
            <a:fld id="{5A9069FB-DAE4-D245-B52A-CD6D7F2B8F9A}" type="datetimeFigureOut">
              <a:rPr lang="en-US"/>
              <a:pPr>
                <a:defRPr/>
              </a:pPr>
              <a:t>10/19/25</a:t>
            </a:fld>
            <a:endParaRPr lang="en-US"/>
          </a:p>
        </p:txBody>
      </p:sp>
      <p:sp>
        <p:nvSpPr>
          <p:cNvPr id="6" name="Footer Placeholder 4">
            <a:extLst>
              <a:ext uri="{FF2B5EF4-FFF2-40B4-BE49-F238E27FC236}">
                <a16:creationId xmlns:a16="http://schemas.microsoft.com/office/drawing/2014/main" id="{1F26B0E3-2137-C480-6763-38363BE74F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3E0EB2-1E61-2F7F-7B2B-E5EBBF09F103}"/>
              </a:ext>
            </a:extLst>
          </p:cNvPr>
          <p:cNvSpPr>
            <a:spLocks noGrp="1"/>
          </p:cNvSpPr>
          <p:nvPr>
            <p:ph type="sldNum" sz="quarter" idx="12"/>
          </p:nvPr>
        </p:nvSpPr>
        <p:spPr/>
        <p:txBody>
          <a:bodyPr/>
          <a:lstStyle>
            <a:lvl1pPr>
              <a:defRPr/>
            </a:lvl1pPr>
          </a:lstStyle>
          <a:p>
            <a:pPr>
              <a:defRPr/>
            </a:pPr>
            <a:fld id="{401788FB-4A5A-F14A-89F5-3E7BA244C7B8}" type="slidenum">
              <a:rPr lang="en-US"/>
              <a:pPr>
                <a:defRPr/>
              </a:pPr>
              <a:t>‹#›</a:t>
            </a:fld>
            <a:endParaRPr lang="en-US"/>
          </a:p>
        </p:txBody>
      </p:sp>
    </p:spTree>
    <p:extLst>
      <p:ext uri="{BB962C8B-B14F-4D97-AF65-F5344CB8AC3E}">
        <p14:creationId xmlns:p14="http://schemas.microsoft.com/office/powerpoint/2010/main" val="47715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8ADD071-81D4-18FA-658E-AD030FD701D5}"/>
              </a:ext>
            </a:extLst>
          </p:cNvPr>
          <p:cNvSpPr>
            <a:spLocks noGrp="1"/>
          </p:cNvSpPr>
          <p:nvPr>
            <p:ph type="dt" sz="half" idx="10"/>
          </p:nvPr>
        </p:nvSpPr>
        <p:spPr/>
        <p:txBody>
          <a:bodyPr/>
          <a:lstStyle>
            <a:lvl1pPr>
              <a:defRPr/>
            </a:lvl1pPr>
          </a:lstStyle>
          <a:p>
            <a:pPr>
              <a:defRPr/>
            </a:pPr>
            <a:fld id="{D4DE708F-6860-A744-B676-AF8F50AF63FE}" type="datetimeFigureOut">
              <a:rPr lang="en-US"/>
              <a:pPr>
                <a:defRPr/>
              </a:pPr>
              <a:t>10/19/25</a:t>
            </a:fld>
            <a:endParaRPr lang="en-US"/>
          </a:p>
        </p:txBody>
      </p:sp>
      <p:sp>
        <p:nvSpPr>
          <p:cNvPr id="6" name="Footer Placeholder 4">
            <a:extLst>
              <a:ext uri="{FF2B5EF4-FFF2-40B4-BE49-F238E27FC236}">
                <a16:creationId xmlns:a16="http://schemas.microsoft.com/office/drawing/2014/main" id="{0128EFBA-BA80-F703-6613-5366A35D8D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C26C32-B848-67B9-87E5-92F7983E784A}"/>
              </a:ext>
            </a:extLst>
          </p:cNvPr>
          <p:cNvSpPr>
            <a:spLocks noGrp="1"/>
          </p:cNvSpPr>
          <p:nvPr>
            <p:ph type="sldNum" sz="quarter" idx="12"/>
          </p:nvPr>
        </p:nvSpPr>
        <p:spPr/>
        <p:txBody>
          <a:bodyPr/>
          <a:lstStyle>
            <a:lvl1pPr>
              <a:defRPr/>
            </a:lvl1pPr>
          </a:lstStyle>
          <a:p>
            <a:pPr>
              <a:defRPr/>
            </a:pPr>
            <a:fld id="{4291D7B7-5F4D-BB4F-BE24-67E9F7917EFF}" type="slidenum">
              <a:rPr lang="en-US"/>
              <a:pPr>
                <a:defRPr/>
              </a:pPr>
              <a:t>‹#›</a:t>
            </a:fld>
            <a:endParaRPr lang="en-US"/>
          </a:p>
        </p:txBody>
      </p:sp>
    </p:spTree>
    <p:extLst>
      <p:ext uri="{BB962C8B-B14F-4D97-AF65-F5344CB8AC3E}">
        <p14:creationId xmlns:p14="http://schemas.microsoft.com/office/powerpoint/2010/main" val="416959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DF21AAF-4A2A-5C22-1FC3-3417BBE1B30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6890743C-61F1-1BA3-53D8-8FF2333DF20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F5489C13-BE80-AD74-C6CD-07B487A97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609A138-5243-D04C-B1AF-0A1D3741221E}" type="datetimeFigureOut">
              <a:rPr lang="en-US"/>
              <a:pPr>
                <a:defRPr/>
              </a:pPr>
              <a:t>10/19/25</a:t>
            </a:fld>
            <a:endParaRPr lang="en-US"/>
          </a:p>
        </p:txBody>
      </p:sp>
      <p:sp>
        <p:nvSpPr>
          <p:cNvPr id="5" name="Footer Placeholder 4">
            <a:extLst>
              <a:ext uri="{FF2B5EF4-FFF2-40B4-BE49-F238E27FC236}">
                <a16:creationId xmlns:a16="http://schemas.microsoft.com/office/drawing/2014/main" id="{26A28F83-6345-A7CF-AFB6-88B46F77A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6A33F07-C62A-314C-3CA1-372F2DBF8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3F1C37B-0435-7A4A-9277-508BEA7618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a:extLst>
              <a:ext uri="{FF2B5EF4-FFF2-40B4-BE49-F238E27FC236}">
                <a16:creationId xmlns:a16="http://schemas.microsoft.com/office/drawing/2014/main" id="{1787729C-A137-F5D0-6042-0D81F1C9A31A}"/>
              </a:ext>
            </a:extLst>
          </p:cNvPr>
          <p:cNvSpPr>
            <a:spLocks noGrp="1" noChangeArrowheads="1"/>
          </p:cNvSpPr>
          <p:nvPr>
            <p:ph type="ctrTitle"/>
          </p:nvPr>
        </p:nvSpPr>
        <p:spPr/>
        <p:txBody>
          <a:bodyPr/>
          <a:lstStyle/>
          <a:p>
            <a:endParaRPr lang="en-US" altLang="en-US"/>
          </a:p>
        </p:txBody>
      </p:sp>
      <p:sp>
        <p:nvSpPr>
          <p:cNvPr id="2050" name="Subtitle 2">
            <a:extLst>
              <a:ext uri="{FF2B5EF4-FFF2-40B4-BE49-F238E27FC236}">
                <a16:creationId xmlns:a16="http://schemas.microsoft.com/office/drawing/2014/main" id="{12AB8DD3-093B-DBB2-81EF-A340D1302111}"/>
              </a:ext>
            </a:extLst>
          </p:cNvPr>
          <p:cNvSpPr>
            <a:spLocks noGrp="1" noChangeArrowheads="1"/>
          </p:cNvSpPr>
          <p:nvPr>
            <p:ph type="subTitle" idx="1"/>
          </p:nvPr>
        </p:nvSpPr>
        <p:spPr/>
        <p:txBody>
          <a:bodyPr/>
          <a:lstStyle/>
          <a:p>
            <a:endParaRPr lang="en-US" altLang="en-US"/>
          </a:p>
        </p:txBody>
      </p:sp>
      <p:pic>
        <p:nvPicPr>
          <p:cNvPr id="4" name="Picture 3" descr="A landscape with a river and sheep&#10;&#10;AI-generated content may be incorrect.">
            <a:extLst>
              <a:ext uri="{FF2B5EF4-FFF2-40B4-BE49-F238E27FC236}">
                <a16:creationId xmlns:a16="http://schemas.microsoft.com/office/drawing/2014/main" id="{A182A049-A7E7-CBFB-0F57-589102B33CAF}"/>
              </a:ext>
            </a:extLst>
          </p:cNvPr>
          <p:cNvPicPr>
            <a:picLocks noChangeAspect="1"/>
          </p:cNvPicPr>
          <p:nvPr/>
        </p:nvPicPr>
        <p:blipFill>
          <a:blip r:embed="rId2"/>
          <a:stretch>
            <a:fillRect/>
          </a:stretch>
        </p:blipFill>
        <p:spPr>
          <a:xfrm>
            <a:off x="0" y="0"/>
            <a:ext cx="12192000" cy="68580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46F264-E09B-7F6F-C061-0CC906695293}"/>
            </a:ext>
          </a:extLst>
        </p:cNvPr>
        <p:cNvGrpSpPr/>
        <p:nvPr/>
      </p:nvGrpSpPr>
      <p:grpSpPr>
        <a:xfrm>
          <a:off x="0" y="0"/>
          <a:ext cx="0" cy="0"/>
          <a:chOff x="0" y="0"/>
          <a:chExt cx="0" cy="0"/>
        </a:xfrm>
      </p:grpSpPr>
      <p:pic>
        <p:nvPicPr>
          <p:cNvPr id="4" name="Picture 3" descr="A painting of a landscape with sheep&#10;&#10;AI-generated content may be incorrect.">
            <a:extLst>
              <a:ext uri="{FF2B5EF4-FFF2-40B4-BE49-F238E27FC236}">
                <a16:creationId xmlns:a16="http://schemas.microsoft.com/office/drawing/2014/main" id="{12BCA9C6-9C8D-1AED-6CA2-EC988D5D4B00}"/>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EA3126A-E675-8D34-73E6-2B3E4C34F47E}"/>
              </a:ext>
            </a:extLst>
          </p:cNvPr>
          <p:cNvSpPr>
            <a:spLocks noGrp="1"/>
          </p:cNvSpPr>
          <p:nvPr>
            <p:ph idx="1"/>
          </p:nvPr>
        </p:nvSpPr>
        <p:spPr>
          <a:xfrm>
            <a:off x="774700" y="1693465"/>
            <a:ext cx="10642600" cy="3471069"/>
          </a:xfrm>
        </p:spPr>
        <p:txBody>
          <a:bodyPr rtlCol="0">
            <a:normAutofit/>
          </a:bodyPr>
          <a:lstStyle/>
          <a:p>
            <a:pPr marL="0" indent="0" fontAlgn="auto">
              <a:spcAft>
                <a:spcPts val="0"/>
              </a:spcAft>
              <a:buFont typeface="Arial" panose="020B0604020202020204" pitchFamily="34" charset="0"/>
              <a:buNone/>
              <a:defRPr/>
            </a:pPr>
            <a:r>
              <a:rPr lang="en-US" sz="4000" dirty="0">
                <a:solidFill>
                  <a:schemeClr val="bg1"/>
                </a:solidFill>
                <a:latin typeface="Aptos Light" panose="020B0004020202020204" pitchFamily="34" charset="0"/>
                <a:ea typeface="Calibri" panose="020F0502020204030204" pitchFamily="34" charset="0"/>
                <a:cs typeface="Arial" panose="020B0604020202020204" pitchFamily="34" charset="0"/>
              </a:rPr>
              <a:t>… we may think that as the Son of God and the heir of heaven, especially now filled with glory and seated at God's right hand, he may look down upon our lowliness here below. Although not out of anger, he may consider us too insignificant for him …</a:t>
            </a:r>
          </a:p>
        </p:txBody>
      </p:sp>
    </p:spTree>
    <p:extLst>
      <p:ext uri="{BB962C8B-B14F-4D97-AF65-F5344CB8AC3E}">
        <p14:creationId xmlns:p14="http://schemas.microsoft.com/office/powerpoint/2010/main" val="315969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C1BFC3-B28E-AF94-7ACB-E0C3C59CC5E0}"/>
            </a:ext>
          </a:extLst>
        </p:cNvPr>
        <p:cNvGrpSpPr/>
        <p:nvPr/>
      </p:nvGrpSpPr>
      <p:grpSpPr>
        <a:xfrm>
          <a:off x="0" y="0"/>
          <a:ext cx="0" cy="0"/>
          <a:chOff x="0" y="0"/>
          <a:chExt cx="0" cy="0"/>
        </a:xfrm>
      </p:grpSpPr>
      <p:pic>
        <p:nvPicPr>
          <p:cNvPr id="4" name="Picture 3" descr="A painting of a landscape with sheep&#10;&#10;AI-generated content may be incorrect.">
            <a:extLst>
              <a:ext uri="{FF2B5EF4-FFF2-40B4-BE49-F238E27FC236}">
                <a16:creationId xmlns:a16="http://schemas.microsoft.com/office/drawing/2014/main" id="{9DC98FA1-D986-94BE-1D9F-9707BDA9F38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1F43333-BD75-A166-B59F-E9725C64C081}"/>
              </a:ext>
            </a:extLst>
          </p:cNvPr>
          <p:cNvSpPr>
            <a:spLocks noGrp="1"/>
          </p:cNvSpPr>
          <p:nvPr>
            <p:ph idx="1"/>
          </p:nvPr>
        </p:nvSpPr>
        <p:spPr>
          <a:xfrm>
            <a:off x="774700" y="1872257"/>
            <a:ext cx="10642600" cy="3113485"/>
          </a:xfrm>
        </p:spPr>
        <p:txBody>
          <a:bodyPr rtlCol="0">
            <a:normAutofit/>
          </a:bodyPr>
          <a:lstStyle/>
          <a:p>
            <a:pPr marL="0" indent="0" fontAlgn="auto">
              <a:spcAft>
                <a:spcPts val="0"/>
              </a:spcAft>
              <a:buFont typeface="Arial" panose="020B0604020202020204" pitchFamily="34" charset="0"/>
              <a:buNone/>
              <a:defRPr/>
            </a:pPr>
            <a:r>
              <a:rPr lang="en-US" sz="4000" dirty="0">
                <a:solidFill>
                  <a:schemeClr val="bg1"/>
                </a:solidFill>
                <a:latin typeface="Aptos Light" panose="020B0004020202020204" pitchFamily="34" charset="0"/>
                <a:ea typeface="Calibri" panose="020F0502020204030204" pitchFamily="34" charset="0"/>
                <a:cs typeface="Arial" panose="020B0604020202020204" pitchFamily="34" charset="0"/>
              </a:rPr>
              <a:t>… No, says Christ, "I am lowly" as well, willing to bestow my love and </a:t>
            </a:r>
            <a:r>
              <a:rPr lang="en-US" sz="4000" dirty="0" err="1">
                <a:solidFill>
                  <a:schemeClr val="bg1"/>
                </a:solidFill>
                <a:latin typeface="Aptos Light" panose="020B0004020202020204" pitchFamily="34" charset="0"/>
                <a:ea typeface="Calibri" panose="020F0502020204030204" pitchFamily="34" charset="0"/>
                <a:cs typeface="Arial" panose="020B0604020202020204" pitchFamily="34" charset="0"/>
              </a:rPr>
              <a:t>favour</a:t>
            </a:r>
            <a:r>
              <a:rPr lang="en-US" sz="4000" dirty="0">
                <a:solidFill>
                  <a:schemeClr val="bg1"/>
                </a:solidFill>
                <a:latin typeface="Aptos Light" panose="020B0004020202020204" pitchFamily="34" charset="0"/>
                <a:ea typeface="Calibri" panose="020F0502020204030204" pitchFamily="34" charset="0"/>
                <a:cs typeface="Arial" panose="020B0604020202020204" pitchFamily="34" charset="0"/>
              </a:rPr>
              <a:t> upon the poorest and humblest.</a:t>
            </a:r>
          </a:p>
          <a:p>
            <a:pPr marL="0" indent="0" fontAlgn="auto">
              <a:spcAft>
                <a:spcPts val="0"/>
              </a:spcAft>
              <a:buFont typeface="Arial" panose="020B0604020202020204" pitchFamily="34" charset="0"/>
              <a:buNone/>
              <a:defRPr/>
            </a:pPr>
            <a:endParaRPr lang="en-US" sz="4000" dirty="0">
              <a:solidFill>
                <a:schemeClr val="bg1"/>
              </a:solidFill>
              <a:latin typeface="Aptos Light" panose="020B0004020202020204" pitchFamily="34" charset="0"/>
              <a:ea typeface="Calibri" panose="020F0502020204030204" pitchFamily="34" charset="0"/>
              <a:cs typeface="Arial" panose="020B0604020202020204" pitchFamily="34" charset="0"/>
            </a:endParaRPr>
          </a:p>
          <a:p>
            <a:pPr marL="0" indent="0" algn="r" fontAlgn="auto">
              <a:spcAft>
                <a:spcPts val="0"/>
              </a:spcAft>
              <a:buFont typeface="Arial" panose="020B0604020202020204" pitchFamily="34" charset="0"/>
              <a:buNone/>
              <a:defRPr/>
            </a:pPr>
            <a:r>
              <a:rPr lang="en-US" sz="4000" i="1" dirty="0">
                <a:solidFill>
                  <a:schemeClr val="bg1"/>
                </a:solidFill>
                <a:latin typeface="Aptos Light" panose="020B0004020202020204" pitchFamily="34" charset="0"/>
                <a:ea typeface="Calibri" panose="020F0502020204030204" pitchFamily="34" charset="0"/>
                <a:cs typeface="Arial" panose="020B0604020202020204" pitchFamily="34" charset="0"/>
              </a:rPr>
              <a:t>Thomas Goodwin</a:t>
            </a:r>
          </a:p>
        </p:txBody>
      </p:sp>
    </p:spTree>
    <p:extLst>
      <p:ext uri="{BB962C8B-B14F-4D97-AF65-F5344CB8AC3E}">
        <p14:creationId xmlns:p14="http://schemas.microsoft.com/office/powerpoint/2010/main" val="27767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819B-1FFD-459B-B883-1E253DB42114}"/>
            </a:ext>
          </a:extLst>
        </p:cNvPr>
        <p:cNvGrpSpPr/>
        <p:nvPr/>
      </p:nvGrpSpPr>
      <p:grpSpPr>
        <a:xfrm>
          <a:off x="0" y="0"/>
          <a:ext cx="0" cy="0"/>
          <a:chOff x="0" y="0"/>
          <a:chExt cx="0" cy="0"/>
        </a:xfrm>
      </p:grpSpPr>
      <p:sp>
        <p:nvSpPr>
          <p:cNvPr id="2049" name="Title 1">
            <a:extLst>
              <a:ext uri="{FF2B5EF4-FFF2-40B4-BE49-F238E27FC236}">
                <a16:creationId xmlns:a16="http://schemas.microsoft.com/office/drawing/2014/main" id="{40169F84-EFC3-A211-0879-7D03C9E4C2BE}"/>
              </a:ext>
            </a:extLst>
          </p:cNvPr>
          <p:cNvSpPr>
            <a:spLocks noGrp="1" noChangeArrowheads="1"/>
          </p:cNvSpPr>
          <p:nvPr>
            <p:ph type="ctrTitle"/>
          </p:nvPr>
        </p:nvSpPr>
        <p:spPr/>
        <p:txBody>
          <a:bodyPr/>
          <a:lstStyle/>
          <a:p>
            <a:endParaRPr lang="en-US" altLang="en-US"/>
          </a:p>
        </p:txBody>
      </p:sp>
      <p:sp>
        <p:nvSpPr>
          <p:cNvPr id="2050" name="Subtitle 2">
            <a:extLst>
              <a:ext uri="{FF2B5EF4-FFF2-40B4-BE49-F238E27FC236}">
                <a16:creationId xmlns:a16="http://schemas.microsoft.com/office/drawing/2014/main" id="{F46286A2-0479-0D31-72E1-2B932E605C24}"/>
              </a:ext>
            </a:extLst>
          </p:cNvPr>
          <p:cNvSpPr>
            <a:spLocks noGrp="1" noChangeArrowheads="1"/>
          </p:cNvSpPr>
          <p:nvPr>
            <p:ph type="subTitle" idx="1"/>
          </p:nvPr>
        </p:nvSpPr>
        <p:spPr/>
        <p:txBody>
          <a:bodyPr/>
          <a:lstStyle/>
          <a:p>
            <a:endParaRPr lang="en-US" altLang="en-US"/>
          </a:p>
        </p:txBody>
      </p:sp>
      <p:pic>
        <p:nvPicPr>
          <p:cNvPr id="2" name="Picture 1" descr="A landscape with a river and sheep&#10;&#10;AI-generated content may be incorrect.">
            <a:extLst>
              <a:ext uri="{FF2B5EF4-FFF2-40B4-BE49-F238E27FC236}">
                <a16:creationId xmlns:a16="http://schemas.microsoft.com/office/drawing/2014/main" id="{2A94C976-B8F5-0847-6D62-A1E75A4967DA}"/>
              </a:ext>
            </a:extLst>
          </p:cNvPr>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382942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720BF-1C76-85CA-F5C6-0857AEEBAB4D}"/>
            </a:ext>
          </a:extLst>
        </p:cNvPr>
        <p:cNvGrpSpPr/>
        <p:nvPr/>
      </p:nvGrpSpPr>
      <p:grpSpPr>
        <a:xfrm>
          <a:off x="0" y="0"/>
          <a:ext cx="0" cy="0"/>
          <a:chOff x="0" y="0"/>
          <a:chExt cx="0" cy="0"/>
        </a:xfrm>
      </p:grpSpPr>
      <p:sp>
        <p:nvSpPr>
          <p:cNvPr id="3073" name="Title 1">
            <a:extLst>
              <a:ext uri="{FF2B5EF4-FFF2-40B4-BE49-F238E27FC236}">
                <a16:creationId xmlns:a16="http://schemas.microsoft.com/office/drawing/2014/main" id="{E1A08103-6DD9-A194-1CF6-563F408D5C7E}"/>
              </a:ext>
            </a:extLst>
          </p:cNvPr>
          <p:cNvSpPr>
            <a:spLocks noGrp="1" noChangeArrowheads="1"/>
          </p:cNvSpPr>
          <p:nvPr>
            <p:ph type="ctrTitle"/>
          </p:nvPr>
        </p:nvSpPr>
        <p:spPr/>
        <p:txBody>
          <a:bodyPr/>
          <a:lstStyle/>
          <a:p>
            <a:endParaRPr lang="en-US" altLang="en-US" dirty="0"/>
          </a:p>
        </p:txBody>
      </p:sp>
      <p:sp>
        <p:nvSpPr>
          <p:cNvPr id="3074" name="Subtitle 2">
            <a:extLst>
              <a:ext uri="{FF2B5EF4-FFF2-40B4-BE49-F238E27FC236}">
                <a16:creationId xmlns:a16="http://schemas.microsoft.com/office/drawing/2014/main" id="{A241D71D-9AEA-CD58-5665-E9AB23FC8F71}"/>
              </a:ext>
            </a:extLst>
          </p:cNvPr>
          <p:cNvSpPr>
            <a:spLocks noGrp="1" noChangeArrowheads="1"/>
          </p:cNvSpPr>
          <p:nvPr>
            <p:ph type="subTitle" idx="1"/>
          </p:nvPr>
        </p:nvSpPr>
        <p:spPr/>
        <p:txBody>
          <a:bodyPr/>
          <a:lstStyle/>
          <a:p>
            <a:endParaRPr lang="en-US" altLang="en-US"/>
          </a:p>
        </p:txBody>
      </p:sp>
      <p:pic>
        <p:nvPicPr>
          <p:cNvPr id="4" name="Picture 3">
            <a:extLst>
              <a:ext uri="{FF2B5EF4-FFF2-40B4-BE49-F238E27FC236}">
                <a16:creationId xmlns:a16="http://schemas.microsoft.com/office/drawing/2014/main" id="{CA5E7240-CFE3-4555-2701-E60F627988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609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26B71-4527-246D-8C9E-AA447D0C06DF}"/>
            </a:ext>
          </a:extLst>
        </p:cNvPr>
        <p:cNvGrpSpPr/>
        <p:nvPr/>
      </p:nvGrpSpPr>
      <p:grpSpPr>
        <a:xfrm>
          <a:off x="0" y="0"/>
          <a:ext cx="0" cy="0"/>
          <a:chOff x="0" y="0"/>
          <a:chExt cx="0" cy="0"/>
        </a:xfrm>
      </p:grpSpPr>
      <p:sp>
        <p:nvSpPr>
          <p:cNvPr id="2049" name="Title 1">
            <a:extLst>
              <a:ext uri="{FF2B5EF4-FFF2-40B4-BE49-F238E27FC236}">
                <a16:creationId xmlns:a16="http://schemas.microsoft.com/office/drawing/2014/main" id="{6FA2B68B-661A-92AC-CE61-0F0FE43440B0}"/>
              </a:ext>
            </a:extLst>
          </p:cNvPr>
          <p:cNvSpPr>
            <a:spLocks noGrp="1" noChangeArrowheads="1"/>
          </p:cNvSpPr>
          <p:nvPr>
            <p:ph type="ctrTitle"/>
          </p:nvPr>
        </p:nvSpPr>
        <p:spPr/>
        <p:txBody>
          <a:bodyPr/>
          <a:lstStyle/>
          <a:p>
            <a:endParaRPr lang="en-US" altLang="en-US"/>
          </a:p>
        </p:txBody>
      </p:sp>
      <p:sp>
        <p:nvSpPr>
          <p:cNvPr id="2050" name="Subtitle 2">
            <a:extLst>
              <a:ext uri="{FF2B5EF4-FFF2-40B4-BE49-F238E27FC236}">
                <a16:creationId xmlns:a16="http://schemas.microsoft.com/office/drawing/2014/main" id="{0EC38227-468D-7E9C-CC3A-D9E955B25B71}"/>
              </a:ext>
            </a:extLst>
          </p:cNvPr>
          <p:cNvSpPr>
            <a:spLocks noGrp="1" noChangeArrowheads="1"/>
          </p:cNvSpPr>
          <p:nvPr>
            <p:ph type="subTitle" idx="1"/>
          </p:nvPr>
        </p:nvSpPr>
        <p:spPr/>
        <p:txBody>
          <a:bodyPr/>
          <a:lstStyle/>
          <a:p>
            <a:endParaRPr lang="en-US" altLang="en-US"/>
          </a:p>
        </p:txBody>
      </p:sp>
      <p:pic>
        <p:nvPicPr>
          <p:cNvPr id="2" name="Picture 1" descr="A landscape with a river and sheep&#10;&#10;AI-generated content may be incorrect.">
            <a:extLst>
              <a:ext uri="{FF2B5EF4-FFF2-40B4-BE49-F238E27FC236}">
                <a16:creationId xmlns:a16="http://schemas.microsoft.com/office/drawing/2014/main" id="{32D43780-7CFF-F61D-5869-508820D072A4}"/>
              </a:ext>
            </a:extLst>
          </p:cNvPr>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111698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A painting of a landscape with sheep&#10;&#10;AI-generated content may be incorrect.">
            <a:extLst>
              <a:ext uri="{FF2B5EF4-FFF2-40B4-BE49-F238E27FC236}">
                <a16:creationId xmlns:a16="http://schemas.microsoft.com/office/drawing/2014/main" id="{103662E5-3046-5839-F063-5E0D05C7A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a:extLst>
              <a:ext uri="{FF2B5EF4-FFF2-40B4-BE49-F238E27FC236}">
                <a16:creationId xmlns:a16="http://schemas.microsoft.com/office/drawing/2014/main" id="{9CE9994E-A271-7261-B588-1123CAF274AF}"/>
              </a:ext>
            </a:extLst>
          </p:cNvPr>
          <p:cNvSpPr>
            <a:spLocks noGrp="1" noChangeArrowheads="1"/>
          </p:cNvSpPr>
          <p:nvPr>
            <p:ph idx="1"/>
          </p:nvPr>
        </p:nvSpPr>
        <p:spPr>
          <a:xfrm>
            <a:off x="617537" y="2518844"/>
            <a:ext cx="10956925" cy="1820311"/>
          </a:xfrm>
        </p:spPr>
        <p:txBody>
          <a:bodyPr/>
          <a:lstStyle/>
          <a:p>
            <a:pPr marL="0" indent="0" eaLnBrk="1" hangingPunct="1">
              <a:buFont typeface="Arial" panose="020B0604020202020204" pitchFamily="34" charset="0"/>
              <a:buNone/>
            </a:pPr>
            <a:r>
              <a:rPr lang="en-US" altLang="en-US" sz="4000" b="1" dirty="0">
                <a:solidFill>
                  <a:schemeClr val="bg1"/>
                </a:solidFill>
                <a:latin typeface="Aptos Light" panose="020B0004020202020204" pitchFamily="34" charset="0"/>
                <a:ea typeface="Calibri" panose="020F0502020204030204" pitchFamily="34" charset="0"/>
                <a:cs typeface="Arial" panose="020B0604020202020204" pitchFamily="34" charset="0"/>
              </a:rPr>
              <a:t>Exodus 33:18   	</a:t>
            </a:r>
          </a:p>
          <a:p>
            <a:pPr marL="0" indent="0" eaLnBrk="1" hangingPunct="1">
              <a:buFont typeface="Arial" panose="020B0604020202020204" pitchFamily="34" charset="0"/>
              <a:buNone/>
            </a:pPr>
            <a:endParaRPr lang="en-US" altLang="en-US" sz="2000" b="1" dirty="0">
              <a:solidFill>
                <a:schemeClr val="bg1"/>
              </a:solidFill>
              <a:latin typeface="Aptos Light" panose="020B0004020202020204" pitchFamily="34" charset="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pPr>
            <a:r>
              <a:rPr lang="en-US" altLang="en-US" sz="4000" b="1" baseline="30000" dirty="0">
                <a:solidFill>
                  <a:schemeClr val="bg1"/>
                </a:solidFill>
                <a:latin typeface="Aptos Light" panose="020B0004020202020204" pitchFamily="34" charset="0"/>
                <a:ea typeface="Calibri" panose="020F0502020204030204" pitchFamily="34" charset="0"/>
                <a:cs typeface="Arial" panose="020B0604020202020204" pitchFamily="34" charset="0"/>
              </a:rPr>
              <a:t>18</a:t>
            </a:r>
            <a:r>
              <a:rPr lang="en-US" altLang="en-US" sz="4000" b="1" dirty="0">
                <a:solidFill>
                  <a:schemeClr val="bg1"/>
                </a:solidFill>
                <a:latin typeface="Aptos Light" panose="020B0004020202020204" pitchFamily="34" charset="0"/>
                <a:ea typeface="Calibri" panose="020F0502020204030204" pitchFamily="34" charset="0"/>
                <a:cs typeface="Arial" panose="020B0604020202020204" pitchFamily="34" charset="0"/>
              </a:rPr>
              <a:t> </a:t>
            </a:r>
            <a:r>
              <a:rPr lang="en-US" altLang="en-US" sz="4000" dirty="0">
                <a:solidFill>
                  <a:schemeClr val="bg1"/>
                </a:solidFill>
                <a:latin typeface="Aptos Light" panose="020B0004020202020204" pitchFamily="34" charset="0"/>
                <a:ea typeface="Calibri" panose="020F0502020204030204" pitchFamily="34" charset="0"/>
                <a:cs typeface="Arial" panose="020B0604020202020204" pitchFamily="34" charset="0"/>
              </a:rPr>
              <a:t>Then Moses said, “Now show me your glory.”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8D87-C3BD-7DC3-D626-CE0D8AF091D5}"/>
            </a:ext>
          </a:extLst>
        </p:cNvPr>
        <p:cNvGrpSpPr/>
        <p:nvPr/>
      </p:nvGrpSpPr>
      <p:grpSpPr>
        <a:xfrm>
          <a:off x="0" y="0"/>
          <a:ext cx="0" cy="0"/>
          <a:chOff x="0" y="0"/>
          <a:chExt cx="0" cy="0"/>
        </a:xfrm>
      </p:grpSpPr>
      <p:pic>
        <p:nvPicPr>
          <p:cNvPr id="16386" name="Picture 3" descr="A painting of a landscape with sheep&#10;&#10;AI-generated content may be incorrect.">
            <a:extLst>
              <a:ext uri="{FF2B5EF4-FFF2-40B4-BE49-F238E27FC236}">
                <a16:creationId xmlns:a16="http://schemas.microsoft.com/office/drawing/2014/main" id="{1A2EE903-C720-6CBC-1BC8-A72FFBF5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a:extLst>
              <a:ext uri="{FF2B5EF4-FFF2-40B4-BE49-F238E27FC236}">
                <a16:creationId xmlns:a16="http://schemas.microsoft.com/office/drawing/2014/main" id="{55FF114D-235C-4E2C-B8AA-3EDC1D030787}"/>
              </a:ext>
            </a:extLst>
          </p:cNvPr>
          <p:cNvSpPr>
            <a:spLocks noGrp="1" noChangeArrowheads="1"/>
          </p:cNvSpPr>
          <p:nvPr>
            <p:ph idx="1"/>
          </p:nvPr>
        </p:nvSpPr>
        <p:spPr>
          <a:xfrm>
            <a:off x="617537" y="1686259"/>
            <a:ext cx="10846151" cy="3485482"/>
          </a:xfrm>
        </p:spPr>
        <p:txBody>
          <a:bodyPr/>
          <a:lstStyle/>
          <a:p>
            <a:pPr marL="0" indent="0" eaLnBrk="1" hangingPunct="1">
              <a:buFont typeface="Arial" panose="020B0604020202020204" pitchFamily="34" charset="0"/>
              <a:buNone/>
            </a:pPr>
            <a:r>
              <a:rPr lang="en-US" altLang="en-US" sz="4000" b="1" dirty="0">
                <a:solidFill>
                  <a:schemeClr val="bg1"/>
                </a:solidFill>
                <a:latin typeface="Aptos Light" panose="020B0004020202020204" pitchFamily="34" charset="0"/>
                <a:ea typeface="Calibri" panose="020F0502020204030204" pitchFamily="34" charset="0"/>
                <a:cs typeface="Arial" panose="020B0604020202020204" pitchFamily="34" charset="0"/>
              </a:rPr>
              <a:t>Exodus 33:18   	</a:t>
            </a:r>
          </a:p>
          <a:p>
            <a:pPr marL="0" indent="0" eaLnBrk="1" hangingPunct="1">
              <a:buFont typeface="Arial" panose="020B0604020202020204" pitchFamily="34" charset="0"/>
              <a:buNone/>
            </a:pPr>
            <a:endParaRPr lang="en-US" altLang="en-US" sz="2000" b="1" dirty="0">
              <a:solidFill>
                <a:schemeClr val="bg1"/>
              </a:solidFill>
              <a:latin typeface="Aptos Light" panose="020B0004020202020204" pitchFamily="34" charset="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pPr>
            <a:r>
              <a:rPr lang="en-US" altLang="en-US" sz="4000" baseline="30000" dirty="0">
                <a:solidFill>
                  <a:schemeClr val="bg1"/>
                </a:solidFill>
                <a:latin typeface="Aptos Light" panose="020B0004020202020204" pitchFamily="34" charset="0"/>
                <a:ea typeface="Calibri" panose="020F0502020204030204" pitchFamily="34" charset="0"/>
                <a:cs typeface="Arial" panose="020B0604020202020204" pitchFamily="34" charset="0"/>
              </a:rPr>
              <a:t>6</a:t>
            </a:r>
            <a:r>
              <a:rPr lang="en-US" altLang="en-US" sz="4000" b="1" dirty="0">
                <a:solidFill>
                  <a:schemeClr val="bg1"/>
                </a:solidFill>
                <a:latin typeface="Aptos Light" panose="020B0004020202020204" pitchFamily="34" charset="0"/>
                <a:ea typeface="Calibri" panose="020F0502020204030204" pitchFamily="34" charset="0"/>
                <a:cs typeface="Arial" panose="020B0604020202020204" pitchFamily="34" charset="0"/>
              </a:rPr>
              <a:t> </a:t>
            </a:r>
            <a:r>
              <a:rPr lang="en-US" altLang="en-US" sz="4000" dirty="0">
                <a:solidFill>
                  <a:schemeClr val="bg1"/>
                </a:solidFill>
                <a:latin typeface="Aptos Light" panose="020B0004020202020204" pitchFamily="34" charset="0"/>
                <a:ea typeface="Calibri" panose="020F0502020204030204" pitchFamily="34" charset="0"/>
                <a:cs typeface="Arial" panose="020B0604020202020204" pitchFamily="34" charset="0"/>
              </a:rPr>
              <a:t>And he passed in front of Moses, proclaiming, “The LORD, the LORD, the compassionate and gracious God, slow to anger, abounding in love and faithfulness,</a:t>
            </a:r>
          </a:p>
        </p:txBody>
      </p:sp>
    </p:spTree>
    <p:extLst>
      <p:ext uri="{BB962C8B-B14F-4D97-AF65-F5344CB8AC3E}">
        <p14:creationId xmlns:p14="http://schemas.microsoft.com/office/powerpoint/2010/main" val="288404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4E177-806E-0959-2E43-C919264A0F6D}"/>
            </a:ext>
          </a:extLst>
        </p:cNvPr>
        <p:cNvGrpSpPr/>
        <p:nvPr/>
      </p:nvGrpSpPr>
      <p:grpSpPr>
        <a:xfrm>
          <a:off x="0" y="0"/>
          <a:ext cx="0" cy="0"/>
          <a:chOff x="0" y="0"/>
          <a:chExt cx="0" cy="0"/>
        </a:xfrm>
      </p:grpSpPr>
      <p:sp>
        <p:nvSpPr>
          <p:cNvPr id="2049" name="Title 1">
            <a:extLst>
              <a:ext uri="{FF2B5EF4-FFF2-40B4-BE49-F238E27FC236}">
                <a16:creationId xmlns:a16="http://schemas.microsoft.com/office/drawing/2014/main" id="{961CED61-A2FF-1FC3-8AC6-95FAA7FAE25B}"/>
              </a:ext>
            </a:extLst>
          </p:cNvPr>
          <p:cNvSpPr>
            <a:spLocks noGrp="1" noChangeArrowheads="1"/>
          </p:cNvSpPr>
          <p:nvPr>
            <p:ph type="ctrTitle"/>
          </p:nvPr>
        </p:nvSpPr>
        <p:spPr/>
        <p:txBody>
          <a:bodyPr/>
          <a:lstStyle/>
          <a:p>
            <a:endParaRPr lang="en-US" altLang="en-US"/>
          </a:p>
        </p:txBody>
      </p:sp>
      <p:sp>
        <p:nvSpPr>
          <p:cNvPr id="2050" name="Subtitle 2">
            <a:extLst>
              <a:ext uri="{FF2B5EF4-FFF2-40B4-BE49-F238E27FC236}">
                <a16:creationId xmlns:a16="http://schemas.microsoft.com/office/drawing/2014/main" id="{BD0F64EC-7413-6E8C-7259-2B561700E3AE}"/>
              </a:ext>
            </a:extLst>
          </p:cNvPr>
          <p:cNvSpPr>
            <a:spLocks noGrp="1" noChangeArrowheads="1"/>
          </p:cNvSpPr>
          <p:nvPr>
            <p:ph type="subTitle" idx="1"/>
          </p:nvPr>
        </p:nvSpPr>
        <p:spPr/>
        <p:txBody>
          <a:bodyPr/>
          <a:lstStyle/>
          <a:p>
            <a:endParaRPr lang="en-US" altLang="en-US"/>
          </a:p>
        </p:txBody>
      </p:sp>
      <p:pic>
        <p:nvPicPr>
          <p:cNvPr id="2" name="Picture 1" descr="A landscape with a river and sheep&#10;&#10;AI-generated content may be incorrect.">
            <a:extLst>
              <a:ext uri="{FF2B5EF4-FFF2-40B4-BE49-F238E27FC236}">
                <a16:creationId xmlns:a16="http://schemas.microsoft.com/office/drawing/2014/main" id="{DBCA81E6-9553-68AF-1105-30DFD0BF9AB7}"/>
              </a:ext>
            </a:extLst>
          </p:cNvPr>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32707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EFBF1-9E2D-A5AF-C76A-05B598F06529}"/>
            </a:ext>
          </a:extLst>
        </p:cNvPr>
        <p:cNvGrpSpPr/>
        <p:nvPr/>
      </p:nvGrpSpPr>
      <p:grpSpPr>
        <a:xfrm>
          <a:off x="0" y="0"/>
          <a:ext cx="0" cy="0"/>
          <a:chOff x="0" y="0"/>
          <a:chExt cx="0" cy="0"/>
        </a:xfrm>
      </p:grpSpPr>
      <p:sp>
        <p:nvSpPr>
          <p:cNvPr id="2049" name="Title 1">
            <a:extLst>
              <a:ext uri="{FF2B5EF4-FFF2-40B4-BE49-F238E27FC236}">
                <a16:creationId xmlns:a16="http://schemas.microsoft.com/office/drawing/2014/main" id="{E3ECB2DE-F396-7B9A-5A52-683DAFFE3AC9}"/>
              </a:ext>
            </a:extLst>
          </p:cNvPr>
          <p:cNvSpPr>
            <a:spLocks noGrp="1" noChangeArrowheads="1"/>
          </p:cNvSpPr>
          <p:nvPr>
            <p:ph type="ctrTitle"/>
          </p:nvPr>
        </p:nvSpPr>
        <p:spPr/>
        <p:txBody>
          <a:bodyPr/>
          <a:lstStyle/>
          <a:p>
            <a:endParaRPr lang="en-US" altLang="en-US"/>
          </a:p>
        </p:txBody>
      </p:sp>
      <p:sp>
        <p:nvSpPr>
          <p:cNvPr id="2050" name="Subtitle 2">
            <a:extLst>
              <a:ext uri="{FF2B5EF4-FFF2-40B4-BE49-F238E27FC236}">
                <a16:creationId xmlns:a16="http://schemas.microsoft.com/office/drawing/2014/main" id="{34EA9BE8-235A-E24B-2F5C-532CA9681CC6}"/>
              </a:ext>
            </a:extLst>
          </p:cNvPr>
          <p:cNvSpPr>
            <a:spLocks noGrp="1" noChangeArrowheads="1"/>
          </p:cNvSpPr>
          <p:nvPr>
            <p:ph type="subTitle" idx="1"/>
          </p:nvPr>
        </p:nvSpPr>
        <p:spPr/>
        <p:txBody>
          <a:bodyPr/>
          <a:lstStyle/>
          <a:p>
            <a:endParaRPr lang="en-US" altLang="en-US"/>
          </a:p>
        </p:txBody>
      </p:sp>
      <p:pic>
        <p:nvPicPr>
          <p:cNvPr id="4" name="Picture 3" descr="A group of sheep grazing on a hill&#10;&#10;AI-generated content may be incorrect.">
            <a:extLst>
              <a:ext uri="{FF2B5EF4-FFF2-40B4-BE49-F238E27FC236}">
                <a16:creationId xmlns:a16="http://schemas.microsoft.com/office/drawing/2014/main" id="{AD4D2116-1167-29DA-C029-DCFC60330F7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erson in a suit&#10;&#10;AI-generated content may be incorrect.">
            <a:extLst>
              <a:ext uri="{FF2B5EF4-FFF2-40B4-BE49-F238E27FC236}">
                <a16:creationId xmlns:a16="http://schemas.microsoft.com/office/drawing/2014/main" id="{5F11DC6F-B3EE-0D00-7E08-577C0B671D29}"/>
              </a:ext>
            </a:extLst>
          </p:cNvPr>
          <p:cNvPicPr>
            <a:picLocks noChangeAspect="1"/>
          </p:cNvPicPr>
          <p:nvPr/>
        </p:nvPicPr>
        <p:blipFill>
          <a:blip r:embed="rId3"/>
          <a:srcRect b="87222"/>
          <a:stretch/>
        </p:blipFill>
        <p:spPr>
          <a:xfrm>
            <a:off x="1164842" y="88900"/>
            <a:ext cx="8449058" cy="1098014"/>
          </a:xfrm>
          <a:prstGeom prst="rect">
            <a:avLst/>
          </a:prstGeom>
        </p:spPr>
      </p:pic>
      <p:pic>
        <p:nvPicPr>
          <p:cNvPr id="7" name="Picture 6" descr="A person in a suit&#10;&#10;AI-generated content may be incorrect.">
            <a:extLst>
              <a:ext uri="{FF2B5EF4-FFF2-40B4-BE49-F238E27FC236}">
                <a16:creationId xmlns:a16="http://schemas.microsoft.com/office/drawing/2014/main" id="{88007B6A-4284-02BD-4AF4-594680F80E56}"/>
              </a:ext>
            </a:extLst>
          </p:cNvPr>
          <p:cNvPicPr>
            <a:picLocks noChangeAspect="1"/>
          </p:cNvPicPr>
          <p:nvPr/>
        </p:nvPicPr>
        <p:blipFill>
          <a:blip r:embed="rId3"/>
          <a:srcRect t="32590" b="187"/>
          <a:stretch/>
        </p:blipFill>
        <p:spPr>
          <a:xfrm>
            <a:off x="1164842" y="1153779"/>
            <a:ext cx="8449057" cy="5776506"/>
          </a:xfrm>
          <a:prstGeom prst="rect">
            <a:avLst/>
          </a:prstGeom>
        </p:spPr>
      </p:pic>
      <p:pic>
        <p:nvPicPr>
          <p:cNvPr id="9" name="Picture 8" descr="A blue and white logo&#10;&#10;AI-generated content may be incorrect.">
            <a:extLst>
              <a:ext uri="{FF2B5EF4-FFF2-40B4-BE49-F238E27FC236}">
                <a16:creationId xmlns:a16="http://schemas.microsoft.com/office/drawing/2014/main" id="{6D4E6CA7-3157-3CB7-60B3-AE7963A3B654}"/>
              </a:ext>
            </a:extLst>
          </p:cNvPr>
          <p:cNvPicPr>
            <a:picLocks noChangeAspect="1"/>
          </p:cNvPicPr>
          <p:nvPr/>
        </p:nvPicPr>
        <p:blipFill>
          <a:blip r:embed="rId4"/>
          <a:stretch>
            <a:fillRect/>
          </a:stretch>
        </p:blipFill>
        <p:spPr>
          <a:xfrm>
            <a:off x="7899401" y="5293943"/>
            <a:ext cx="4279900" cy="1549400"/>
          </a:xfrm>
          <a:prstGeom prst="rect">
            <a:avLst/>
          </a:prstGeom>
        </p:spPr>
      </p:pic>
    </p:spTree>
    <p:extLst>
      <p:ext uri="{BB962C8B-B14F-4D97-AF65-F5344CB8AC3E}">
        <p14:creationId xmlns:p14="http://schemas.microsoft.com/office/powerpoint/2010/main" val="88419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2F701-7D41-2187-CF4A-5541E26D551D}"/>
            </a:ext>
          </a:extLst>
        </p:cNvPr>
        <p:cNvGrpSpPr/>
        <p:nvPr/>
      </p:nvGrpSpPr>
      <p:grpSpPr>
        <a:xfrm>
          <a:off x="0" y="0"/>
          <a:ext cx="0" cy="0"/>
          <a:chOff x="0" y="0"/>
          <a:chExt cx="0" cy="0"/>
        </a:xfrm>
      </p:grpSpPr>
      <p:sp>
        <p:nvSpPr>
          <p:cNvPr id="2049" name="Title 1">
            <a:extLst>
              <a:ext uri="{FF2B5EF4-FFF2-40B4-BE49-F238E27FC236}">
                <a16:creationId xmlns:a16="http://schemas.microsoft.com/office/drawing/2014/main" id="{05F942CE-1681-F5B6-543A-55F9C80FE89B}"/>
              </a:ext>
            </a:extLst>
          </p:cNvPr>
          <p:cNvSpPr>
            <a:spLocks noGrp="1" noChangeArrowheads="1"/>
          </p:cNvSpPr>
          <p:nvPr>
            <p:ph type="ctrTitle"/>
          </p:nvPr>
        </p:nvSpPr>
        <p:spPr/>
        <p:txBody>
          <a:bodyPr/>
          <a:lstStyle/>
          <a:p>
            <a:endParaRPr lang="en-US" altLang="en-US"/>
          </a:p>
        </p:txBody>
      </p:sp>
      <p:sp>
        <p:nvSpPr>
          <p:cNvPr id="2050" name="Subtitle 2">
            <a:extLst>
              <a:ext uri="{FF2B5EF4-FFF2-40B4-BE49-F238E27FC236}">
                <a16:creationId xmlns:a16="http://schemas.microsoft.com/office/drawing/2014/main" id="{D56FBBC5-7CB8-9667-E21B-B212934A239E}"/>
              </a:ext>
            </a:extLst>
          </p:cNvPr>
          <p:cNvSpPr>
            <a:spLocks noGrp="1" noChangeArrowheads="1"/>
          </p:cNvSpPr>
          <p:nvPr>
            <p:ph type="subTitle" idx="1"/>
          </p:nvPr>
        </p:nvSpPr>
        <p:spPr/>
        <p:txBody>
          <a:bodyPr/>
          <a:lstStyle/>
          <a:p>
            <a:endParaRPr lang="en-US" altLang="en-US"/>
          </a:p>
        </p:txBody>
      </p:sp>
      <p:pic>
        <p:nvPicPr>
          <p:cNvPr id="2" name="Picture 1" descr="A landscape with a river and sheep&#10;&#10;AI-generated content may be incorrect.">
            <a:extLst>
              <a:ext uri="{FF2B5EF4-FFF2-40B4-BE49-F238E27FC236}">
                <a16:creationId xmlns:a16="http://schemas.microsoft.com/office/drawing/2014/main" id="{9A1246B3-6FDD-C0C8-6B49-4457336AAF90}"/>
              </a:ext>
            </a:extLst>
          </p:cNvPr>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151996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F68A90-9464-B1AD-5441-3C02E726C48F}"/>
            </a:ext>
          </a:extLst>
        </p:cNvPr>
        <p:cNvGrpSpPr/>
        <p:nvPr/>
      </p:nvGrpSpPr>
      <p:grpSpPr>
        <a:xfrm>
          <a:off x="0" y="0"/>
          <a:ext cx="0" cy="0"/>
          <a:chOff x="0" y="0"/>
          <a:chExt cx="0" cy="0"/>
        </a:xfrm>
      </p:grpSpPr>
      <p:pic>
        <p:nvPicPr>
          <p:cNvPr id="4" name="Picture 3" descr="A painting of a landscape with sheep&#10;&#10;AI-generated content may be incorrect.">
            <a:extLst>
              <a:ext uri="{FF2B5EF4-FFF2-40B4-BE49-F238E27FC236}">
                <a16:creationId xmlns:a16="http://schemas.microsoft.com/office/drawing/2014/main" id="{A0C16C71-E612-D8B9-F757-9991B6893AB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3255D74-7F9F-A1AD-102A-EA84CED4AFAD}"/>
              </a:ext>
            </a:extLst>
          </p:cNvPr>
          <p:cNvSpPr>
            <a:spLocks noGrp="1"/>
          </p:cNvSpPr>
          <p:nvPr>
            <p:ph idx="1"/>
          </p:nvPr>
        </p:nvSpPr>
        <p:spPr>
          <a:xfrm>
            <a:off x="774700" y="1166415"/>
            <a:ext cx="10642600" cy="4525169"/>
          </a:xfrm>
        </p:spPr>
        <p:txBody>
          <a:bodyPr rtlCol="0">
            <a:normAutofit/>
          </a:bodyPr>
          <a:lstStyle/>
          <a:p>
            <a:pPr marL="0" indent="0" fontAlgn="auto">
              <a:spcAft>
                <a:spcPts val="0"/>
              </a:spcAft>
              <a:buFont typeface="Arial" panose="020B0604020202020204" pitchFamily="34" charset="0"/>
              <a:buNone/>
              <a:defRPr/>
            </a:pPr>
            <a:r>
              <a:rPr lang="en-US" sz="4000" dirty="0">
                <a:solidFill>
                  <a:schemeClr val="bg1"/>
                </a:solidFill>
                <a:latin typeface="Aptos Light" panose="020B0004020202020204" pitchFamily="34" charset="0"/>
                <a:ea typeface="Calibri" panose="020F0502020204030204" pitchFamily="34" charset="0"/>
                <a:cs typeface="Arial" panose="020B0604020202020204" pitchFamily="34" charset="0"/>
              </a:rPr>
              <a:t>People tend to hold contrary opinions about Christ, but he reveals his disposition there to counter such misconceptions and attract them to him even more. We are prone to think that because he is so holy, he must have a severe and harsh disposition towards sinners and be unable to tolerate them. No, he says, "I am gentle." Gentleness is my nature and temperament…</a:t>
            </a:r>
          </a:p>
        </p:txBody>
      </p:sp>
    </p:spTree>
    <p:extLst>
      <p:ext uri="{BB962C8B-B14F-4D97-AF65-F5344CB8AC3E}">
        <p14:creationId xmlns:p14="http://schemas.microsoft.com/office/powerpoint/2010/main" val="3201561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8CFFD279F6D2419E3710A19A30EA19" ma:contentTypeVersion="17" ma:contentTypeDescription="Create a new document." ma:contentTypeScope="" ma:versionID="8e65a29004a6e1832fa3bf84c7a11e75">
  <xsd:schema xmlns:xsd="http://www.w3.org/2001/XMLSchema" xmlns:xs="http://www.w3.org/2001/XMLSchema" xmlns:p="http://schemas.microsoft.com/office/2006/metadata/properties" xmlns:ns2="8a56e557-7baa-449e-8e4f-6a754f7066ab" xmlns:ns3="d8091aa3-595a-4e00-ab46-e1cd3ef08bbf" targetNamespace="http://schemas.microsoft.com/office/2006/metadata/properties" ma:root="true" ma:fieldsID="5c66f694a79ac64bf8cca85a2322369a" ns2:_="" ns3:_="">
    <xsd:import namespace="8a56e557-7baa-449e-8e4f-6a754f7066ab"/>
    <xsd:import namespace="d8091aa3-595a-4e00-ab46-e1cd3ef08b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6e557-7baa-449e-8e4f-6a754f706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5d47879-7f25-41c2-9a88-d90f64442a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091aa3-595a-4e00-ab46-e1cd3ef08b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fe9567e-6bb9-4ede-9fc9-067911e9a7b0}" ma:internalName="TaxCatchAll" ma:showField="CatchAllData" ma:web="d8091aa3-595a-4e00-ab46-e1cd3ef08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56e557-7baa-449e-8e4f-6a754f7066ab">
      <Terms xmlns="http://schemas.microsoft.com/office/infopath/2007/PartnerControls"/>
    </lcf76f155ced4ddcb4097134ff3c332f>
    <TaxCatchAll xmlns="d8091aa3-595a-4e00-ab46-e1cd3ef08b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C4E1B-FBFE-45A3-8822-724E464D5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6e557-7baa-449e-8e4f-6a754f7066ab"/>
    <ds:schemaRef ds:uri="d8091aa3-595a-4e00-ab46-e1cd3ef08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222EAA-AE91-1942-BD4F-527EB415D8E3}">
  <ds:schemaRefs>
    <ds:schemaRef ds:uri="8a56e557-7baa-449e-8e4f-6a754f7066ab"/>
    <ds:schemaRef ds:uri="http://schemas.microsoft.com/office/2006/documentManagement/types"/>
    <ds:schemaRef ds:uri="http://purl.org/dc/dcmitype/"/>
    <ds:schemaRef ds:uri="http://purl.org/dc/elements/1.1/"/>
    <ds:schemaRef ds:uri="http://schemas.microsoft.com/office/infopath/2007/PartnerControls"/>
    <ds:schemaRef ds:uri="d8091aa3-595a-4e00-ab46-e1cd3ef08bbf"/>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3383DFF-5D8F-604C-9C85-DC9971EAA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TotalTime>
  <Words>207</Words>
  <Application>Microsoft Macintosh PowerPoint</Application>
  <PresentationFormat>Widescreen</PresentationFormat>
  <Paragraphs>11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 Light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Giesbers</dc:creator>
  <cp:lastModifiedBy>Dave Giesbers</cp:lastModifiedBy>
  <cp:revision>6</cp:revision>
  <dcterms:created xsi:type="dcterms:W3CDTF">2023-04-22T09:48:27Z</dcterms:created>
  <dcterms:modified xsi:type="dcterms:W3CDTF">2025-10-19T01:38:17Z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0x010100AC8CFFD279F6D2419E3710A19A30EA19</vt:lpwstr>
  </property>
  <property fmtid="{D5CDD505-2E9C-101B-9397-08002B2CF9AE}" pid="3" name="MediaServiceImageTags">
    <vt:lpwstr/>
  </property>
</Properties>
</file>