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301" r:id="rId45"/>
    <p:sldId id="302" r:id="rId46"/>
    <p:sldId id="303" r:id="rId47"/>
    <p:sldId id="304" r:id="rId4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041CF-50DC-E27F-4C88-2C3CD6CB3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9BAE8-3C18-6F61-3611-91B1BD17C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C0CB-F0C8-8647-33BF-D33FB599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C62B-DCE3-4F74-BB85-24698095E3D8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C2EFA-15C6-534B-E1F1-B45AC2E7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477D2-A605-B588-AA1D-D58E8D4D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5AF-F16F-429B-9763-3DB334B7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09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4B52-15D5-CD2A-9986-55F060F5C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3DDD8-605C-0BE6-56DA-99830084C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DE519-977B-FD07-79AA-23B89732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C62B-DCE3-4F74-BB85-24698095E3D8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6D340-A7F8-B238-9DD4-1C20644C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345BA-4800-63BC-0881-3638CFFD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5AF-F16F-429B-9763-3DB334B7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6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FB9B9-7B77-161A-D9BB-8260EEC50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D94D9F-C67B-38AD-55B8-58735B9EE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1448E-C3D5-155D-0233-CDC129CCD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C62B-DCE3-4F74-BB85-24698095E3D8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B65ED-7760-9E41-82FA-05D9411D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16099-4A5B-6E53-A31A-4B6972D0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5AF-F16F-429B-9763-3DB334B7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31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3E07-FA5F-697D-F6E4-8EA45AD3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527C7-C847-59AA-5FE5-79BE7C9F3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CD19-2863-A0A4-B5A9-AC0362E1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C62B-DCE3-4F74-BB85-24698095E3D8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5CFDD-B5F3-6F18-9FD7-30D86098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12D1D-0F86-EE0C-37BE-38A7B217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5AF-F16F-429B-9763-3DB334B7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1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B76B-F2BE-8551-F4D0-91D4DA04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36E93-591F-FA92-196D-EF312055F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B2CD1-1D54-051B-4452-5DCDB21F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C62B-DCE3-4F74-BB85-24698095E3D8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F33B5-7CE2-FE87-73BE-61303E8A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7CA2F-FF9C-F9CC-9044-4CD833D8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5AF-F16F-429B-9763-3DB334B7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31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44AE-F385-8E34-B72B-2C12FB5F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B75A-CAFA-8FBA-55C4-3DAD6ED68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F80C7-AAA8-6627-BA88-39E122B61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E9B8E-B344-4458-1343-9F596A54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C62B-DCE3-4F74-BB85-24698095E3D8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31D3A-DB63-EE4D-E03F-3DAF2E0E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2E8E9-E946-4C6B-F050-90787431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5AF-F16F-429B-9763-3DB334B7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44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10928-45D7-3E7A-A434-14BDAA519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C0278-E82E-4C7C-7B8D-28B4902FD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76435-DA48-7E68-28F4-7B83E80E6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30305-E61E-A9FD-6C92-77C01FB9A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21298-66D1-00F8-9C2E-5FFD11307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21EFE-0A24-7A22-1D3D-9669693F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C62B-DCE3-4F74-BB85-24698095E3D8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DACA68-6D3D-22BF-0754-1A3FF763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05311-C2E3-CBBF-0A6F-8615F81D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5AF-F16F-429B-9763-3DB334B7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57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0CE6-15C3-2177-9B10-1FB49105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8D583-2795-4420-A022-8AB4E5BB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C62B-DCE3-4F74-BB85-24698095E3D8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D9EA0-8D9D-3900-C69F-72A693F8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639A2-8EA2-01B9-AE0F-113A004E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5AF-F16F-429B-9763-3DB334B7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62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55DE87-7C1F-6BA3-062F-7F2562B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C62B-DCE3-4F74-BB85-24698095E3D8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D66BE6-2990-BBE8-D027-AA1AE3E0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CDEE0-95FF-DA91-B648-2B136445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5AF-F16F-429B-9763-3DB334B7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0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1AF4-4746-F946-AEEF-D15AE55B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E3DC3-C690-8027-BE86-A2175E11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B15FE-9C53-0877-3428-B699D4054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D04AF-7814-0CAE-F392-C53781C0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C62B-DCE3-4F74-BB85-24698095E3D8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EBF7E-80E8-F865-FAAF-677C7BEB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2B02E-8C16-B0D4-E8A3-734AECBA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5AF-F16F-429B-9763-3DB334B7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38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80AC-832F-3BFD-1652-60406D6F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6C8CC-DE34-C4F2-8A0B-FFA3DB20B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64170-EB84-4602-97D4-90CE99A8F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8E40B-EF2A-70FD-0660-C11B7E55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C62B-DCE3-4F74-BB85-24698095E3D8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F0F50-9118-5D79-E50C-CE6BAFDC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C40A-79AF-0510-1450-04AF7D01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325AF-F16F-429B-9763-3DB334B7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5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ABA55-803B-59E1-7241-6F11C590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9DF63-800F-C77C-C15A-BAC5DEAA7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1E920-1335-3DE5-38DA-0284727DF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A3C62B-DCE3-4F74-BB85-24698095E3D8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97BA8-28FC-3588-ED01-5E2860C01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DC0F1-A0DF-DC5D-B185-4A21C68A6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E325AF-F16F-429B-9763-3DB334B75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93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01">
            <a:extLst>
              <a:ext uri="{FF2B5EF4-FFF2-40B4-BE49-F238E27FC236}">
                <a16:creationId xmlns:a16="http://schemas.microsoft.com/office/drawing/2014/main" id="{730D798A-7ED1-9216-8823-6D18335E59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0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10">
            <a:extLst>
              <a:ext uri="{FF2B5EF4-FFF2-40B4-BE49-F238E27FC236}">
                <a16:creationId xmlns:a16="http://schemas.microsoft.com/office/drawing/2014/main" id="{D5655456-EC3D-98A7-211E-1F8D915A52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3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11">
            <a:extLst>
              <a:ext uri="{FF2B5EF4-FFF2-40B4-BE49-F238E27FC236}">
                <a16:creationId xmlns:a16="http://schemas.microsoft.com/office/drawing/2014/main" id="{239DE7D1-4DD5-3A19-C63D-2BD2F44E5E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0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12">
            <a:extLst>
              <a:ext uri="{FF2B5EF4-FFF2-40B4-BE49-F238E27FC236}">
                <a16:creationId xmlns:a16="http://schemas.microsoft.com/office/drawing/2014/main" id="{4922FB2F-6763-9E33-04F3-44441CD689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54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13">
            <a:extLst>
              <a:ext uri="{FF2B5EF4-FFF2-40B4-BE49-F238E27FC236}">
                <a16:creationId xmlns:a16="http://schemas.microsoft.com/office/drawing/2014/main" id="{6B9E0E03-0701-BC60-A67C-C047D37196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8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14">
            <a:extLst>
              <a:ext uri="{FF2B5EF4-FFF2-40B4-BE49-F238E27FC236}">
                <a16:creationId xmlns:a16="http://schemas.microsoft.com/office/drawing/2014/main" id="{5E387010-1AE0-BEB4-0EF5-6C4FF7C07A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57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15">
            <a:extLst>
              <a:ext uri="{FF2B5EF4-FFF2-40B4-BE49-F238E27FC236}">
                <a16:creationId xmlns:a16="http://schemas.microsoft.com/office/drawing/2014/main" id="{98E38324-AB90-EB25-832B-6B72EABE26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6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16">
            <a:extLst>
              <a:ext uri="{FF2B5EF4-FFF2-40B4-BE49-F238E27FC236}">
                <a16:creationId xmlns:a16="http://schemas.microsoft.com/office/drawing/2014/main" id="{19CD4468-C173-203D-7527-C9C5D8BCE7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07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17">
            <a:extLst>
              <a:ext uri="{FF2B5EF4-FFF2-40B4-BE49-F238E27FC236}">
                <a16:creationId xmlns:a16="http://schemas.microsoft.com/office/drawing/2014/main" id="{E3AD234B-BBDC-12C7-995F-5F56B6D358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90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18">
            <a:extLst>
              <a:ext uri="{FF2B5EF4-FFF2-40B4-BE49-F238E27FC236}">
                <a16:creationId xmlns:a16="http://schemas.microsoft.com/office/drawing/2014/main" id="{A83D9259-D5F9-FFBD-014D-26666D8E67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44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19">
            <a:extLst>
              <a:ext uri="{FF2B5EF4-FFF2-40B4-BE49-F238E27FC236}">
                <a16:creationId xmlns:a16="http://schemas.microsoft.com/office/drawing/2014/main" id="{ADD89814-F7CF-A8C9-B844-8A9A4AD2D6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2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02">
            <a:extLst>
              <a:ext uri="{FF2B5EF4-FFF2-40B4-BE49-F238E27FC236}">
                <a16:creationId xmlns:a16="http://schemas.microsoft.com/office/drawing/2014/main" id="{B72BBB99-567A-1E78-E64D-7372E58738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29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20">
            <a:extLst>
              <a:ext uri="{FF2B5EF4-FFF2-40B4-BE49-F238E27FC236}">
                <a16:creationId xmlns:a16="http://schemas.microsoft.com/office/drawing/2014/main" id="{07FBED45-54D6-3B64-FE5B-AE88B6F953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76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21">
            <a:extLst>
              <a:ext uri="{FF2B5EF4-FFF2-40B4-BE49-F238E27FC236}">
                <a16:creationId xmlns:a16="http://schemas.microsoft.com/office/drawing/2014/main" id="{7AB23812-F988-02E1-D26A-A754A2C00B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48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22">
            <a:extLst>
              <a:ext uri="{FF2B5EF4-FFF2-40B4-BE49-F238E27FC236}">
                <a16:creationId xmlns:a16="http://schemas.microsoft.com/office/drawing/2014/main" id="{5902D213-ADA0-F984-D9DC-5A9FC71C49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8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23">
            <a:extLst>
              <a:ext uri="{FF2B5EF4-FFF2-40B4-BE49-F238E27FC236}">
                <a16:creationId xmlns:a16="http://schemas.microsoft.com/office/drawing/2014/main" id="{FF2271A7-80C8-06A1-E207-9B01472D7B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70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24">
            <a:extLst>
              <a:ext uri="{FF2B5EF4-FFF2-40B4-BE49-F238E27FC236}">
                <a16:creationId xmlns:a16="http://schemas.microsoft.com/office/drawing/2014/main" id="{44D0F30A-4BB6-3F94-5A1E-343DE88D12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32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25">
            <a:extLst>
              <a:ext uri="{FF2B5EF4-FFF2-40B4-BE49-F238E27FC236}">
                <a16:creationId xmlns:a16="http://schemas.microsoft.com/office/drawing/2014/main" id="{D954D37D-CA36-6653-30EB-6115EF238F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04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26">
            <a:extLst>
              <a:ext uri="{FF2B5EF4-FFF2-40B4-BE49-F238E27FC236}">
                <a16:creationId xmlns:a16="http://schemas.microsoft.com/office/drawing/2014/main" id="{726CB5B0-204E-B56D-B9A4-5D72565AAC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32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27">
            <a:extLst>
              <a:ext uri="{FF2B5EF4-FFF2-40B4-BE49-F238E27FC236}">
                <a16:creationId xmlns:a16="http://schemas.microsoft.com/office/drawing/2014/main" id="{66F41EBF-91FA-B208-79B8-536E5AAC8C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28">
            <a:extLst>
              <a:ext uri="{FF2B5EF4-FFF2-40B4-BE49-F238E27FC236}">
                <a16:creationId xmlns:a16="http://schemas.microsoft.com/office/drawing/2014/main" id="{4DD5E452-F932-44C5-26BF-B8B1C8E3F0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95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29">
            <a:extLst>
              <a:ext uri="{FF2B5EF4-FFF2-40B4-BE49-F238E27FC236}">
                <a16:creationId xmlns:a16="http://schemas.microsoft.com/office/drawing/2014/main" id="{3E4B3251-0A2D-3038-A84C-B7393EE145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5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03">
            <a:extLst>
              <a:ext uri="{FF2B5EF4-FFF2-40B4-BE49-F238E27FC236}">
                <a16:creationId xmlns:a16="http://schemas.microsoft.com/office/drawing/2014/main" id="{9378B7BE-4EC6-AB7B-F9B6-BF611EAB42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13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30">
            <a:extLst>
              <a:ext uri="{FF2B5EF4-FFF2-40B4-BE49-F238E27FC236}">
                <a16:creationId xmlns:a16="http://schemas.microsoft.com/office/drawing/2014/main" id="{863331E0-9CEC-39E6-BE18-390912E61A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38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31">
            <a:extLst>
              <a:ext uri="{FF2B5EF4-FFF2-40B4-BE49-F238E27FC236}">
                <a16:creationId xmlns:a16="http://schemas.microsoft.com/office/drawing/2014/main" id="{33E26077-EFAC-529B-0421-05E2442C74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66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32">
            <a:extLst>
              <a:ext uri="{FF2B5EF4-FFF2-40B4-BE49-F238E27FC236}">
                <a16:creationId xmlns:a16="http://schemas.microsoft.com/office/drawing/2014/main" id="{3B5FEBF6-614A-EBB0-C8F9-E80C4ABC78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95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33">
            <a:extLst>
              <a:ext uri="{FF2B5EF4-FFF2-40B4-BE49-F238E27FC236}">
                <a16:creationId xmlns:a16="http://schemas.microsoft.com/office/drawing/2014/main" id="{C52A7AD0-5931-2ED5-0E91-6DFA6719D1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0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34">
            <a:extLst>
              <a:ext uri="{FF2B5EF4-FFF2-40B4-BE49-F238E27FC236}">
                <a16:creationId xmlns:a16="http://schemas.microsoft.com/office/drawing/2014/main" id="{C7F8DF1B-32BF-BE8D-6F5D-AF239D21CF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50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35">
            <a:extLst>
              <a:ext uri="{FF2B5EF4-FFF2-40B4-BE49-F238E27FC236}">
                <a16:creationId xmlns:a16="http://schemas.microsoft.com/office/drawing/2014/main" id="{18101853-D6B4-3C62-B213-6C6D44A476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47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36">
            <a:extLst>
              <a:ext uri="{FF2B5EF4-FFF2-40B4-BE49-F238E27FC236}">
                <a16:creationId xmlns:a16="http://schemas.microsoft.com/office/drawing/2014/main" id="{6D4D4718-70B4-C88E-521B-2F6D46B536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77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37">
            <a:extLst>
              <a:ext uri="{FF2B5EF4-FFF2-40B4-BE49-F238E27FC236}">
                <a16:creationId xmlns:a16="http://schemas.microsoft.com/office/drawing/2014/main" id="{EC3B4571-8D9D-0851-2ADA-97C858DDD4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59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38">
            <a:extLst>
              <a:ext uri="{FF2B5EF4-FFF2-40B4-BE49-F238E27FC236}">
                <a16:creationId xmlns:a16="http://schemas.microsoft.com/office/drawing/2014/main" id="{AA43A826-F966-8454-D9DA-C9D22EE363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2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39">
            <a:extLst>
              <a:ext uri="{FF2B5EF4-FFF2-40B4-BE49-F238E27FC236}">
                <a16:creationId xmlns:a16="http://schemas.microsoft.com/office/drawing/2014/main" id="{A88F667B-848D-6B68-7FAD-6FB10FB3C3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7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04">
            <a:extLst>
              <a:ext uri="{FF2B5EF4-FFF2-40B4-BE49-F238E27FC236}">
                <a16:creationId xmlns:a16="http://schemas.microsoft.com/office/drawing/2014/main" id="{FEB34E84-153D-FAF7-2859-4ED927C04B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16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40">
            <a:extLst>
              <a:ext uri="{FF2B5EF4-FFF2-40B4-BE49-F238E27FC236}">
                <a16:creationId xmlns:a16="http://schemas.microsoft.com/office/drawing/2014/main" id="{48E78F2C-246C-709B-9836-51D4C99255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84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41">
            <a:extLst>
              <a:ext uri="{FF2B5EF4-FFF2-40B4-BE49-F238E27FC236}">
                <a16:creationId xmlns:a16="http://schemas.microsoft.com/office/drawing/2014/main" id="{B639DBD9-F0DF-F1F9-9EF1-AFB8B9073B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34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42">
            <a:extLst>
              <a:ext uri="{FF2B5EF4-FFF2-40B4-BE49-F238E27FC236}">
                <a16:creationId xmlns:a16="http://schemas.microsoft.com/office/drawing/2014/main" id="{5A4B7663-CC1B-A346-1C69-7727F06384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51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44">
            <a:extLst>
              <a:ext uri="{FF2B5EF4-FFF2-40B4-BE49-F238E27FC236}">
                <a16:creationId xmlns:a16="http://schemas.microsoft.com/office/drawing/2014/main" id="{2982E07F-8528-0BB9-DC1A-0E0D788C74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554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45">
            <a:extLst>
              <a:ext uri="{FF2B5EF4-FFF2-40B4-BE49-F238E27FC236}">
                <a16:creationId xmlns:a16="http://schemas.microsoft.com/office/drawing/2014/main" id="{36532CCD-AE9F-159E-DE4E-5F7E6707B3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33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46">
            <a:extLst>
              <a:ext uri="{FF2B5EF4-FFF2-40B4-BE49-F238E27FC236}">
                <a16:creationId xmlns:a16="http://schemas.microsoft.com/office/drawing/2014/main" id="{273EFD39-40AA-EEAB-810A-87FE0895E7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32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47">
            <a:extLst>
              <a:ext uri="{FF2B5EF4-FFF2-40B4-BE49-F238E27FC236}">
                <a16:creationId xmlns:a16="http://schemas.microsoft.com/office/drawing/2014/main" id="{811151CF-0107-D53C-C97D-7513756C19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66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48">
            <a:extLst>
              <a:ext uri="{FF2B5EF4-FFF2-40B4-BE49-F238E27FC236}">
                <a16:creationId xmlns:a16="http://schemas.microsoft.com/office/drawing/2014/main" id="{EE800A0B-259F-AFA3-549B-3C390C450E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2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05">
            <a:extLst>
              <a:ext uri="{FF2B5EF4-FFF2-40B4-BE49-F238E27FC236}">
                <a16:creationId xmlns:a16="http://schemas.microsoft.com/office/drawing/2014/main" id="{65C3C8E1-FABF-7EAC-586C-E43AE3432B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0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06">
            <a:extLst>
              <a:ext uri="{FF2B5EF4-FFF2-40B4-BE49-F238E27FC236}">
                <a16:creationId xmlns:a16="http://schemas.microsoft.com/office/drawing/2014/main" id="{6B8E2A49-38CB-12BD-424D-F9FA65720B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2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07">
            <a:extLst>
              <a:ext uri="{FF2B5EF4-FFF2-40B4-BE49-F238E27FC236}">
                <a16:creationId xmlns:a16="http://schemas.microsoft.com/office/drawing/2014/main" id="{3D6C30FA-2C17-A9F0-7603-1F0CF3FA0A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9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08">
            <a:extLst>
              <a:ext uri="{FF2B5EF4-FFF2-40B4-BE49-F238E27FC236}">
                <a16:creationId xmlns:a16="http://schemas.microsoft.com/office/drawing/2014/main" id="{89566F62-DB72-074A-A180-A7E6A93BE5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9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4.009">
            <a:extLst>
              <a:ext uri="{FF2B5EF4-FFF2-40B4-BE49-F238E27FC236}">
                <a16:creationId xmlns:a16="http://schemas.microsoft.com/office/drawing/2014/main" id="{CF860552-AD03-82BE-9C10-299260DE4D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25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C063175DF504CA88AF12C082CE016" ma:contentTypeVersion="13" ma:contentTypeDescription="Create a new document." ma:contentTypeScope="" ma:versionID="a9bf50e5a8cfa745a9af4cb1453818a2">
  <xsd:schema xmlns:xsd="http://www.w3.org/2001/XMLSchema" xmlns:xs="http://www.w3.org/2001/XMLSchema" xmlns:p="http://schemas.microsoft.com/office/2006/metadata/properties" xmlns:ns2="7ab12f3f-b477-4c7f-9cbe-aef27c735382" xmlns:ns3="5131ba02-836f-4279-86cc-66acb1037933" targetNamespace="http://schemas.microsoft.com/office/2006/metadata/properties" ma:root="true" ma:fieldsID="9d685ba099c2c246ce3ef499302b2cfe" ns2:_="" ns3:_="">
    <xsd:import namespace="7ab12f3f-b477-4c7f-9cbe-aef27c735382"/>
    <xsd:import namespace="5131ba02-836f-4279-86cc-66acb1037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12f3f-b477-4c7f-9cbe-aef27c735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b8bac6c-3eee-4b58-a120-65eda34c00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1ba02-836f-4279-86cc-66acb103793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380f19-97b3-413f-b378-67e6821b60bd}" ma:internalName="TaxCatchAll" ma:showField="CatchAllData" ma:web="5131ba02-836f-4279-86cc-66acb1037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31ba02-836f-4279-86cc-66acb1037933" xsi:nil="true"/>
    <lcf76f155ced4ddcb4097134ff3c332f xmlns="7ab12f3f-b477-4c7f-9cbe-aef27c73538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F905CC-3480-4C3E-BD87-0C267405E058}"/>
</file>

<file path=customXml/itemProps2.xml><?xml version="1.0" encoding="utf-8"?>
<ds:datastoreItem xmlns:ds="http://schemas.openxmlformats.org/officeDocument/2006/customXml" ds:itemID="{A48AFB14-3D9F-47A6-BD5E-A36074DC77AF}"/>
</file>

<file path=customXml/itemProps3.xml><?xml version="1.0" encoding="utf-8"?>
<ds:datastoreItem xmlns:ds="http://schemas.openxmlformats.org/officeDocument/2006/customXml" ds:itemID="{68102248-9AFE-41B1-A817-D1D26CF0419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 Sutton</dc:creator>
  <cp:lastModifiedBy>Joe Sutton</cp:lastModifiedBy>
  <cp:revision>1</cp:revision>
  <dcterms:created xsi:type="dcterms:W3CDTF">2025-05-18T06:24:16Z</dcterms:created>
  <dcterms:modified xsi:type="dcterms:W3CDTF">2025-05-18T06:24:44Z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0x010100EB2C063175DF504CA88AF12C082CE016</vt:lpwstr>
  </property>
</Properties>
</file>