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EEAA08-B8FA-4BB4-B9FC-E22FD097680D}" v="489" dt="2024-03-31T10:58:17.5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7" d="100"/>
          <a:sy n="77" d="100"/>
        </p:scale>
        <p:origin x="869"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40EEAA08-B8FA-4BB4-B9FC-E22FD097680D}"/>
    <pc:docChg chg="undo custSel addSld modSld">
      <pc:chgData name="Ray Kelly" userId="fe8bf2b6eea63579" providerId="LiveId" clId="{40EEAA08-B8FA-4BB4-B9FC-E22FD097680D}" dt="2024-03-31T10:58:17.570" v="8391" actId="20577"/>
      <pc:docMkLst>
        <pc:docMk/>
      </pc:docMkLst>
      <pc:sldChg chg="modSp mod">
        <pc:chgData name="Ray Kelly" userId="fe8bf2b6eea63579" providerId="LiveId" clId="{40EEAA08-B8FA-4BB4-B9FC-E22FD097680D}" dt="2024-03-28T12:23:52.149" v="57" actId="20577"/>
        <pc:sldMkLst>
          <pc:docMk/>
          <pc:sldMk cId="3458892717" sldId="256"/>
        </pc:sldMkLst>
        <pc:spChg chg="mod">
          <ac:chgData name="Ray Kelly" userId="fe8bf2b6eea63579" providerId="LiveId" clId="{40EEAA08-B8FA-4BB4-B9FC-E22FD097680D}" dt="2024-03-28T12:23:52.149" v="57" actId="20577"/>
          <ac:spMkLst>
            <pc:docMk/>
            <pc:sldMk cId="3458892717" sldId="256"/>
            <ac:spMk id="3" creationId="{C86B9B3C-71E5-9EA5-7EA3-6718182D5D48}"/>
          </ac:spMkLst>
        </pc:spChg>
      </pc:sldChg>
      <pc:sldChg chg="modSp new mod">
        <pc:chgData name="Ray Kelly" userId="fe8bf2b6eea63579" providerId="LiveId" clId="{40EEAA08-B8FA-4BB4-B9FC-E22FD097680D}" dt="2024-03-30T19:37:14.863" v="8330" actId="20577"/>
        <pc:sldMkLst>
          <pc:docMk/>
          <pc:sldMk cId="1850073337" sldId="257"/>
        </pc:sldMkLst>
        <pc:spChg chg="mod">
          <ac:chgData name="Ray Kelly" userId="fe8bf2b6eea63579" providerId="LiveId" clId="{40EEAA08-B8FA-4BB4-B9FC-E22FD097680D}" dt="2024-03-28T12:24:10.804" v="85" actId="20577"/>
          <ac:spMkLst>
            <pc:docMk/>
            <pc:sldMk cId="1850073337" sldId="257"/>
            <ac:spMk id="2" creationId="{A918D6AC-E93B-8DA6-66CE-0D3A7F07B17F}"/>
          </ac:spMkLst>
        </pc:spChg>
        <pc:spChg chg="mod">
          <ac:chgData name="Ray Kelly" userId="fe8bf2b6eea63579" providerId="LiveId" clId="{40EEAA08-B8FA-4BB4-B9FC-E22FD097680D}" dt="2024-03-30T19:37:14.863" v="8330" actId="20577"/>
          <ac:spMkLst>
            <pc:docMk/>
            <pc:sldMk cId="1850073337" sldId="257"/>
            <ac:spMk id="3" creationId="{78D54D95-F46F-2C18-DF7A-1B25A9FAF158}"/>
          </ac:spMkLst>
        </pc:spChg>
      </pc:sldChg>
      <pc:sldChg chg="modSp new mod">
        <pc:chgData name="Ray Kelly" userId="fe8bf2b6eea63579" providerId="LiveId" clId="{40EEAA08-B8FA-4BB4-B9FC-E22FD097680D}" dt="2024-03-28T12:57:29.278" v="1908" actId="20577"/>
        <pc:sldMkLst>
          <pc:docMk/>
          <pc:sldMk cId="2350464199" sldId="258"/>
        </pc:sldMkLst>
        <pc:spChg chg="mod">
          <ac:chgData name="Ray Kelly" userId="fe8bf2b6eea63579" providerId="LiveId" clId="{40EEAA08-B8FA-4BB4-B9FC-E22FD097680D}" dt="2024-03-28T12:43:05.988" v="1144"/>
          <ac:spMkLst>
            <pc:docMk/>
            <pc:sldMk cId="2350464199" sldId="258"/>
            <ac:spMk id="2" creationId="{3E879C63-E450-6A95-CC55-C826A7B99899}"/>
          </ac:spMkLst>
        </pc:spChg>
        <pc:spChg chg="mod">
          <ac:chgData name="Ray Kelly" userId="fe8bf2b6eea63579" providerId="LiveId" clId="{40EEAA08-B8FA-4BB4-B9FC-E22FD097680D}" dt="2024-03-28T12:57:29.278" v="1908" actId="20577"/>
          <ac:spMkLst>
            <pc:docMk/>
            <pc:sldMk cId="2350464199" sldId="258"/>
            <ac:spMk id="3" creationId="{FE5F95A1-F5B5-BE60-BF52-CF556E9834A4}"/>
          </ac:spMkLst>
        </pc:spChg>
      </pc:sldChg>
      <pc:sldChg chg="modSp new mod">
        <pc:chgData name="Ray Kelly" userId="fe8bf2b6eea63579" providerId="LiveId" clId="{40EEAA08-B8FA-4BB4-B9FC-E22FD097680D}" dt="2024-03-30T19:53:51.729" v="8348" actId="20577"/>
        <pc:sldMkLst>
          <pc:docMk/>
          <pc:sldMk cId="2711875681" sldId="259"/>
        </pc:sldMkLst>
        <pc:spChg chg="mod">
          <ac:chgData name="Ray Kelly" userId="fe8bf2b6eea63579" providerId="LiveId" clId="{40EEAA08-B8FA-4BB4-B9FC-E22FD097680D}" dt="2024-03-28T15:07:19.718" v="1938" actId="20577"/>
          <ac:spMkLst>
            <pc:docMk/>
            <pc:sldMk cId="2711875681" sldId="259"/>
            <ac:spMk id="2" creationId="{614564F5-D48A-03C8-245A-1279AD844E6E}"/>
          </ac:spMkLst>
        </pc:spChg>
        <pc:spChg chg="mod">
          <ac:chgData name="Ray Kelly" userId="fe8bf2b6eea63579" providerId="LiveId" clId="{40EEAA08-B8FA-4BB4-B9FC-E22FD097680D}" dt="2024-03-30T19:53:51.729" v="8348" actId="20577"/>
          <ac:spMkLst>
            <pc:docMk/>
            <pc:sldMk cId="2711875681" sldId="259"/>
            <ac:spMk id="3" creationId="{B8F4725F-D99F-8FEC-DAAB-9D6CAF73AD58}"/>
          </ac:spMkLst>
        </pc:spChg>
      </pc:sldChg>
      <pc:sldChg chg="modSp new mod modAnim">
        <pc:chgData name="Ray Kelly" userId="fe8bf2b6eea63579" providerId="LiveId" clId="{40EEAA08-B8FA-4BB4-B9FC-E22FD097680D}" dt="2024-03-30T20:05:05.537" v="8376" actId="20577"/>
        <pc:sldMkLst>
          <pc:docMk/>
          <pc:sldMk cId="3443116294" sldId="260"/>
        </pc:sldMkLst>
        <pc:spChg chg="mod">
          <ac:chgData name="Ray Kelly" userId="fe8bf2b6eea63579" providerId="LiveId" clId="{40EEAA08-B8FA-4BB4-B9FC-E22FD097680D}" dt="2024-03-28T16:27:33.740" v="3178" actId="20577"/>
          <ac:spMkLst>
            <pc:docMk/>
            <pc:sldMk cId="3443116294" sldId="260"/>
            <ac:spMk id="2" creationId="{C25E2DC0-1FEB-01D2-59DA-5A052F281D16}"/>
          </ac:spMkLst>
        </pc:spChg>
        <pc:spChg chg="mod">
          <ac:chgData name="Ray Kelly" userId="fe8bf2b6eea63579" providerId="LiveId" clId="{40EEAA08-B8FA-4BB4-B9FC-E22FD097680D}" dt="2024-03-30T20:05:05.537" v="8376" actId="20577"/>
          <ac:spMkLst>
            <pc:docMk/>
            <pc:sldMk cId="3443116294" sldId="260"/>
            <ac:spMk id="3" creationId="{F6F3DBAE-7089-E24F-297F-31C2816EC7B2}"/>
          </ac:spMkLst>
        </pc:spChg>
      </pc:sldChg>
      <pc:sldChg chg="modSp new mod modAnim">
        <pc:chgData name="Ray Kelly" userId="fe8bf2b6eea63579" providerId="LiveId" clId="{40EEAA08-B8FA-4BB4-B9FC-E22FD097680D}" dt="2024-03-30T20:08:37.611" v="8390" actId="20577"/>
        <pc:sldMkLst>
          <pc:docMk/>
          <pc:sldMk cId="4235162295" sldId="261"/>
        </pc:sldMkLst>
        <pc:spChg chg="mod">
          <ac:chgData name="Ray Kelly" userId="fe8bf2b6eea63579" providerId="LiveId" clId="{40EEAA08-B8FA-4BB4-B9FC-E22FD097680D}" dt="2024-03-28T16:47:00.734" v="4514" actId="27636"/>
          <ac:spMkLst>
            <pc:docMk/>
            <pc:sldMk cId="4235162295" sldId="261"/>
            <ac:spMk id="2" creationId="{6C5287C5-92DA-59E8-E553-62C34BFACFB9}"/>
          </ac:spMkLst>
        </pc:spChg>
        <pc:spChg chg="mod">
          <ac:chgData name="Ray Kelly" userId="fe8bf2b6eea63579" providerId="LiveId" clId="{40EEAA08-B8FA-4BB4-B9FC-E22FD097680D}" dt="2024-03-30T20:08:37.611" v="8390" actId="20577"/>
          <ac:spMkLst>
            <pc:docMk/>
            <pc:sldMk cId="4235162295" sldId="261"/>
            <ac:spMk id="3" creationId="{00E49C2D-D932-098A-FD43-C689B4B6FECB}"/>
          </ac:spMkLst>
        </pc:spChg>
      </pc:sldChg>
      <pc:sldChg chg="modSp new mod modAnim">
        <pc:chgData name="Ray Kelly" userId="fe8bf2b6eea63579" providerId="LiveId" clId="{40EEAA08-B8FA-4BB4-B9FC-E22FD097680D}" dt="2024-03-31T10:58:17.570" v="8391" actId="20577"/>
        <pc:sldMkLst>
          <pc:docMk/>
          <pc:sldMk cId="3942249991" sldId="262"/>
        </pc:sldMkLst>
        <pc:spChg chg="mod">
          <ac:chgData name="Ray Kelly" userId="fe8bf2b6eea63579" providerId="LiveId" clId="{40EEAA08-B8FA-4BB4-B9FC-E22FD097680D}" dt="2024-03-28T17:23:06.922" v="5700" actId="27636"/>
          <ac:spMkLst>
            <pc:docMk/>
            <pc:sldMk cId="3942249991" sldId="262"/>
            <ac:spMk id="2" creationId="{279A8AF4-BB31-724F-14F8-61D4C8E3C900}"/>
          </ac:spMkLst>
        </pc:spChg>
        <pc:spChg chg="mod">
          <ac:chgData name="Ray Kelly" userId="fe8bf2b6eea63579" providerId="LiveId" clId="{40EEAA08-B8FA-4BB4-B9FC-E22FD097680D}" dt="2024-03-31T10:58:17.570" v="8391" actId="20577"/>
          <ac:spMkLst>
            <pc:docMk/>
            <pc:sldMk cId="3942249991" sldId="262"/>
            <ac:spMk id="3" creationId="{76F8ECDB-596D-5FDA-AFB5-3D49F5329902}"/>
          </ac:spMkLst>
        </pc:spChg>
      </pc:sldChg>
      <pc:sldChg chg="modSp new mod">
        <pc:chgData name="Ray Kelly" userId="fe8bf2b6eea63579" providerId="LiveId" clId="{40EEAA08-B8FA-4BB4-B9FC-E22FD097680D}" dt="2024-03-28T20:02:45.252" v="7628" actId="20577"/>
        <pc:sldMkLst>
          <pc:docMk/>
          <pc:sldMk cId="2373599785" sldId="263"/>
        </pc:sldMkLst>
        <pc:spChg chg="mod">
          <ac:chgData name="Ray Kelly" userId="fe8bf2b6eea63579" providerId="LiveId" clId="{40EEAA08-B8FA-4BB4-B9FC-E22FD097680D}" dt="2024-03-28T17:43:18.551" v="6483" actId="33524"/>
          <ac:spMkLst>
            <pc:docMk/>
            <pc:sldMk cId="2373599785" sldId="263"/>
            <ac:spMk id="2" creationId="{BE99586A-6054-42E3-A76E-4AEAAD386EA5}"/>
          </ac:spMkLst>
        </pc:spChg>
        <pc:spChg chg="mod">
          <ac:chgData name="Ray Kelly" userId="fe8bf2b6eea63579" providerId="LiveId" clId="{40EEAA08-B8FA-4BB4-B9FC-E22FD097680D}" dt="2024-03-28T20:02:45.252" v="7628" actId="20577"/>
          <ac:spMkLst>
            <pc:docMk/>
            <pc:sldMk cId="2373599785" sldId="263"/>
            <ac:spMk id="3" creationId="{C0C42C42-D0E6-0501-37FB-FF53AAC559D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41DB4-1F83-6E78-CC99-9890B212FF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D05DCDD-C321-4038-442D-E8B6207670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D540C17-F802-A68D-19D6-E5E5BAE3BBF7}"/>
              </a:ext>
            </a:extLst>
          </p:cNvPr>
          <p:cNvSpPr>
            <a:spLocks noGrp="1"/>
          </p:cNvSpPr>
          <p:nvPr>
            <p:ph type="dt" sz="half" idx="10"/>
          </p:nvPr>
        </p:nvSpPr>
        <p:spPr/>
        <p:txBody>
          <a:bodyPr/>
          <a:lstStyle/>
          <a:p>
            <a:fld id="{2EA2E6A0-B4ED-415A-AD46-B5B52811C186}" type="datetimeFigureOut">
              <a:rPr lang="en-GB" smtClean="0"/>
              <a:t>30/03/2024</a:t>
            </a:fld>
            <a:endParaRPr lang="en-GB"/>
          </a:p>
        </p:txBody>
      </p:sp>
      <p:sp>
        <p:nvSpPr>
          <p:cNvPr id="5" name="Footer Placeholder 4">
            <a:extLst>
              <a:ext uri="{FF2B5EF4-FFF2-40B4-BE49-F238E27FC236}">
                <a16:creationId xmlns:a16="http://schemas.microsoft.com/office/drawing/2014/main" id="{DA8BEDCA-E7FF-AAB2-5769-58D09E564C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853013-EFEE-B225-6657-16F2F186EBCB}"/>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3954875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E5A35-685E-D272-D067-985768BB5B2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7011D1-9AC8-AA4D-6766-88541D570B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C83EF0-0790-0187-582C-6542385C1307}"/>
              </a:ext>
            </a:extLst>
          </p:cNvPr>
          <p:cNvSpPr>
            <a:spLocks noGrp="1"/>
          </p:cNvSpPr>
          <p:nvPr>
            <p:ph type="dt" sz="half" idx="10"/>
          </p:nvPr>
        </p:nvSpPr>
        <p:spPr/>
        <p:txBody>
          <a:bodyPr/>
          <a:lstStyle/>
          <a:p>
            <a:fld id="{2EA2E6A0-B4ED-415A-AD46-B5B52811C186}" type="datetimeFigureOut">
              <a:rPr lang="en-GB" smtClean="0"/>
              <a:t>30/03/2024</a:t>
            </a:fld>
            <a:endParaRPr lang="en-GB"/>
          </a:p>
        </p:txBody>
      </p:sp>
      <p:sp>
        <p:nvSpPr>
          <p:cNvPr id="5" name="Footer Placeholder 4">
            <a:extLst>
              <a:ext uri="{FF2B5EF4-FFF2-40B4-BE49-F238E27FC236}">
                <a16:creationId xmlns:a16="http://schemas.microsoft.com/office/drawing/2014/main" id="{8CA5C94F-446C-9297-12C0-F90F3CA270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C46160-4FB6-14A2-3C64-FED1E503E37C}"/>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73776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11DDCE-4D8C-FBEB-0837-1CA1D62C07B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77CDC1-89A5-B941-2D6B-992F601BD4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ACF878-3149-D21A-AE96-28CBD81E01B9}"/>
              </a:ext>
            </a:extLst>
          </p:cNvPr>
          <p:cNvSpPr>
            <a:spLocks noGrp="1"/>
          </p:cNvSpPr>
          <p:nvPr>
            <p:ph type="dt" sz="half" idx="10"/>
          </p:nvPr>
        </p:nvSpPr>
        <p:spPr/>
        <p:txBody>
          <a:bodyPr/>
          <a:lstStyle/>
          <a:p>
            <a:fld id="{2EA2E6A0-B4ED-415A-AD46-B5B52811C186}" type="datetimeFigureOut">
              <a:rPr lang="en-GB" smtClean="0"/>
              <a:t>30/03/2024</a:t>
            </a:fld>
            <a:endParaRPr lang="en-GB"/>
          </a:p>
        </p:txBody>
      </p:sp>
      <p:sp>
        <p:nvSpPr>
          <p:cNvPr id="5" name="Footer Placeholder 4">
            <a:extLst>
              <a:ext uri="{FF2B5EF4-FFF2-40B4-BE49-F238E27FC236}">
                <a16:creationId xmlns:a16="http://schemas.microsoft.com/office/drawing/2014/main" id="{7E689589-A382-C15C-6EDA-CCA1A787E4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4EFD6E-0CC7-1FF9-269F-901474A4D1D6}"/>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10592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BD4AB-81E0-33C7-F306-052FA2BB3CB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04F036-ADB6-6862-FF2D-4FC2548054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F0ED76-9290-C783-81E1-13914CD53A2C}"/>
              </a:ext>
            </a:extLst>
          </p:cNvPr>
          <p:cNvSpPr>
            <a:spLocks noGrp="1"/>
          </p:cNvSpPr>
          <p:nvPr>
            <p:ph type="dt" sz="half" idx="10"/>
          </p:nvPr>
        </p:nvSpPr>
        <p:spPr/>
        <p:txBody>
          <a:bodyPr/>
          <a:lstStyle/>
          <a:p>
            <a:fld id="{2EA2E6A0-B4ED-415A-AD46-B5B52811C186}" type="datetimeFigureOut">
              <a:rPr lang="en-GB" smtClean="0"/>
              <a:t>30/03/2024</a:t>
            </a:fld>
            <a:endParaRPr lang="en-GB"/>
          </a:p>
        </p:txBody>
      </p:sp>
      <p:sp>
        <p:nvSpPr>
          <p:cNvPr id="5" name="Footer Placeholder 4">
            <a:extLst>
              <a:ext uri="{FF2B5EF4-FFF2-40B4-BE49-F238E27FC236}">
                <a16:creationId xmlns:a16="http://schemas.microsoft.com/office/drawing/2014/main" id="{40EDE55F-8732-A376-A88E-A0C5020C11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AE803B-AE36-2E1D-8D37-ABB2647EA651}"/>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3596810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F63D0-4AE2-813E-DB67-730F99C55A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6AA969C-8BEF-55F5-0754-0D122A3C18F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0FD2ED-F278-2119-1AAD-DD3D9AF10681}"/>
              </a:ext>
            </a:extLst>
          </p:cNvPr>
          <p:cNvSpPr>
            <a:spLocks noGrp="1"/>
          </p:cNvSpPr>
          <p:nvPr>
            <p:ph type="dt" sz="half" idx="10"/>
          </p:nvPr>
        </p:nvSpPr>
        <p:spPr/>
        <p:txBody>
          <a:bodyPr/>
          <a:lstStyle/>
          <a:p>
            <a:fld id="{2EA2E6A0-B4ED-415A-AD46-B5B52811C186}" type="datetimeFigureOut">
              <a:rPr lang="en-GB" smtClean="0"/>
              <a:t>30/03/2024</a:t>
            </a:fld>
            <a:endParaRPr lang="en-GB"/>
          </a:p>
        </p:txBody>
      </p:sp>
      <p:sp>
        <p:nvSpPr>
          <p:cNvPr id="5" name="Footer Placeholder 4">
            <a:extLst>
              <a:ext uri="{FF2B5EF4-FFF2-40B4-BE49-F238E27FC236}">
                <a16:creationId xmlns:a16="http://schemas.microsoft.com/office/drawing/2014/main" id="{91932480-79E2-D5C9-7FA2-86123A7468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BDD81C-0C91-6343-87A5-6B25F6040867}"/>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1861182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33C38-EA78-A9F6-C177-BDBE1C44563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530CBF8-A3E6-AB25-F838-2A2F102C5E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2D43BF5-1862-1588-7B24-A866462DD0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A46FDB2-03EC-60EE-6065-262C2861D28F}"/>
              </a:ext>
            </a:extLst>
          </p:cNvPr>
          <p:cNvSpPr>
            <a:spLocks noGrp="1"/>
          </p:cNvSpPr>
          <p:nvPr>
            <p:ph type="dt" sz="half" idx="10"/>
          </p:nvPr>
        </p:nvSpPr>
        <p:spPr/>
        <p:txBody>
          <a:bodyPr/>
          <a:lstStyle/>
          <a:p>
            <a:fld id="{2EA2E6A0-B4ED-415A-AD46-B5B52811C186}" type="datetimeFigureOut">
              <a:rPr lang="en-GB" smtClean="0"/>
              <a:t>30/03/2024</a:t>
            </a:fld>
            <a:endParaRPr lang="en-GB"/>
          </a:p>
        </p:txBody>
      </p:sp>
      <p:sp>
        <p:nvSpPr>
          <p:cNvPr id="6" name="Footer Placeholder 5">
            <a:extLst>
              <a:ext uri="{FF2B5EF4-FFF2-40B4-BE49-F238E27FC236}">
                <a16:creationId xmlns:a16="http://schemas.microsoft.com/office/drawing/2014/main" id="{61EE8911-22F7-AB3B-C02A-739A9B655B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30A7B5-CFA0-ABC8-5D4B-AB787DECF807}"/>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3504620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41CF-9B92-A4A5-776B-F69842EC8A5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4E38496-D8D4-F293-0CC5-6DC658DD22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109515-9C74-9BCB-9E52-51E84131EB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49B259C-1EEC-60D3-82EA-243A2564AB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883A29-7962-E6D0-2D60-09E848A9F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317C7B3-7DE1-DD14-0C40-890CC09804F4}"/>
              </a:ext>
            </a:extLst>
          </p:cNvPr>
          <p:cNvSpPr>
            <a:spLocks noGrp="1"/>
          </p:cNvSpPr>
          <p:nvPr>
            <p:ph type="dt" sz="half" idx="10"/>
          </p:nvPr>
        </p:nvSpPr>
        <p:spPr/>
        <p:txBody>
          <a:bodyPr/>
          <a:lstStyle/>
          <a:p>
            <a:fld id="{2EA2E6A0-B4ED-415A-AD46-B5B52811C186}" type="datetimeFigureOut">
              <a:rPr lang="en-GB" smtClean="0"/>
              <a:t>30/03/2024</a:t>
            </a:fld>
            <a:endParaRPr lang="en-GB"/>
          </a:p>
        </p:txBody>
      </p:sp>
      <p:sp>
        <p:nvSpPr>
          <p:cNvPr id="8" name="Footer Placeholder 7">
            <a:extLst>
              <a:ext uri="{FF2B5EF4-FFF2-40B4-BE49-F238E27FC236}">
                <a16:creationId xmlns:a16="http://schemas.microsoft.com/office/drawing/2014/main" id="{47909826-B00B-571C-8306-03B455B57F0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9A522C8-E874-C268-AA78-2B8CA75ACF11}"/>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1910226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A420B-F65D-6FDF-F792-AA888EF2650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0F9B81C-C20C-3248-8B8F-96B798657AB1}"/>
              </a:ext>
            </a:extLst>
          </p:cNvPr>
          <p:cNvSpPr>
            <a:spLocks noGrp="1"/>
          </p:cNvSpPr>
          <p:nvPr>
            <p:ph type="dt" sz="half" idx="10"/>
          </p:nvPr>
        </p:nvSpPr>
        <p:spPr/>
        <p:txBody>
          <a:bodyPr/>
          <a:lstStyle/>
          <a:p>
            <a:fld id="{2EA2E6A0-B4ED-415A-AD46-B5B52811C186}" type="datetimeFigureOut">
              <a:rPr lang="en-GB" smtClean="0"/>
              <a:t>30/03/2024</a:t>
            </a:fld>
            <a:endParaRPr lang="en-GB"/>
          </a:p>
        </p:txBody>
      </p:sp>
      <p:sp>
        <p:nvSpPr>
          <p:cNvPr id="4" name="Footer Placeholder 3">
            <a:extLst>
              <a:ext uri="{FF2B5EF4-FFF2-40B4-BE49-F238E27FC236}">
                <a16:creationId xmlns:a16="http://schemas.microsoft.com/office/drawing/2014/main" id="{D21FBD45-25B1-C3A3-EE39-B05551809CE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7C89F06-EB89-9E24-C2D5-8B861A10FCF7}"/>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2371504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268938-C643-6E92-FCAB-251801CE403B}"/>
              </a:ext>
            </a:extLst>
          </p:cNvPr>
          <p:cNvSpPr>
            <a:spLocks noGrp="1"/>
          </p:cNvSpPr>
          <p:nvPr>
            <p:ph type="dt" sz="half" idx="10"/>
          </p:nvPr>
        </p:nvSpPr>
        <p:spPr/>
        <p:txBody>
          <a:bodyPr/>
          <a:lstStyle/>
          <a:p>
            <a:fld id="{2EA2E6A0-B4ED-415A-AD46-B5B52811C186}" type="datetimeFigureOut">
              <a:rPr lang="en-GB" smtClean="0"/>
              <a:t>30/03/2024</a:t>
            </a:fld>
            <a:endParaRPr lang="en-GB"/>
          </a:p>
        </p:txBody>
      </p:sp>
      <p:sp>
        <p:nvSpPr>
          <p:cNvPr id="3" name="Footer Placeholder 2">
            <a:extLst>
              <a:ext uri="{FF2B5EF4-FFF2-40B4-BE49-F238E27FC236}">
                <a16:creationId xmlns:a16="http://schemas.microsoft.com/office/drawing/2014/main" id="{F1254DB6-C09B-7EE0-8C68-8A399C51E4D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1D6760D-A0B0-7AB0-5A30-53652D72F6C2}"/>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1876478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75038-A7F3-9E5F-CDCA-4C3AC0CF72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92BC1DB-FE0A-8247-E65B-400BE35DF4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1F4E54E-44AA-ED42-9B16-8696437CB3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2F7E7F-C69D-53C2-093B-3A54C8A4AB1F}"/>
              </a:ext>
            </a:extLst>
          </p:cNvPr>
          <p:cNvSpPr>
            <a:spLocks noGrp="1"/>
          </p:cNvSpPr>
          <p:nvPr>
            <p:ph type="dt" sz="half" idx="10"/>
          </p:nvPr>
        </p:nvSpPr>
        <p:spPr/>
        <p:txBody>
          <a:bodyPr/>
          <a:lstStyle/>
          <a:p>
            <a:fld id="{2EA2E6A0-B4ED-415A-AD46-B5B52811C186}" type="datetimeFigureOut">
              <a:rPr lang="en-GB" smtClean="0"/>
              <a:t>30/03/2024</a:t>
            </a:fld>
            <a:endParaRPr lang="en-GB"/>
          </a:p>
        </p:txBody>
      </p:sp>
      <p:sp>
        <p:nvSpPr>
          <p:cNvPr id="6" name="Footer Placeholder 5">
            <a:extLst>
              <a:ext uri="{FF2B5EF4-FFF2-40B4-BE49-F238E27FC236}">
                <a16:creationId xmlns:a16="http://schemas.microsoft.com/office/drawing/2014/main" id="{35F82A89-5481-3C19-A4CE-C0C3DAB92D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200384-FAD4-A57D-3523-1939E282D2D9}"/>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2777007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C3E9D-2F26-3697-9115-C6E7637A41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DECA301-B48F-ABEF-9DB0-1C8EBD6DF1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60088E3-296D-0683-1CB2-1303DF8F06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CED8B8-548F-62E5-A5D9-0B3C83FD0FE0}"/>
              </a:ext>
            </a:extLst>
          </p:cNvPr>
          <p:cNvSpPr>
            <a:spLocks noGrp="1"/>
          </p:cNvSpPr>
          <p:nvPr>
            <p:ph type="dt" sz="half" idx="10"/>
          </p:nvPr>
        </p:nvSpPr>
        <p:spPr/>
        <p:txBody>
          <a:bodyPr/>
          <a:lstStyle/>
          <a:p>
            <a:fld id="{2EA2E6A0-B4ED-415A-AD46-B5B52811C186}" type="datetimeFigureOut">
              <a:rPr lang="en-GB" smtClean="0"/>
              <a:t>30/03/2024</a:t>
            </a:fld>
            <a:endParaRPr lang="en-GB"/>
          </a:p>
        </p:txBody>
      </p:sp>
      <p:sp>
        <p:nvSpPr>
          <p:cNvPr id="6" name="Footer Placeholder 5">
            <a:extLst>
              <a:ext uri="{FF2B5EF4-FFF2-40B4-BE49-F238E27FC236}">
                <a16:creationId xmlns:a16="http://schemas.microsoft.com/office/drawing/2014/main" id="{60845D12-8893-797F-7E48-40F458F184B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8935B2-2B66-84EF-DB91-D275F1FA3B60}"/>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158383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07B5B7-0235-84F8-98AB-D79A76A750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0B4DAD8-E913-6EC0-B3DE-260FC2445A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58E7B7-CAE2-B005-DE15-E4921D1695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EA2E6A0-B4ED-415A-AD46-B5B52811C186}" type="datetimeFigureOut">
              <a:rPr lang="en-GB" smtClean="0"/>
              <a:t>30/03/2024</a:t>
            </a:fld>
            <a:endParaRPr lang="en-GB"/>
          </a:p>
        </p:txBody>
      </p:sp>
      <p:sp>
        <p:nvSpPr>
          <p:cNvPr id="5" name="Footer Placeholder 4">
            <a:extLst>
              <a:ext uri="{FF2B5EF4-FFF2-40B4-BE49-F238E27FC236}">
                <a16:creationId xmlns:a16="http://schemas.microsoft.com/office/drawing/2014/main" id="{1208F62A-E18A-15A3-6781-66B7B9A7EE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3AD90DC-AE83-A06A-6D80-FA4F4A3693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54745FC-037A-4404-AD50-CE09EC516A73}" type="slidenum">
              <a:rPr lang="en-GB" smtClean="0"/>
              <a:t>‹#›</a:t>
            </a:fld>
            <a:endParaRPr lang="en-GB"/>
          </a:p>
        </p:txBody>
      </p:sp>
    </p:spTree>
    <p:extLst>
      <p:ext uri="{BB962C8B-B14F-4D97-AF65-F5344CB8AC3E}">
        <p14:creationId xmlns:p14="http://schemas.microsoft.com/office/powerpoint/2010/main" val="1043816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33F5A-3EC4-F0D7-C4A2-DC95A7235306}"/>
              </a:ext>
            </a:extLst>
          </p:cNvPr>
          <p:cNvSpPr>
            <a:spLocks noGrp="1"/>
          </p:cNvSpPr>
          <p:nvPr>
            <p:ph type="ctrTitle"/>
          </p:nvPr>
        </p:nvSpPr>
        <p:spPr/>
        <p:txBody>
          <a:bodyPr/>
          <a:lstStyle/>
          <a:p>
            <a:r>
              <a:rPr lang="en-GB" dirty="0"/>
              <a:t>Resurrection Sunday</a:t>
            </a:r>
          </a:p>
        </p:txBody>
      </p:sp>
      <p:sp>
        <p:nvSpPr>
          <p:cNvPr id="3" name="Subtitle 2">
            <a:extLst>
              <a:ext uri="{FF2B5EF4-FFF2-40B4-BE49-F238E27FC236}">
                <a16:creationId xmlns:a16="http://schemas.microsoft.com/office/drawing/2014/main" id="{C86B9B3C-71E5-9EA5-7EA3-6718182D5D48}"/>
              </a:ext>
            </a:extLst>
          </p:cNvPr>
          <p:cNvSpPr>
            <a:spLocks noGrp="1"/>
          </p:cNvSpPr>
          <p:nvPr>
            <p:ph type="subTitle" idx="1"/>
          </p:nvPr>
        </p:nvSpPr>
        <p:spPr/>
        <p:txBody>
          <a:bodyPr/>
          <a:lstStyle/>
          <a:p>
            <a:r>
              <a:rPr lang="en-GB" dirty="0"/>
              <a:t>Why it is essential that we believe in the resurrection of Jesus</a:t>
            </a:r>
          </a:p>
          <a:p>
            <a:r>
              <a:rPr lang="en-GB" dirty="0"/>
              <a:t>And</a:t>
            </a:r>
          </a:p>
          <a:p>
            <a:r>
              <a:rPr lang="en-GB" dirty="0"/>
              <a:t>Why we can be confident to believe it happened</a:t>
            </a:r>
          </a:p>
        </p:txBody>
      </p:sp>
    </p:spTree>
    <p:extLst>
      <p:ext uri="{BB962C8B-B14F-4D97-AF65-F5344CB8AC3E}">
        <p14:creationId xmlns:p14="http://schemas.microsoft.com/office/powerpoint/2010/main" val="3458892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8D6AC-E93B-8DA6-66CE-0D3A7F07B17F}"/>
              </a:ext>
            </a:extLst>
          </p:cNvPr>
          <p:cNvSpPr>
            <a:spLocks noGrp="1"/>
          </p:cNvSpPr>
          <p:nvPr>
            <p:ph type="title"/>
          </p:nvPr>
        </p:nvSpPr>
        <p:spPr/>
        <p:txBody>
          <a:bodyPr/>
          <a:lstStyle/>
          <a:p>
            <a:r>
              <a:rPr lang="en-GB" dirty="0"/>
              <a:t>Why do we need to believe it?</a:t>
            </a:r>
          </a:p>
        </p:txBody>
      </p:sp>
      <p:sp>
        <p:nvSpPr>
          <p:cNvPr id="3" name="Content Placeholder 2">
            <a:extLst>
              <a:ext uri="{FF2B5EF4-FFF2-40B4-BE49-F238E27FC236}">
                <a16:creationId xmlns:a16="http://schemas.microsoft.com/office/drawing/2014/main" id="{78D54D95-F46F-2C18-DF7A-1B25A9FAF158}"/>
              </a:ext>
            </a:extLst>
          </p:cNvPr>
          <p:cNvSpPr>
            <a:spLocks noGrp="1"/>
          </p:cNvSpPr>
          <p:nvPr>
            <p:ph idx="1"/>
          </p:nvPr>
        </p:nvSpPr>
        <p:spPr>
          <a:xfrm>
            <a:off x="838200" y="1490870"/>
            <a:ext cx="10515600" cy="5198165"/>
          </a:xfrm>
        </p:spPr>
        <p:txBody>
          <a:bodyPr>
            <a:normAutofit fontScale="70000" lnSpcReduction="20000"/>
          </a:bodyPr>
          <a:lstStyle/>
          <a:p>
            <a:r>
              <a:rPr lang="en-GB" dirty="0"/>
              <a:t>This topic is one for which the Christian faith suffers ridicule, particularly from atheistic parts of the scientific community.</a:t>
            </a:r>
          </a:p>
          <a:p>
            <a:r>
              <a:rPr lang="en-GB" dirty="0"/>
              <a:t>There is no scientific process by which someone can be raised from the dead.</a:t>
            </a:r>
          </a:p>
          <a:p>
            <a:r>
              <a:rPr lang="en-GB" dirty="0"/>
              <a:t>We can resuscitate someone before the death process is complete but there is no process known to man that will revive the truly dead.</a:t>
            </a:r>
          </a:p>
          <a:p>
            <a:r>
              <a:rPr lang="en-GB" dirty="0"/>
              <a:t>The resurrection of Jesus is the resurrection of someone who has been brutalised and has ‘bled-out’, wrapped as a corpse, entombed and left for a prolonged period.</a:t>
            </a:r>
          </a:p>
          <a:p>
            <a:r>
              <a:rPr lang="en-GB" dirty="0"/>
              <a:t>To understand that the resurrection happened is not a matter of science – science helps us to understand that this is impossible through any known natural process.</a:t>
            </a:r>
          </a:p>
          <a:p>
            <a:r>
              <a:rPr lang="en-GB" dirty="0"/>
              <a:t>We are to look to history to establish whether or not it happened (we will return to this later).</a:t>
            </a:r>
          </a:p>
          <a:p>
            <a:r>
              <a:rPr lang="en-GB" dirty="0"/>
              <a:t>But the Bible teaches that to believe in Jesus’ resurrection is essential for salvation (Romans 10 v 9).</a:t>
            </a:r>
          </a:p>
          <a:p>
            <a:r>
              <a:rPr lang="en-GB" dirty="0"/>
              <a:t>In short, we have to believe the unbelievable, though backed by mountains of historical evidence that it undoubtedly took place.</a:t>
            </a:r>
          </a:p>
          <a:p>
            <a:r>
              <a:rPr lang="en-GB" dirty="0"/>
              <a:t>But why do we need to believe it?</a:t>
            </a:r>
          </a:p>
          <a:p>
            <a:r>
              <a:rPr lang="en-GB" dirty="0"/>
              <a:t>Let’s start with the thought contained in Matthew 22 v 29 – 32 – He is the God of the living</a:t>
            </a:r>
          </a:p>
          <a:p>
            <a:r>
              <a:rPr lang="en-GB" dirty="0"/>
              <a:t>Abraham is not dead – life does not end here with this life.</a:t>
            </a:r>
          </a:p>
        </p:txBody>
      </p:sp>
    </p:spTree>
    <p:extLst>
      <p:ext uri="{BB962C8B-B14F-4D97-AF65-F5344CB8AC3E}">
        <p14:creationId xmlns:p14="http://schemas.microsoft.com/office/powerpoint/2010/main" val="1850073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79C63-E450-6A95-CC55-C826A7B99899}"/>
              </a:ext>
            </a:extLst>
          </p:cNvPr>
          <p:cNvSpPr>
            <a:spLocks noGrp="1"/>
          </p:cNvSpPr>
          <p:nvPr>
            <p:ph type="title"/>
          </p:nvPr>
        </p:nvSpPr>
        <p:spPr/>
        <p:txBody>
          <a:bodyPr/>
          <a:lstStyle/>
          <a:p>
            <a:r>
              <a:rPr lang="en-GB" dirty="0"/>
              <a:t>Why do we need to believe it?</a:t>
            </a:r>
          </a:p>
        </p:txBody>
      </p:sp>
      <p:sp>
        <p:nvSpPr>
          <p:cNvPr id="3" name="Content Placeholder 2">
            <a:extLst>
              <a:ext uri="{FF2B5EF4-FFF2-40B4-BE49-F238E27FC236}">
                <a16:creationId xmlns:a16="http://schemas.microsoft.com/office/drawing/2014/main" id="{FE5F95A1-F5B5-BE60-BF52-CF556E9834A4}"/>
              </a:ext>
            </a:extLst>
          </p:cNvPr>
          <p:cNvSpPr>
            <a:spLocks noGrp="1"/>
          </p:cNvSpPr>
          <p:nvPr>
            <p:ph idx="1"/>
          </p:nvPr>
        </p:nvSpPr>
        <p:spPr>
          <a:xfrm>
            <a:off x="838200" y="1401417"/>
            <a:ext cx="10515600" cy="5327374"/>
          </a:xfrm>
        </p:spPr>
        <p:txBody>
          <a:bodyPr>
            <a:normAutofit fontScale="92500" lnSpcReduction="20000"/>
          </a:bodyPr>
          <a:lstStyle/>
          <a:p>
            <a:r>
              <a:rPr lang="en-GB" dirty="0"/>
              <a:t>The Rev. Harry Emerson Fosdick, a liberal Baptist pastor, served at First Presbyterian Church and later Riverside Church in Manhattan. He rejected the bodily resurrection of Jesus. Instead, Fosdick viewed the resurrection as a “persistence in [Christ’s] personality”.</a:t>
            </a:r>
          </a:p>
          <a:p>
            <a:r>
              <a:rPr lang="en-GB" dirty="0"/>
              <a:t>In the mid-19</a:t>
            </a:r>
            <a:r>
              <a:rPr lang="en-GB" baseline="30000" dirty="0"/>
              <a:t>th</a:t>
            </a:r>
            <a:r>
              <a:rPr lang="en-GB" dirty="0"/>
              <a:t> century, the ‘Theological Modernism Movement’, in an attempt to make Christian view more acceptable to modern science and to atheism, revised a lot of Christian Doctrine, dispensing with many cherished Christian doctrines such as the Resurrection and the Virgin Birth.</a:t>
            </a:r>
          </a:p>
          <a:p>
            <a:r>
              <a:rPr lang="en-GB" dirty="0"/>
              <a:t>Given time and awkward questions, it seems the church is vulnerable to ditching some of the more supernatural beliefs in order to remain culturally acceptable, rather than being counter-cultural.</a:t>
            </a:r>
          </a:p>
          <a:p>
            <a:r>
              <a:rPr lang="en-GB" dirty="0"/>
              <a:t>However, as we shall see, the Bible insists that we MUST believe in the bodily resurrection of Jesus in order to be saved.</a:t>
            </a:r>
          </a:p>
          <a:p>
            <a:r>
              <a:rPr lang="en-GB" dirty="0"/>
              <a:t>We can also learn that, as part of our salvation package, we are to expect a resurrection of exactly the same kind as Jesus experienced.</a:t>
            </a:r>
          </a:p>
        </p:txBody>
      </p:sp>
    </p:spTree>
    <p:extLst>
      <p:ext uri="{BB962C8B-B14F-4D97-AF65-F5344CB8AC3E}">
        <p14:creationId xmlns:p14="http://schemas.microsoft.com/office/powerpoint/2010/main" val="2350464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564F5-D48A-03C8-245A-1279AD844E6E}"/>
              </a:ext>
            </a:extLst>
          </p:cNvPr>
          <p:cNvSpPr>
            <a:spLocks noGrp="1"/>
          </p:cNvSpPr>
          <p:nvPr>
            <p:ph type="title"/>
          </p:nvPr>
        </p:nvSpPr>
        <p:spPr/>
        <p:txBody>
          <a:bodyPr/>
          <a:lstStyle/>
          <a:p>
            <a:r>
              <a:rPr lang="en-GB" dirty="0"/>
              <a:t>Why do we need to believe it?</a:t>
            </a:r>
          </a:p>
        </p:txBody>
      </p:sp>
      <p:sp>
        <p:nvSpPr>
          <p:cNvPr id="3" name="Content Placeholder 2">
            <a:extLst>
              <a:ext uri="{FF2B5EF4-FFF2-40B4-BE49-F238E27FC236}">
                <a16:creationId xmlns:a16="http://schemas.microsoft.com/office/drawing/2014/main" id="{B8F4725F-D99F-8FEC-DAAB-9D6CAF73AD58}"/>
              </a:ext>
            </a:extLst>
          </p:cNvPr>
          <p:cNvSpPr>
            <a:spLocks noGrp="1"/>
          </p:cNvSpPr>
          <p:nvPr>
            <p:ph idx="1"/>
          </p:nvPr>
        </p:nvSpPr>
        <p:spPr>
          <a:xfrm>
            <a:off x="838200" y="1331842"/>
            <a:ext cx="10515600" cy="5436705"/>
          </a:xfrm>
        </p:spPr>
        <p:txBody>
          <a:bodyPr>
            <a:normAutofit fontScale="77500" lnSpcReduction="20000"/>
          </a:bodyPr>
          <a:lstStyle/>
          <a:p>
            <a:r>
              <a:rPr lang="en-GB" dirty="0"/>
              <a:t>Let’s start with Jesus’ forecast of His own resurrection.</a:t>
            </a:r>
          </a:p>
          <a:p>
            <a:r>
              <a:rPr lang="en-GB" dirty="0"/>
              <a:t>We find this in Matthew 12 v 40, 16 v 21, 17 v 23 &amp; 23, Mark 9 v 9 , Mark 10 v 34 – 34, Luke 9 v 30 &amp; 31, John 2 v 19 – 22 and more.</a:t>
            </a:r>
          </a:p>
          <a:p>
            <a:r>
              <a:rPr lang="en-GB" dirty="0"/>
              <a:t>It is, of course prophesied in the Old Testament in Isaiah 53 v 10, Job 19 v 25 - 27 &amp; 11 and Psalm 16 v 8 – 10 among other places.</a:t>
            </a:r>
          </a:p>
          <a:p>
            <a:r>
              <a:rPr lang="en-GB" dirty="0"/>
              <a:t>The resurrection of Jesus was prophesied in the Old Testament and by Jesus Himself, so if it didn’t happen, the Bible and Jesus were both wrong (either deluded, lied or the product of madness) and the Christian faith has been falsified and is worthless.</a:t>
            </a:r>
          </a:p>
          <a:p>
            <a:r>
              <a:rPr lang="en-GB" dirty="0"/>
              <a:t>Paul makes this point forcefully in 1 Corinthians 15, particularly in verses 12 – 19.</a:t>
            </a:r>
          </a:p>
          <a:p>
            <a:r>
              <a:rPr lang="en-GB" dirty="0"/>
              <a:t>The balance of chapter 15 shows us that we need Jesus to be resurrected as our first fruit, to release us to our own resurrection to come, as prophesied in Daniel 12 v 1 &amp; 2.</a:t>
            </a:r>
          </a:p>
          <a:p>
            <a:r>
              <a:rPr lang="en-GB" dirty="0"/>
              <a:t>It is because of His resurrection that death has been defeated and this mortality can put on immortality and this corruption can put on </a:t>
            </a:r>
            <a:r>
              <a:rPr lang="en-GB" dirty="0" err="1"/>
              <a:t>incorruption</a:t>
            </a:r>
            <a:r>
              <a:rPr lang="en-GB" dirty="0"/>
              <a:t>.</a:t>
            </a:r>
          </a:p>
          <a:p>
            <a:r>
              <a:rPr lang="en-GB" dirty="0"/>
              <a:t>If He was not raised, my sin is not paid for, and my salvation is void.	</a:t>
            </a:r>
          </a:p>
          <a:p>
            <a:r>
              <a:rPr lang="en-GB" dirty="0"/>
              <a:t>A further point is that the church needed the resurrection to overcome unbelief (Thomas needed somewhere to put his hand, for example).</a:t>
            </a:r>
          </a:p>
        </p:txBody>
      </p:sp>
    </p:spTree>
    <p:extLst>
      <p:ext uri="{BB962C8B-B14F-4D97-AF65-F5344CB8AC3E}">
        <p14:creationId xmlns:p14="http://schemas.microsoft.com/office/powerpoint/2010/main" val="2711875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E2DC0-1FEB-01D2-59DA-5A052F281D16}"/>
              </a:ext>
            </a:extLst>
          </p:cNvPr>
          <p:cNvSpPr>
            <a:spLocks noGrp="1"/>
          </p:cNvSpPr>
          <p:nvPr>
            <p:ph type="title"/>
          </p:nvPr>
        </p:nvSpPr>
        <p:spPr/>
        <p:txBody>
          <a:bodyPr>
            <a:normAutofit fontScale="90000"/>
          </a:bodyPr>
          <a:lstStyle/>
          <a:p>
            <a:r>
              <a:rPr lang="en-GB" dirty="0"/>
              <a:t>So, what is the evidence that it happened – why is it safe for me to believe the unbelievable?</a:t>
            </a:r>
          </a:p>
        </p:txBody>
      </p:sp>
      <p:sp>
        <p:nvSpPr>
          <p:cNvPr id="3" name="Content Placeholder 2">
            <a:extLst>
              <a:ext uri="{FF2B5EF4-FFF2-40B4-BE49-F238E27FC236}">
                <a16:creationId xmlns:a16="http://schemas.microsoft.com/office/drawing/2014/main" id="{F6F3DBAE-7089-E24F-297F-31C2816EC7B2}"/>
              </a:ext>
            </a:extLst>
          </p:cNvPr>
          <p:cNvSpPr>
            <a:spLocks noGrp="1"/>
          </p:cNvSpPr>
          <p:nvPr>
            <p:ph idx="1"/>
          </p:nvPr>
        </p:nvSpPr>
        <p:spPr>
          <a:xfrm>
            <a:off x="838200" y="1527450"/>
            <a:ext cx="10515600" cy="5330549"/>
          </a:xfrm>
        </p:spPr>
        <p:txBody>
          <a:bodyPr>
            <a:normAutofit fontScale="77500" lnSpcReduction="20000"/>
          </a:bodyPr>
          <a:lstStyle/>
          <a:p>
            <a:pPr marL="514350" indent="-514350">
              <a:buFont typeface="+mj-lt"/>
              <a:buAutoNum type="arabicPeriod"/>
            </a:pPr>
            <a:r>
              <a:rPr lang="en-GB" dirty="0"/>
              <a:t>Jesus, walking about in the community was witnessed by so many eye-witnesses. Both Peter and Paul were able to use this fact in preaching and arguments with unbelievers: Acts 26 v 26 for example (1 Corinthians 4 v 8).</a:t>
            </a:r>
          </a:p>
          <a:p>
            <a:pPr marL="514350" indent="-514350">
              <a:buFont typeface="+mj-lt"/>
              <a:buAutoNum type="arabicPeriod"/>
            </a:pPr>
            <a:r>
              <a:rPr lang="en-GB" dirty="0"/>
              <a:t>The first witnesses were women – if you were going to invent this account, you would not have had women as the first witnesses, as women were treated as unreliable witnesses and were not permitted to give testimony in court.  You would choose significant men from the community, whose testimony would impress. The fact that women gave testimony means their account was certainly true.</a:t>
            </a:r>
          </a:p>
          <a:p>
            <a:pPr marL="514350" indent="-514350">
              <a:buFont typeface="+mj-lt"/>
              <a:buAutoNum type="arabicPeriod"/>
            </a:pPr>
            <a:r>
              <a:rPr lang="en-GB" dirty="0"/>
              <a:t>The empty tomb – one can go to the tomb of </a:t>
            </a:r>
            <a:r>
              <a:rPr lang="en-GB" dirty="0" err="1"/>
              <a:t>Buddah</a:t>
            </a:r>
            <a:r>
              <a:rPr lang="en-GB" dirty="0"/>
              <a:t> or Mohammad but the only faith leader whose tomb is empty is Jesus. At the time they admitted that ‘someone’ had rolled away the stone.</a:t>
            </a:r>
          </a:p>
          <a:p>
            <a:pPr marL="514350" indent="-514350">
              <a:buFont typeface="+mj-lt"/>
              <a:buAutoNum type="arabicPeriod"/>
            </a:pPr>
            <a:r>
              <a:rPr lang="en-GB" dirty="0"/>
              <a:t>Allied to point 3, the Roman Guard set to watch the tomb had to invent a story to account for the lack of a body, claiming it had been stolen – this admits to the lack of a corpse.</a:t>
            </a:r>
          </a:p>
          <a:p>
            <a:pPr marL="514350" indent="-514350">
              <a:buFont typeface="+mj-lt"/>
              <a:buAutoNum type="arabicPeriod"/>
            </a:pPr>
            <a:r>
              <a:rPr lang="en-GB" dirty="0"/>
              <a:t>The absence of a denial – no religious or political leaders were able to deny that the resurrection took place despite the fact that they did not want the church to progress.  All they needed to do was produce a corpse and the church would have been stopped in its tracks.</a:t>
            </a:r>
          </a:p>
        </p:txBody>
      </p:sp>
    </p:spTree>
    <p:extLst>
      <p:ext uri="{BB962C8B-B14F-4D97-AF65-F5344CB8AC3E}">
        <p14:creationId xmlns:p14="http://schemas.microsoft.com/office/powerpoint/2010/main" val="3443116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287C5-92DA-59E8-E553-62C34BFACFB9}"/>
              </a:ext>
            </a:extLst>
          </p:cNvPr>
          <p:cNvSpPr>
            <a:spLocks noGrp="1"/>
          </p:cNvSpPr>
          <p:nvPr>
            <p:ph type="title"/>
          </p:nvPr>
        </p:nvSpPr>
        <p:spPr/>
        <p:txBody>
          <a:bodyPr>
            <a:normAutofit fontScale="90000"/>
          </a:bodyPr>
          <a:lstStyle/>
          <a:p>
            <a:r>
              <a:rPr lang="en-GB" dirty="0"/>
              <a:t>So, what is the evidence that it happened – why is it safe for me to believe the unbelievable?</a:t>
            </a:r>
          </a:p>
        </p:txBody>
      </p:sp>
      <p:sp>
        <p:nvSpPr>
          <p:cNvPr id="3" name="Content Placeholder 2">
            <a:extLst>
              <a:ext uri="{FF2B5EF4-FFF2-40B4-BE49-F238E27FC236}">
                <a16:creationId xmlns:a16="http://schemas.microsoft.com/office/drawing/2014/main" id="{00E49C2D-D932-098A-FD43-C689B4B6FECB}"/>
              </a:ext>
            </a:extLst>
          </p:cNvPr>
          <p:cNvSpPr>
            <a:spLocks noGrp="1"/>
          </p:cNvSpPr>
          <p:nvPr>
            <p:ph idx="1"/>
          </p:nvPr>
        </p:nvSpPr>
        <p:spPr>
          <a:xfrm>
            <a:off x="838200" y="1500808"/>
            <a:ext cx="10515600" cy="5247861"/>
          </a:xfrm>
        </p:spPr>
        <p:txBody>
          <a:bodyPr>
            <a:normAutofit fontScale="77500" lnSpcReduction="20000"/>
          </a:bodyPr>
          <a:lstStyle/>
          <a:p>
            <a:pPr marL="514350" indent="-514350">
              <a:buFont typeface="+mj-lt"/>
              <a:buAutoNum type="arabicPeriod" startAt="6"/>
            </a:pPr>
            <a:r>
              <a:rPr lang="en-GB" dirty="0"/>
              <a:t>The meteoric rise of the church – this was phenomenal and despite persecution.</a:t>
            </a:r>
          </a:p>
          <a:p>
            <a:pPr marL="514350" indent="-514350">
              <a:buFont typeface="+mj-lt"/>
              <a:buAutoNum type="arabicPeriod" startAt="6"/>
            </a:pPr>
            <a:r>
              <a:rPr lang="en-GB" dirty="0"/>
              <a:t>The very short time-span between the events and the eye-witness reports. In fact, distinguished New Testament scholar James D. G. Dunn states, “This tradition [of Jesus’s resurrection and appearances], we can be entirely confident, was formulated as tradition within months of Jesus’ death.” and thought to be committed to writing after 1 – 8 years. No time for legendary embellishments.</a:t>
            </a:r>
          </a:p>
          <a:p>
            <a:pPr marL="514350" indent="-514350">
              <a:buFont typeface="+mj-lt"/>
              <a:buAutoNum type="arabicPeriod" startAt="6"/>
            </a:pPr>
            <a:r>
              <a:rPr lang="en-GB" dirty="0"/>
              <a:t>The change in the lives and characters of the Disciples. They went from hiding and in fear for their lives to fearlessly preaching the Gospel, preferring death to recanting their statements, seemingly overnight.</a:t>
            </a:r>
            <a:br>
              <a:rPr lang="en-GB" dirty="0"/>
            </a:br>
            <a:br>
              <a:rPr lang="en-GB" dirty="0"/>
            </a:br>
            <a:r>
              <a:rPr lang="en-GB" dirty="0"/>
              <a:t>They would be unlikely to be willing to die for something that was not true.  Their testimony, for which they were prepared to die invariably included details of the resurrection.</a:t>
            </a:r>
          </a:p>
          <a:p>
            <a:pPr marL="514350" indent="-514350">
              <a:buFont typeface="+mj-lt"/>
              <a:buAutoNum type="arabicPeriod" startAt="6"/>
            </a:pPr>
            <a:r>
              <a:rPr lang="en-GB" dirty="0"/>
              <a:t>The conversion of the Apostle James: James (Brother of Jesus) was an unbeliever until after the resurrection, at which point he became a believer so convicted that he faced an appalling martyrdom rather than recant.</a:t>
            </a:r>
          </a:p>
          <a:p>
            <a:pPr marL="514350" indent="-514350">
              <a:buFont typeface="+mj-lt"/>
              <a:buAutoNum type="arabicPeriod" startAt="6"/>
            </a:pPr>
            <a:r>
              <a:rPr lang="en-GB" dirty="0"/>
              <a:t>Similarly, the Apostle Thomas, who was the doubter, became the founder of the church in India and eventually being martyred, going from doubt to stoic faith after putting his hand in Jesus’ wounds.</a:t>
            </a:r>
          </a:p>
        </p:txBody>
      </p:sp>
    </p:spTree>
    <p:extLst>
      <p:ext uri="{BB962C8B-B14F-4D97-AF65-F5344CB8AC3E}">
        <p14:creationId xmlns:p14="http://schemas.microsoft.com/office/powerpoint/2010/main" val="4235162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A8AF4-BB31-724F-14F8-61D4C8E3C900}"/>
              </a:ext>
            </a:extLst>
          </p:cNvPr>
          <p:cNvSpPr>
            <a:spLocks noGrp="1"/>
          </p:cNvSpPr>
          <p:nvPr>
            <p:ph type="title"/>
          </p:nvPr>
        </p:nvSpPr>
        <p:spPr/>
        <p:txBody>
          <a:bodyPr>
            <a:normAutofit fontScale="90000"/>
          </a:bodyPr>
          <a:lstStyle/>
          <a:p>
            <a:r>
              <a:rPr lang="en-GB" dirty="0"/>
              <a:t>So, what is the evidence that it happened – why is it safe for me to believe the unbelievable?</a:t>
            </a:r>
          </a:p>
        </p:txBody>
      </p:sp>
      <p:sp>
        <p:nvSpPr>
          <p:cNvPr id="3" name="Content Placeholder 2">
            <a:extLst>
              <a:ext uri="{FF2B5EF4-FFF2-40B4-BE49-F238E27FC236}">
                <a16:creationId xmlns:a16="http://schemas.microsoft.com/office/drawing/2014/main" id="{76F8ECDB-596D-5FDA-AFB5-3D49F5329902}"/>
              </a:ext>
            </a:extLst>
          </p:cNvPr>
          <p:cNvSpPr>
            <a:spLocks noGrp="1"/>
          </p:cNvSpPr>
          <p:nvPr>
            <p:ph idx="1"/>
          </p:nvPr>
        </p:nvSpPr>
        <p:spPr>
          <a:xfrm>
            <a:off x="838200" y="1825624"/>
            <a:ext cx="10515600" cy="5032375"/>
          </a:xfrm>
        </p:spPr>
        <p:txBody>
          <a:bodyPr>
            <a:normAutofit fontScale="77500" lnSpcReduction="20000"/>
          </a:bodyPr>
          <a:lstStyle/>
          <a:p>
            <a:pPr marL="514350" indent="-514350">
              <a:buFont typeface="+mj-lt"/>
              <a:buAutoNum type="arabicPeriod" startAt="11"/>
            </a:pPr>
            <a:r>
              <a:rPr lang="en-GB" dirty="0"/>
              <a:t>The conversion of Saul of Tarsus (The Apostle Paul).  Paul was a high-flying Jew and was embittered against Christians: a persecutor of the Church. In many ways he lost everything upon conversion – status, wealth and popularity. He eventually went to his death by beheading because of his belief in the resurrection. He encountered the risen Jesus (Acts 9 and 22 v 5)</a:t>
            </a:r>
          </a:p>
          <a:p>
            <a:pPr marL="514350" indent="-514350">
              <a:buFont typeface="+mj-lt"/>
              <a:buAutoNum type="arabicPeriod" startAt="11"/>
            </a:pPr>
            <a:r>
              <a:rPr lang="en-GB" dirty="0"/>
              <a:t>The emergence of Sundays as the traditional day of worship for the Christian Church. For millennia the Jews had set aside Saturday as the Sabbath. How long does it normally take to change a religious tradition?  Seemingly overnight the church moved from Saturday to Sunday (Resurrection Sunday) because this was deemed to be the day of the resurrection.</a:t>
            </a:r>
          </a:p>
          <a:p>
            <a:pPr marL="514350" indent="-514350">
              <a:buFont typeface="+mj-lt"/>
              <a:buAutoNum type="arabicPeriod" startAt="11"/>
            </a:pPr>
            <a:r>
              <a:rPr lang="en-GB" dirty="0"/>
              <a:t>Last, but not least, the events played out in Jerusalem over Passover – a time when Jerusalem was rammed full of people (About 2 Million extra at a conservative estimate) – during which it would have been impossible to lie about what took place.</a:t>
            </a:r>
            <a:br>
              <a:rPr lang="en-GB" dirty="0"/>
            </a:br>
            <a:br>
              <a:rPr lang="en-GB" dirty="0"/>
            </a:br>
            <a:r>
              <a:rPr lang="en-GB" dirty="0"/>
              <a:t>This fact was used by both Peter and Paul to bring credibility to their accounts (Acts 26 </a:t>
            </a:r>
            <a:r>
              <a:rPr lang="en-GB"/>
              <a:t>v 26 </a:t>
            </a:r>
            <a:r>
              <a:rPr lang="en-GB" dirty="0"/>
              <a:t>and 2 v 22 &amp; 32 and 3 v 15)</a:t>
            </a:r>
          </a:p>
        </p:txBody>
      </p:sp>
    </p:spTree>
    <p:extLst>
      <p:ext uri="{BB962C8B-B14F-4D97-AF65-F5344CB8AC3E}">
        <p14:creationId xmlns:p14="http://schemas.microsoft.com/office/powerpoint/2010/main" val="3942249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9586A-6054-42E3-A76E-4AEAAD386EA5}"/>
              </a:ext>
            </a:extLst>
          </p:cNvPr>
          <p:cNvSpPr>
            <a:spLocks noGrp="1"/>
          </p:cNvSpPr>
          <p:nvPr>
            <p:ph type="title"/>
          </p:nvPr>
        </p:nvSpPr>
        <p:spPr/>
        <p:txBody>
          <a:bodyPr/>
          <a:lstStyle/>
          <a:p>
            <a:r>
              <a:rPr lang="en-GB" dirty="0"/>
              <a:t>Final comment about resurrection</a:t>
            </a:r>
          </a:p>
        </p:txBody>
      </p:sp>
      <p:sp>
        <p:nvSpPr>
          <p:cNvPr id="3" name="Content Placeholder 2">
            <a:extLst>
              <a:ext uri="{FF2B5EF4-FFF2-40B4-BE49-F238E27FC236}">
                <a16:creationId xmlns:a16="http://schemas.microsoft.com/office/drawing/2014/main" id="{C0C42C42-D0E6-0501-37FB-FF53AAC559DA}"/>
              </a:ext>
            </a:extLst>
          </p:cNvPr>
          <p:cNvSpPr>
            <a:spLocks noGrp="1"/>
          </p:cNvSpPr>
          <p:nvPr>
            <p:ph idx="1"/>
          </p:nvPr>
        </p:nvSpPr>
        <p:spPr>
          <a:xfrm>
            <a:off x="838200" y="1341782"/>
            <a:ext cx="10515600" cy="5516217"/>
          </a:xfrm>
        </p:spPr>
        <p:txBody>
          <a:bodyPr>
            <a:normAutofit fontScale="70000" lnSpcReduction="20000"/>
          </a:bodyPr>
          <a:lstStyle/>
          <a:p>
            <a:r>
              <a:rPr lang="en-GB" dirty="0"/>
              <a:t>Daniel 12 v 1 – 3 tells us that there will be a resurrection for all – some to eternal blessing  and some to eternal contempt.</a:t>
            </a:r>
          </a:p>
          <a:p>
            <a:r>
              <a:rPr lang="en-GB" dirty="0"/>
              <a:t>No one left out but only those who trust in the resurrection of Jesus will be raised to eternal blessing.</a:t>
            </a:r>
          </a:p>
          <a:p>
            <a:r>
              <a:rPr lang="en-GB" dirty="0"/>
              <a:t>There are many who teach that there is not a hell, no place of eternal torment and no ultimate sanction against sin (rejection of Jesus is the only unforgiveable sin).</a:t>
            </a:r>
          </a:p>
          <a:p>
            <a:r>
              <a:rPr lang="en-GB" dirty="0"/>
              <a:t>However, the Bible and Jesus both teach that there is a hell with eternal consequences.</a:t>
            </a:r>
          </a:p>
          <a:p>
            <a:r>
              <a:rPr lang="en-GB" dirty="0"/>
              <a:t>Matthew 10 v 28 tells us from Jesus’ mouth that Hell exists and that going there is destructive to the soul.</a:t>
            </a:r>
          </a:p>
          <a:p>
            <a:r>
              <a:rPr lang="en-GB" dirty="0"/>
              <a:t>Matthew 25 v 46 makes it clear that this is a place of eternal punishment.</a:t>
            </a:r>
          </a:p>
          <a:p>
            <a:r>
              <a:rPr lang="en-GB" dirty="0"/>
              <a:t>Matthew 13 v 24 – 30 and 25 v 41 tells us that this eternal punishment involves fire.</a:t>
            </a:r>
          </a:p>
          <a:p>
            <a:r>
              <a:rPr lang="en-GB" dirty="0"/>
              <a:t>These verses also speak of the fact that the punishment is forever.</a:t>
            </a:r>
          </a:p>
          <a:p>
            <a:r>
              <a:rPr lang="en-GB" dirty="0"/>
              <a:t>Hell is said to be more terrible than we can imagine.</a:t>
            </a:r>
          </a:p>
          <a:p>
            <a:r>
              <a:rPr lang="en-GB" dirty="0"/>
              <a:t>Mark 9 v 48 compares this eternal existence with being eternally eaten by worms.</a:t>
            </a:r>
          </a:p>
          <a:p>
            <a:r>
              <a:rPr lang="en-GB" dirty="0"/>
              <a:t>Our hope is expressed in John 5 verse 22 - Truly, truly, I say to you, he who hears My word, and believes Him who sent Me, has eternal life, and does not come into judgment, but has passed out of death into </a:t>
            </a:r>
            <a:r>
              <a:rPr lang="en-GB"/>
              <a:t>life.</a:t>
            </a:r>
          </a:p>
          <a:p>
            <a:endParaRPr lang="en-GB" dirty="0"/>
          </a:p>
        </p:txBody>
      </p:sp>
    </p:spTree>
    <p:extLst>
      <p:ext uri="{BB962C8B-B14F-4D97-AF65-F5344CB8AC3E}">
        <p14:creationId xmlns:p14="http://schemas.microsoft.com/office/powerpoint/2010/main" val="2373599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EF2EF2C-962B-452C-B81C-7B7B04FE399A}"/>
</file>

<file path=customXml/itemProps2.xml><?xml version="1.0" encoding="utf-8"?>
<ds:datastoreItem xmlns:ds="http://schemas.openxmlformats.org/officeDocument/2006/customXml" ds:itemID="{C9E299AA-2FC0-496E-8BA9-B33B8105DF01}"/>
</file>

<file path=customXml/itemProps3.xml><?xml version="1.0" encoding="utf-8"?>
<ds:datastoreItem xmlns:ds="http://schemas.openxmlformats.org/officeDocument/2006/customXml" ds:itemID="{4846865F-786B-420E-A87B-F54FB079BA15}"/>
</file>

<file path=docProps/app.xml><?xml version="1.0" encoding="utf-8"?>
<Properties xmlns="http://schemas.openxmlformats.org/officeDocument/2006/extended-properties" xmlns:vt="http://schemas.openxmlformats.org/officeDocument/2006/docPropsVTypes">
  <TotalTime>1436</TotalTime>
  <Words>1751</Words>
  <Application>Microsoft Office PowerPoint</Application>
  <PresentationFormat>Widescreen</PresentationFormat>
  <Paragraphs>60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Resurrection Sunday</vt:lpstr>
      <vt:lpstr>Why do we need to believe it?</vt:lpstr>
      <vt:lpstr>Why do we need to believe it?</vt:lpstr>
      <vt:lpstr>Why do we need to believe it?</vt:lpstr>
      <vt:lpstr>So, what is the evidence that it happened – why is it safe for me to believe the unbelievable?</vt:lpstr>
      <vt:lpstr>So, what is the evidence that it happened – why is it safe for me to believe the unbelievable?</vt:lpstr>
      <vt:lpstr>So, what is the evidence that it happened – why is it safe for me to believe the unbelievable?</vt:lpstr>
      <vt:lpstr>Final comment about resurrection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Resurrection Sunday</dc:title>
  <dc:creator>Ray Kelly</dc:creator>
  <cp:lastModifiedBy>Ray Kelly</cp:lastModifiedBy>
  <cp:revision>1</cp:revision>
  <dcterms:created xsi:type="dcterms:W3CDTF">2024-03-28T12:18:10Z</dcterms:created>
  <dcterms:modified xsi:type="dcterms:W3CDTF">2024-03-31T10:58:26Z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