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E9ED93-4657-47BF-A61E-BE26459C6D3E}" v="4" dt="2026-01-17T22:03:32.1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283"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undo custSel addSld delSld modSld">
      <pc:chgData name="Ray Kelly" userId="fe8bf2b6eea63579" providerId="LiveId" clId="{B98B9D12-8AEB-4359-BED4-D52F3681A5A0}" dt="2026-01-17T22:04:51.576" v="5988" actId="20577"/>
      <pc:docMkLst>
        <pc:docMk/>
      </pc:docMkLst>
      <pc:sldChg chg="modSp mod">
        <pc:chgData name="Ray Kelly" userId="fe8bf2b6eea63579" providerId="LiveId" clId="{B98B9D12-8AEB-4359-BED4-D52F3681A5A0}" dt="2026-01-12T14:39:14.607" v="55" actId="20577"/>
        <pc:sldMkLst>
          <pc:docMk/>
          <pc:sldMk cId="2178254382" sldId="256"/>
        </pc:sldMkLst>
        <pc:spChg chg="mod">
          <ac:chgData name="Ray Kelly" userId="fe8bf2b6eea63579" providerId="LiveId" clId="{B98B9D12-8AEB-4359-BED4-D52F3681A5A0}" dt="2026-01-12T14:38:14.714" v="16" actId="20577"/>
          <ac:spMkLst>
            <pc:docMk/>
            <pc:sldMk cId="2178254382" sldId="256"/>
            <ac:spMk id="2" creationId="{85B33D0A-41DE-3BED-F23C-D0802CA19081}"/>
          </ac:spMkLst>
        </pc:spChg>
        <pc:spChg chg="mod">
          <ac:chgData name="Ray Kelly" userId="fe8bf2b6eea63579" providerId="LiveId" clId="{B98B9D12-8AEB-4359-BED4-D52F3681A5A0}" dt="2026-01-12T14:39:14.607" v="55" actId="20577"/>
          <ac:spMkLst>
            <pc:docMk/>
            <pc:sldMk cId="2178254382" sldId="256"/>
            <ac:spMk id="3" creationId="{F480C34A-7C66-E218-16DE-2C417DFDF069}"/>
          </ac:spMkLst>
        </pc:spChg>
      </pc:sldChg>
      <pc:sldChg chg="modSp new mod">
        <pc:chgData name="Ray Kelly" userId="fe8bf2b6eea63579" providerId="LiveId" clId="{B98B9D12-8AEB-4359-BED4-D52F3681A5A0}" dt="2026-01-17T21:43:22.332" v="5926" actId="20577"/>
        <pc:sldMkLst>
          <pc:docMk/>
          <pc:sldMk cId="603704834" sldId="257"/>
        </pc:sldMkLst>
        <pc:spChg chg="mod">
          <ac:chgData name="Ray Kelly" userId="fe8bf2b6eea63579" providerId="LiveId" clId="{B98B9D12-8AEB-4359-BED4-D52F3681A5A0}" dt="2026-01-12T14:39:56.138" v="88" actId="20577"/>
          <ac:spMkLst>
            <pc:docMk/>
            <pc:sldMk cId="603704834" sldId="257"/>
            <ac:spMk id="2" creationId="{5E7608C1-5C15-0016-037F-1EFA44C1B7CA}"/>
          </ac:spMkLst>
        </pc:spChg>
        <pc:spChg chg="mod">
          <ac:chgData name="Ray Kelly" userId="fe8bf2b6eea63579" providerId="LiveId" clId="{B98B9D12-8AEB-4359-BED4-D52F3681A5A0}" dt="2026-01-17T21:43:22.332" v="5926" actId="20577"/>
          <ac:spMkLst>
            <pc:docMk/>
            <pc:sldMk cId="603704834" sldId="257"/>
            <ac:spMk id="3" creationId="{F39CC275-4646-B3CA-A4B3-6F9A7D029B95}"/>
          </ac:spMkLst>
        </pc:spChg>
      </pc:sldChg>
      <pc:sldChg chg="modSp add mod">
        <pc:chgData name="Ray Kelly" userId="fe8bf2b6eea63579" providerId="LiveId" clId="{B98B9D12-8AEB-4359-BED4-D52F3681A5A0}" dt="2026-01-12T15:23:46.666" v="2231" actId="27636"/>
        <pc:sldMkLst>
          <pc:docMk/>
          <pc:sldMk cId="603058666" sldId="258"/>
        </pc:sldMkLst>
        <pc:spChg chg="mod">
          <ac:chgData name="Ray Kelly" userId="fe8bf2b6eea63579" providerId="LiveId" clId="{B98B9D12-8AEB-4359-BED4-D52F3681A5A0}" dt="2026-01-12T15:23:46.666" v="2231" actId="27636"/>
          <ac:spMkLst>
            <pc:docMk/>
            <pc:sldMk cId="603058666" sldId="258"/>
            <ac:spMk id="3" creationId="{8CC4FF0F-62AC-479A-A3DA-34777FA99C83}"/>
          </ac:spMkLst>
        </pc:spChg>
      </pc:sldChg>
      <pc:sldChg chg="modSp add mod">
        <pc:chgData name="Ray Kelly" userId="fe8bf2b6eea63579" providerId="LiveId" clId="{B98B9D12-8AEB-4359-BED4-D52F3681A5A0}" dt="2026-01-17T21:47:36.393" v="5930" actId="20577"/>
        <pc:sldMkLst>
          <pc:docMk/>
          <pc:sldMk cId="204944647" sldId="259"/>
        </pc:sldMkLst>
        <pc:spChg chg="mod">
          <ac:chgData name="Ray Kelly" userId="fe8bf2b6eea63579" providerId="LiveId" clId="{B98B9D12-8AEB-4359-BED4-D52F3681A5A0}" dt="2026-01-17T21:47:36.393" v="5930" actId="20577"/>
          <ac:spMkLst>
            <pc:docMk/>
            <pc:sldMk cId="204944647" sldId="259"/>
            <ac:spMk id="3" creationId="{CF1A1812-9A86-09D7-14C3-F235DF0A39E1}"/>
          </ac:spMkLst>
        </pc:spChg>
      </pc:sldChg>
      <pc:sldChg chg="modSp add mod">
        <pc:chgData name="Ray Kelly" userId="fe8bf2b6eea63579" providerId="LiveId" clId="{B98B9D12-8AEB-4359-BED4-D52F3681A5A0}" dt="2026-01-12T15:32:50.454" v="2253" actId="27636"/>
        <pc:sldMkLst>
          <pc:docMk/>
          <pc:sldMk cId="2588776991" sldId="260"/>
        </pc:sldMkLst>
        <pc:spChg chg="mod">
          <ac:chgData name="Ray Kelly" userId="fe8bf2b6eea63579" providerId="LiveId" clId="{B98B9D12-8AEB-4359-BED4-D52F3681A5A0}" dt="2026-01-12T15:32:50.454" v="2253" actId="27636"/>
          <ac:spMkLst>
            <pc:docMk/>
            <pc:sldMk cId="2588776991" sldId="260"/>
            <ac:spMk id="3" creationId="{5514C7D8-41AE-D1D5-3C38-846A071DFA74}"/>
          </ac:spMkLst>
        </pc:spChg>
      </pc:sldChg>
      <pc:sldChg chg="modSp add mod">
        <pc:chgData name="Ray Kelly" userId="fe8bf2b6eea63579" providerId="LiveId" clId="{B98B9D12-8AEB-4359-BED4-D52F3681A5A0}" dt="2026-01-17T21:51:19.436" v="5935" actId="20577"/>
        <pc:sldMkLst>
          <pc:docMk/>
          <pc:sldMk cId="784772336" sldId="261"/>
        </pc:sldMkLst>
        <pc:spChg chg="mod">
          <ac:chgData name="Ray Kelly" userId="fe8bf2b6eea63579" providerId="LiveId" clId="{B98B9D12-8AEB-4359-BED4-D52F3681A5A0}" dt="2026-01-17T21:51:19.436" v="5935" actId="20577"/>
          <ac:spMkLst>
            <pc:docMk/>
            <pc:sldMk cId="784772336" sldId="261"/>
            <ac:spMk id="3" creationId="{4DDD79DA-BD9E-9931-FBFF-1D55AF62BAA4}"/>
          </ac:spMkLst>
        </pc:spChg>
      </pc:sldChg>
      <pc:sldChg chg="modSp add mod">
        <pc:chgData name="Ray Kelly" userId="fe8bf2b6eea63579" providerId="LiveId" clId="{B98B9D12-8AEB-4359-BED4-D52F3681A5A0}" dt="2026-01-13T16:10:42.290" v="4620" actId="20577"/>
        <pc:sldMkLst>
          <pc:docMk/>
          <pc:sldMk cId="3075864704" sldId="262"/>
        </pc:sldMkLst>
        <pc:spChg chg="mod">
          <ac:chgData name="Ray Kelly" userId="fe8bf2b6eea63579" providerId="LiveId" clId="{B98B9D12-8AEB-4359-BED4-D52F3681A5A0}" dt="2026-01-13T16:10:42.290" v="4620" actId="20577"/>
          <ac:spMkLst>
            <pc:docMk/>
            <pc:sldMk cId="3075864704" sldId="262"/>
            <ac:spMk id="3" creationId="{EB204DE0-93E1-86F6-4752-15E173D4146A}"/>
          </ac:spMkLst>
        </pc:spChg>
      </pc:sldChg>
      <pc:sldChg chg="modSp add mod">
        <pc:chgData name="Ray Kelly" userId="fe8bf2b6eea63579" providerId="LiveId" clId="{B98B9D12-8AEB-4359-BED4-D52F3681A5A0}" dt="2026-01-17T21:58:57.104" v="5945" actId="20577"/>
        <pc:sldMkLst>
          <pc:docMk/>
          <pc:sldMk cId="3504416124" sldId="263"/>
        </pc:sldMkLst>
        <pc:spChg chg="mod">
          <ac:chgData name="Ray Kelly" userId="fe8bf2b6eea63579" providerId="LiveId" clId="{B98B9D12-8AEB-4359-BED4-D52F3681A5A0}" dt="2026-01-17T21:58:57.104" v="5945" actId="20577"/>
          <ac:spMkLst>
            <pc:docMk/>
            <pc:sldMk cId="3504416124" sldId="263"/>
            <ac:spMk id="3" creationId="{08D5B017-CFE8-E3BB-947C-E0CCBF9C697D}"/>
          </ac:spMkLst>
        </pc:spChg>
      </pc:sldChg>
      <pc:sldChg chg="addSp modSp new mod">
        <pc:chgData name="Ray Kelly" userId="fe8bf2b6eea63579" providerId="LiveId" clId="{B98B9D12-8AEB-4359-BED4-D52F3681A5A0}" dt="2026-01-17T22:04:51.576" v="5988" actId="20577"/>
        <pc:sldMkLst>
          <pc:docMk/>
          <pc:sldMk cId="1995134908" sldId="264"/>
        </pc:sldMkLst>
        <pc:spChg chg="add">
          <ac:chgData name="Ray Kelly" userId="fe8bf2b6eea63579" providerId="LiveId" clId="{B98B9D12-8AEB-4359-BED4-D52F3681A5A0}" dt="2026-01-17T22:02:31.385" v="5947"/>
          <ac:spMkLst>
            <pc:docMk/>
            <pc:sldMk cId="1995134908" sldId="264"/>
            <ac:spMk id="2" creationId="{64528CE6-EEC8-FF9E-E0AC-5E9E3868D154}"/>
          </ac:spMkLst>
        </pc:spChg>
        <pc:spChg chg="add mod">
          <ac:chgData name="Ray Kelly" userId="fe8bf2b6eea63579" providerId="LiveId" clId="{B98B9D12-8AEB-4359-BED4-D52F3681A5A0}" dt="2026-01-17T22:04:51.576" v="5988" actId="20577"/>
          <ac:spMkLst>
            <pc:docMk/>
            <pc:sldMk cId="1995134908" sldId="264"/>
            <ac:spMk id="4" creationId="{C9026DBB-FE9E-18D3-FF94-55E5A7847261}"/>
          </ac:spMkLst>
        </pc:spChg>
        <pc:picChg chg="add mod">
          <ac:chgData name="Ray Kelly" userId="fe8bf2b6eea63579" providerId="LiveId" clId="{B98B9D12-8AEB-4359-BED4-D52F3681A5A0}" dt="2026-01-17T22:03:01.359" v="5951" actId="1076"/>
          <ac:picMkLst>
            <pc:docMk/>
            <pc:sldMk cId="1995134908" sldId="264"/>
            <ac:picMk id="3" creationId="{31ADBDCA-A040-552C-45A8-42BC72C5AFA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AB50D-7A92-8F99-3D36-64D3134E9C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50EE4E2-14C4-762D-B691-760938E84A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0BD7163-F66E-37E4-8812-A545A9FDE62A}"/>
              </a:ext>
            </a:extLst>
          </p:cNvPr>
          <p:cNvSpPr>
            <a:spLocks noGrp="1"/>
          </p:cNvSpPr>
          <p:nvPr>
            <p:ph type="dt" sz="half" idx="10"/>
          </p:nvPr>
        </p:nvSpPr>
        <p:spPr/>
        <p:txBody>
          <a:bodyPr/>
          <a:lstStyle/>
          <a:p>
            <a:fld id="{C87FDEAF-E6B5-44CA-BA02-4D59C3142C2F}" type="datetimeFigureOut">
              <a:rPr lang="en-GB" smtClean="0"/>
              <a:t>17/01/2026</a:t>
            </a:fld>
            <a:endParaRPr lang="en-GB"/>
          </a:p>
        </p:txBody>
      </p:sp>
      <p:sp>
        <p:nvSpPr>
          <p:cNvPr id="5" name="Footer Placeholder 4">
            <a:extLst>
              <a:ext uri="{FF2B5EF4-FFF2-40B4-BE49-F238E27FC236}">
                <a16:creationId xmlns:a16="http://schemas.microsoft.com/office/drawing/2014/main" id="{32282701-178B-C23F-6BE5-16FA863278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B4EC33-261C-3076-FDE5-F96AF4DD9C0A}"/>
              </a:ext>
            </a:extLst>
          </p:cNvPr>
          <p:cNvSpPr>
            <a:spLocks noGrp="1"/>
          </p:cNvSpPr>
          <p:nvPr>
            <p:ph type="sldNum" sz="quarter" idx="12"/>
          </p:nvPr>
        </p:nvSpPr>
        <p:spPr/>
        <p:txBody>
          <a:bodyPr/>
          <a:lstStyle/>
          <a:p>
            <a:fld id="{F0D92C8B-84D8-4109-BE9B-11BC3832A835}" type="slidenum">
              <a:rPr lang="en-GB" smtClean="0"/>
              <a:t>‹#›</a:t>
            </a:fld>
            <a:endParaRPr lang="en-GB"/>
          </a:p>
        </p:txBody>
      </p:sp>
    </p:spTree>
    <p:extLst>
      <p:ext uri="{BB962C8B-B14F-4D97-AF65-F5344CB8AC3E}">
        <p14:creationId xmlns:p14="http://schemas.microsoft.com/office/powerpoint/2010/main" val="319869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57F20-4799-FF65-6EE6-1813A86FDD0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B8899BD-7178-C81F-8F32-DEDD122BA1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1FF1E6-DF4D-B5BC-0091-DFF9BF63A024}"/>
              </a:ext>
            </a:extLst>
          </p:cNvPr>
          <p:cNvSpPr>
            <a:spLocks noGrp="1"/>
          </p:cNvSpPr>
          <p:nvPr>
            <p:ph type="dt" sz="half" idx="10"/>
          </p:nvPr>
        </p:nvSpPr>
        <p:spPr/>
        <p:txBody>
          <a:bodyPr/>
          <a:lstStyle/>
          <a:p>
            <a:fld id="{C87FDEAF-E6B5-44CA-BA02-4D59C3142C2F}" type="datetimeFigureOut">
              <a:rPr lang="en-GB" smtClean="0"/>
              <a:t>17/01/2026</a:t>
            </a:fld>
            <a:endParaRPr lang="en-GB"/>
          </a:p>
        </p:txBody>
      </p:sp>
      <p:sp>
        <p:nvSpPr>
          <p:cNvPr id="5" name="Footer Placeholder 4">
            <a:extLst>
              <a:ext uri="{FF2B5EF4-FFF2-40B4-BE49-F238E27FC236}">
                <a16:creationId xmlns:a16="http://schemas.microsoft.com/office/drawing/2014/main" id="{C387A4F9-4091-3109-ECF9-1868473CAB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73664E-55CD-E5E5-7764-EA70378C5B60}"/>
              </a:ext>
            </a:extLst>
          </p:cNvPr>
          <p:cNvSpPr>
            <a:spLocks noGrp="1"/>
          </p:cNvSpPr>
          <p:nvPr>
            <p:ph type="sldNum" sz="quarter" idx="12"/>
          </p:nvPr>
        </p:nvSpPr>
        <p:spPr/>
        <p:txBody>
          <a:bodyPr/>
          <a:lstStyle/>
          <a:p>
            <a:fld id="{F0D92C8B-84D8-4109-BE9B-11BC3832A835}" type="slidenum">
              <a:rPr lang="en-GB" smtClean="0"/>
              <a:t>‹#›</a:t>
            </a:fld>
            <a:endParaRPr lang="en-GB"/>
          </a:p>
        </p:txBody>
      </p:sp>
    </p:spTree>
    <p:extLst>
      <p:ext uri="{BB962C8B-B14F-4D97-AF65-F5344CB8AC3E}">
        <p14:creationId xmlns:p14="http://schemas.microsoft.com/office/powerpoint/2010/main" val="3814481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D741FE-7D59-AE22-C622-257D26CDDF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890645C-F72A-E0B3-7A3C-CB625D9DB5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8603DF-8DA7-1C11-468D-3DAA323448F8}"/>
              </a:ext>
            </a:extLst>
          </p:cNvPr>
          <p:cNvSpPr>
            <a:spLocks noGrp="1"/>
          </p:cNvSpPr>
          <p:nvPr>
            <p:ph type="dt" sz="half" idx="10"/>
          </p:nvPr>
        </p:nvSpPr>
        <p:spPr/>
        <p:txBody>
          <a:bodyPr/>
          <a:lstStyle/>
          <a:p>
            <a:fld id="{C87FDEAF-E6B5-44CA-BA02-4D59C3142C2F}" type="datetimeFigureOut">
              <a:rPr lang="en-GB" smtClean="0"/>
              <a:t>17/01/2026</a:t>
            </a:fld>
            <a:endParaRPr lang="en-GB"/>
          </a:p>
        </p:txBody>
      </p:sp>
      <p:sp>
        <p:nvSpPr>
          <p:cNvPr id="5" name="Footer Placeholder 4">
            <a:extLst>
              <a:ext uri="{FF2B5EF4-FFF2-40B4-BE49-F238E27FC236}">
                <a16:creationId xmlns:a16="http://schemas.microsoft.com/office/drawing/2014/main" id="{0636F208-E4E3-92E4-80C3-923F0739EA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889A2A-FE4E-6D86-E47B-316B538D10E0}"/>
              </a:ext>
            </a:extLst>
          </p:cNvPr>
          <p:cNvSpPr>
            <a:spLocks noGrp="1"/>
          </p:cNvSpPr>
          <p:nvPr>
            <p:ph type="sldNum" sz="quarter" idx="12"/>
          </p:nvPr>
        </p:nvSpPr>
        <p:spPr/>
        <p:txBody>
          <a:bodyPr/>
          <a:lstStyle/>
          <a:p>
            <a:fld id="{F0D92C8B-84D8-4109-BE9B-11BC3832A835}" type="slidenum">
              <a:rPr lang="en-GB" smtClean="0"/>
              <a:t>‹#›</a:t>
            </a:fld>
            <a:endParaRPr lang="en-GB"/>
          </a:p>
        </p:txBody>
      </p:sp>
    </p:spTree>
    <p:extLst>
      <p:ext uri="{BB962C8B-B14F-4D97-AF65-F5344CB8AC3E}">
        <p14:creationId xmlns:p14="http://schemas.microsoft.com/office/powerpoint/2010/main" val="228446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8AFDA-5A62-885E-71C6-7C5A9C9346E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464A8E-9BF1-84D6-2496-F4FC0484E5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174B92-FAB3-AEAD-24B3-1961375A908D}"/>
              </a:ext>
            </a:extLst>
          </p:cNvPr>
          <p:cNvSpPr>
            <a:spLocks noGrp="1"/>
          </p:cNvSpPr>
          <p:nvPr>
            <p:ph type="dt" sz="half" idx="10"/>
          </p:nvPr>
        </p:nvSpPr>
        <p:spPr/>
        <p:txBody>
          <a:bodyPr/>
          <a:lstStyle/>
          <a:p>
            <a:fld id="{C87FDEAF-E6B5-44CA-BA02-4D59C3142C2F}" type="datetimeFigureOut">
              <a:rPr lang="en-GB" smtClean="0"/>
              <a:t>17/01/2026</a:t>
            </a:fld>
            <a:endParaRPr lang="en-GB"/>
          </a:p>
        </p:txBody>
      </p:sp>
      <p:sp>
        <p:nvSpPr>
          <p:cNvPr id="5" name="Footer Placeholder 4">
            <a:extLst>
              <a:ext uri="{FF2B5EF4-FFF2-40B4-BE49-F238E27FC236}">
                <a16:creationId xmlns:a16="http://schemas.microsoft.com/office/drawing/2014/main" id="{8B9408DF-61BE-D052-A84E-66D36F704D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81FEAE-627B-4277-02A8-03E87C799D99}"/>
              </a:ext>
            </a:extLst>
          </p:cNvPr>
          <p:cNvSpPr>
            <a:spLocks noGrp="1"/>
          </p:cNvSpPr>
          <p:nvPr>
            <p:ph type="sldNum" sz="quarter" idx="12"/>
          </p:nvPr>
        </p:nvSpPr>
        <p:spPr/>
        <p:txBody>
          <a:bodyPr/>
          <a:lstStyle/>
          <a:p>
            <a:fld id="{F0D92C8B-84D8-4109-BE9B-11BC3832A835}" type="slidenum">
              <a:rPr lang="en-GB" smtClean="0"/>
              <a:t>‹#›</a:t>
            </a:fld>
            <a:endParaRPr lang="en-GB"/>
          </a:p>
        </p:txBody>
      </p:sp>
    </p:spTree>
    <p:extLst>
      <p:ext uri="{BB962C8B-B14F-4D97-AF65-F5344CB8AC3E}">
        <p14:creationId xmlns:p14="http://schemas.microsoft.com/office/powerpoint/2010/main" val="4279328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C0DC1-0B2C-D91F-48C4-CF6FCD561A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AFC941E-1306-9FDF-40D6-A7AAFB1555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6C6FCA-4ED3-F0E4-9D64-85C3C98A94B2}"/>
              </a:ext>
            </a:extLst>
          </p:cNvPr>
          <p:cNvSpPr>
            <a:spLocks noGrp="1"/>
          </p:cNvSpPr>
          <p:nvPr>
            <p:ph type="dt" sz="half" idx="10"/>
          </p:nvPr>
        </p:nvSpPr>
        <p:spPr/>
        <p:txBody>
          <a:bodyPr/>
          <a:lstStyle/>
          <a:p>
            <a:fld id="{C87FDEAF-E6B5-44CA-BA02-4D59C3142C2F}" type="datetimeFigureOut">
              <a:rPr lang="en-GB" smtClean="0"/>
              <a:t>17/01/2026</a:t>
            </a:fld>
            <a:endParaRPr lang="en-GB"/>
          </a:p>
        </p:txBody>
      </p:sp>
      <p:sp>
        <p:nvSpPr>
          <p:cNvPr id="5" name="Footer Placeholder 4">
            <a:extLst>
              <a:ext uri="{FF2B5EF4-FFF2-40B4-BE49-F238E27FC236}">
                <a16:creationId xmlns:a16="http://schemas.microsoft.com/office/drawing/2014/main" id="{DA3C86F2-DC8D-324B-1405-4B55D60A53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A036D6-AB9B-7C21-5E5B-4C948B41DCB8}"/>
              </a:ext>
            </a:extLst>
          </p:cNvPr>
          <p:cNvSpPr>
            <a:spLocks noGrp="1"/>
          </p:cNvSpPr>
          <p:nvPr>
            <p:ph type="sldNum" sz="quarter" idx="12"/>
          </p:nvPr>
        </p:nvSpPr>
        <p:spPr/>
        <p:txBody>
          <a:bodyPr/>
          <a:lstStyle/>
          <a:p>
            <a:fld id="{F0D92C8B-84D8-4109-BE9B-11BC3832A835}" type="slidenum">
              <a:rPr lang="en-GB" smtClean="0"/>
              <a:t>‹#›</a:t>
            </a:fld>
            <a:endParaRPr lang="en-GB"/>
          </a:p>
        </p:txBody>
      </p:sp>
    </p:spTree>
    <p:extLst>
      <p:ext uri="{BB962C8B-B14F-4D97-AF65-F5344CB8AC3E}">
        <p14:creationId xmlns:p14="http://schemas.microsoft.com/office/powerpoint/2010/main" val="1049485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15423-DD71-B3A1-092A-6CD4AA7F73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EC9F27-E1D1-A302-30D6-00E0CACDF2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CA33958-3745-8284-7AC7-578D73F692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A9B65F9-91BD-6EC5-BC7C-5BBA884D56AE}"/>
              </a:ext>
            </a:extLst>
          </p:cNvPr>
          <p:cNvSpPr>
            <a:spLocks noGrp="1"/>
          </p:cNvSpPr>
          <p:nvPr>
            <p:ph type="dt" sz="half" idx="10"/>
          </p:nvPr>
        </p:nvSpPr>
        <p:spPr/>
        <p:txBody>
          <a:bodyPr/>
          <a:lstStyle/>
          <a:p>
            <a:fld id="{C87FDEAF-E6B5-44CA-BA02-4D59C3142C2F}" type="datetimeFigureOut">
              <a:rPr lang="en-GB" smtClean="0"/>
              <a:t>17/01/2026</a:t>
            </a:fld>
            <a:endParaRPr lang="en-GB"/>
          </a:p>
        </p:txBody>
      </p:sp>
      <p:sp>
        <p:nvSpPr>
          <p:cNvPr id="6" name="Footer Placeholder 5">
            <a:extLst>
              <a:ext uri="{FF2B5EF4-FFF2-40B4-BE49-F238E27FC236}">
                <a16:creationId xmlns:a16="http://schemas.microsoft.com/office/drawing/2014/main" id="{046AC333-B260-0CCC-65DC-4A4ED40C22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F62BEDF-B0E2-7179-B5E4-19841884E598}"/>
              </a:ext>
            </a:extLst>
          </p:cNvPr>
          <p:cNvSpPr>
            <a:spLocks noGrp="1"/>
          </p:cNvSpPr>
          <p:nvPr>
            <p:ph type="sldNum" sz="quarter" idx="12"/>
          </p:nvPr>
        </p:nvSpPr>
        <p:spPr/>
        <p:txBody>
          <a:bodyPr/>
          <a:lstStyle/>
          <a:p>
            <a:fld id="{F0D92C8B-84D8-4109-BE9B-11BC3832A835}" type="slidenum">
              <a:rPr lang="en-GB" smtClean="0"/>
              <a:t>‹#›</a:t>
            </a:fld>
            <a:endParaRPr lang="en-GB"/>
          </a:p>
        </p:txBody>
      </p:sp>
    </p:spTree>
    <p:extLst>
      <p:ext uri="{BB962C8B-B14F-4D97-AF65-F5344CB8AC3E}">
        <p14:creationId xmlns:p14="http://schemas.microsoft.com/office/powerpoint/2010/main" val="1698368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39890-1445-F309-53AB-BCA9E7C659B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D5E489-D714-301D-802D-D14B519880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B52A87-DE17-2CE9-259A-8484F609CB8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7B93840-C140-E342-E3FF-17CD75C720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2478CF-DDFF-FAED-79A8-D73915C1C2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023D58-2991-81D0-88CD-7E9D0F377623}"/>
              </a:ext>
            </a:extLst>
          </p:cNvPr>
          <p:cNvSpPr>
            <a:spLocks noGrp="1"/>
          </p:cNvSpPr>
          <p:nvPr>
            <p:ph type="dt" sz="half" idx="10"/>
          </p:nvPr>
        </p:nvSpPr>
        <p:spPr/>
        <p:txBody>
          <a:bodyPr/>
          <a:lstStyle/>
          <a:p>
            <a:fld id="{C87FDEAF-E6B5-44CA-BA02-4D59C3142C2F}" type="datetimeFigureOut">
              <a:rPr lang="en-GB" smtClean="0"/>
              <a:t>17/01/2026</a:t>
            </a:fld>
            <a:endParaRPr lang="en-GB"/>
          </a:p>
        </p:txBody>
      </p:sp>
      <p:sp>
        <p:nvSpPr>
          <p:cNvPr id="8" name="Footer Placeholder 7">
            <a:extLst>
              <a:ext uri="{FF2B5EF4-FFF2-40B4-BE49-F238E27FC236}">
                <a16:creationId xmlns:a16="http://schemas.microsoft.com/office/drawing/2014/main" id="{5F9F787C-C809-2680-E3BE-982B6C8EA35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E2643B5-1EF7-7B10-C2A8-F755F7ACCC1C}"/>
              </a:ext>
            </a:extLst>
          </p:cNvPr>
          <p:cNvSpPr>
            <a:spLocks noGrp="1"/>
          </p:cNvSpPr>
          <p:nvPr>
            <p:ph type="sldNum" sz="quarter" idx="12"/>
          </p:nvPr>
        </p:nvSpPr>
        <p:spPr/>
        <p:txBody>
          <a:bodyPr/>
          <a:lstStyle/>
          <a:p>
            <a:fld id="{F0D92C8B-84D8-4109-BE9B-11BC3832A835}" type="slidenum">
              <a:rPr lang="en-GB" smtClean="0"/>
              <a:t>‹#›</a:t>
            </a:fld>
            <a:endParaRPr lang="en-GB"/>
          </a:p>
        </p:txBody>
      </p:sp>
    </p:spTree>
    <p:extLst>
      <p:ext uri="{BB962C8B-B14F-4D97-AF65-F5344CB8AC3E}">
        <p14:creationId xmlns:p14="http://schemas.microsoft.com/office/powerpoint/2010/main" val="1167329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1D87F-7CCE-247E-EAC9-E440B6FD42B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6F39F23-4C91-CBAF-E001-A05C72649323}"/>
              </a:ext>
            </a:extLst>
          </p:cNvPr>
          <p:cNvSpPr>
            <a:spLocks noGrp="1"/>
          </p:cNvSpPr>
          <p:nvPr>
            <p:ph type="dt" sz="half" idx="10"/>
          </p:nvPr>
        </p:nvSpPr>
        <p:spPr/>
        <p:txBody>
          <a:bodyPr/>
          <a:lstStyle/>
          <a:p>
            <a:fld id="{C87FDEAF-E6B5-44CA-BA02-4D59C3142C2F}" type="datetimeFigureOut">
              <a:rPr lang="en-GB" smtClean="0"/>
              <a:t>17/01/2026</a:t>
            </a:fld>
            <a:endParaRPr lang="en-GB"/>
          </a:p>
        </p:txBody>
      </p:sp>
      <p:sp>
        <p:nvSpPr>
          <p:cNvPr id="4" name="Footer Placeholder 3">
            <a:extLst>
              <a:ext uri="{FF2B5EF4-FFF2-40B4-BE49-F238E27FC236}">
                <a16:creationId xmlns:a16="http://schemas.microsoft.com/office/drawing/2014/main" id="{9C0598B8-2217-FE61-21C1-B5EE1F53FF5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B466D31-FC78-E243-5DF4-CFF223881294}"/>
              </a:ext>
            </a:extLst>
          </p:cNvPr>
          <p:cNvSpPr>
            <a:spLocks noGrp="1"/>
          </p:cNvSpPr>
          <p:nvPr>
            <p:ph type="sldNum" sz="quarter" idx="12"/>
          </p:nvPr>
        </p:nvSpPr>
        <p:spPr/>
        <p:txBody>
          <a:bodyPr/>
          <a:lstStyle/>
          <a:p>
            <a:fld id="{F0D92C8B-84D8-4109-BE9B-11BC3832A835}" type="slidenum">
              <a:rPr lang="en-GB" smtClean="0"/>
              <a:t>‹#›</a:t>
            </a:fld>
            <a:endParaRPr lang="en-GB"/>
          </a:p>
        </p:txBody>
      </p:sp>
    </p:spTree>
    <p:extLst>
      <p:ext uri="{BB962C8B-B14F-4D97-AF65-F5344CB8AC3E}">
        <p14:creationId xmlns:p14="http://schemas.microsoft.com/office/powerpoint/2010/main" val="174289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A1978D-E12E-0589-541D-33FCD144BC6E}"/>
              </a:ext>
            </a:extLst>
          </p:cNvPr>
          <p:cNvSpPr>
            <a:spLocks noGrp="1"/>
          </p:cNvSpPr>
          <p:nvPr>
            <p:ph type="dt" sz="half" idx="10"/>
          </p:nvPr>
        </p:nvSpPr>
        <p:spPr/>
        <p:txBody>
          <a:bodyPr/>
          <a:lstStyle/>
          <a:p>
            <a:fld id="{C87FDEAF-E6B5-44CA-BA02-4D59C3142C2F}" type="datetimeFigureOut">
              <a:rPr lang="en-GB" smtClean="0"/>
              <a:t>17/01/2026</a:t>
            </a:fld>
            <a:endParaRPr lang="en-GB"/>
          </a:p>
        </p:txBody>
      </p:sp>
      <p:sp>
        <p:nvSpPr>
          <p:cNvPr id="3" name="Footer Placeholder 2">
            <a:extLst>
              <a:ext uri="{FF2B5EF4-FFF2-40B4-BE49-F238E27FC236}">
                <a16:creationId xmlns:a16="http://schemas.microsoft.com/office/drawing/2014/main" id="{1B70BF06-97F2-1560-167C-320CCC476D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18E22CE-E256-EC3E-7931-3D9FF07F27B4}"/>
              </a:ext>
            </a:extLst>
          </p:cNvPr>
          <p:cNvSpPr>
            <a:spLocks noGrp="1"/>
          </p:cNvSpPr>
          <p:nvPr>
            <p:ph type="sldNum" sz="quarter" idx="12"/>
          </p:nvPr>
        </p:nvSpPr>
        <p:spPr/>
        <p:txBody>
          <a:bodyPr/>
          <a:lstStyle/>
          <a:p>
            <a:fld id="{F0D92C8B-84D8-4109-BE9B-11BC3832A835}" type="slidenum">
              <a:rPr lang="en-GB" smtClean="0"/>
              <a:t>‹#›</a:t>
            </a:fld>
            <a:endParaRPr lang="en-GB"/>
          </a:p>
        </p:txBody>
      </p:sp>
    </p:spTree>
    <p:extLst>
      <p:ext uri="{BB962C8B-B14F-4D97-AF65-F5344CB8AC3E}">
        <p14:creationId xmlns:p14="http://schemas.microsoft.com/office/powerpoint/2010/main" val="1779869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EE2F9-0109-1881-E169-56E33F2F4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A6605E6-1E26-0FC1-1703-E7FA554051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829DE29-B6C4-CFD0-78AF-61552CED46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FCF5F7-2454-FD79-84E3-0C256332B24B}"/>
              </a:ext>
            </a:extLst>
          </p:cNvPr>
          <p:cNvSpPr>
            <a:spLocks noGrp="1"/>
          </p:cNvSpPr>
          <p:nvPr>
            <p:ph type="dt" sz="half" idx="10"/>
          </p:nvPr>
        </p:nvSpPr>
        <p:spPr/>
        <p:txBody>
          <a:bodyPr/>
          <a:lstStyle/>
          <a:p>
            <a:fld id="{C87FDEAF-E6B5-44CA-BA02-4D59C3142C2F}" type="datetimeFigureOut">
              <a:rPr lang="en-GB" smtClean="0"/>
              <a:t>17/01/2026</a:t>
            </a:fld>
            <a:endParaRPr lang="en-GB"/>
          </a:p>
        </p:txBody>
      </p:sp>
      <p:sp>
        <p:nvSpPr>
          <p:cNvPr id="6" name="Footer Placeholder 5">
            <a:extLst>
              <a:ext uri="{FF2B5EF4-FFF2-40B4-BE49-F238E27FC236}">
                <a16:creationId xmlns:a16="http://schemas.microsoft.com/office/drawing/2014/main" id="{FDE4A0F6-D879-D98B-E70D-8102F1239D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A59C4D-B3B7-EAA9-ED3A-BCA3D3CD4F4E}"/>
              </a:ext>
            </a:extLst>
          </p:cNvPr>
          <p:cNvSpPr>
            <a:spLocks noGrp="1"/>
          </p:cNvSpPr>
          <p:nvPr>
            <p:ph type="sldNum" sz="quarter" idx="12"/>
          </p:nvPr>
        </p:nvSpPr>
        <p:spPr/>
        <p:txBody>
          <a:bodyPr/>
          <a:lstStyle/>
          <a:p>
            <a:fld id="{F0D92C8B-84D8-4109-BE9B-11BC3832A835}" type="slidenum">
              <a:rPr lang="en-GB" smtClean="0"/>
              <a:t>‹#›</a:t>
            </a:fld>
            <a:endParaRPr lang="en-GB"/>
          </a:p>
        </p:txBody>
      </p:sp>
    </p:spTree>
    <p:extLst>
      <p:ext uri="{BB962C8B-B14F-4D97-AF65-F5344CB8AC3E}">
        <p14:creationId xmlns:p14="http://schemas.microsoft.com/office/powerpoint/2010/main" val="115231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EA266-5503-899A-26A2-6C618D7350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3DD80EA-C514-AF0C-9702-7BF16CF971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893001B-AA66-A3CA-9A8A-8970220C19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E1C96-95EF-7D94-3258-53F7D4410725}"/>
              </a:ext>
            </a:extLst>
          </p:cNvPr>
          <p:cNvSpPr>
            <a:spLocks noGrp="1"/>
          </p:cNvSpPr>
          <p:nvPr>
            <p:ph type="dt" sz="half" idx="10"/>
          </p:nvPr>
        </p:nvSpPr>
        <p:spPr/>
        <p:txBody>
          <a:bodyPr/>
          <a:lstStyle/>
          <a:p>
            <a:fld id="{C87FDEAF-E6B5-44CA-BA02-4D59C3142C2F}" type="datetimeFigureOut">
              <a:rPr lang="en-GB" smtClean="0"/>
              <a:t>17/01/2026</a:t>
            </a:fld>
            <a:endParaRPr lang="en-GB"/>
          </a:p>
        </p:txBody>
      </p:sp>
      <p:sp>
        <p:nvSpPr>
          <p:cNvPr id="6" name="Footer Placeholder 5">
            <a:extLst>
              <a:ext uri="{FF2B5EF4-FFF2-40B4-BE49-F238E27FC236}">
                <a16:creationId xmlns:a16="http://schemas.microsoft.com/office/drawing/2014/main" id="{56EE180E-3A4A-FF1E-A471-EB2A33AA8A8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BB0B941-C4C3-6864-ADC1-9ACDB49B8258}"/>
              </a:ext>
            </a:extLst>
          </p:cNvPr>
          <p:cNvSpPr>
            <a:spLocks noGrp="1"/>
          </p:cNvSpPr>
          <p:nvPr>
            <p:ph type="sldNum" sz="quarter" idx="12"/>
          </p:nvPr>
        </p:nvSpPr>
        <p:spPr/>
        <p:txBody>
          <a:bodyPr/>
          <a:lstStyle/>
          <a:p>
            <a:fld id="{F0D92C8B-84D8-4109-BE9B-11BC3832A835}" type="slidenum">
              <a:rPr lang="en-GB" smtClean="0"/>
              <a:t>‹#›</a:t>
            </a:fld>
            <a:endParaRPr lang="en-GB"/>
          </a:p>
        </p:txBody>
      </p:sp>
    </p:spTree>
    <p:extLst>
      <p:ext uri="{BB962C8B-B14F-4D97-AF65-F5344CB8AC3E}">
        <p14:creationId xmlns:p14="http://schemas.microsoft.com/office/powerpoint/2010/main" val="2827268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B05A1D-4C04-013D-FDC6-1DD738E5A7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BC074E-F54C-4DB8-60C3-405E6378B6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195628-CDBE-C47C-0A12-5AFB29ABF1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87FDEAF-E6B5-44CA-BA02-4D59C3142C2F}" type="datetimeFigureOut">
              <a:rPr lang="en-GB" smtClean="0"/>
              <a:t>17/01/2026</a:t>
            </a:fld>
            <a:endParaRPr lang="en-GB"/>
          </a:p>
        </p:txBody>
      </p:sp>
      <p:sp>
        <p:nvSpPr>
          <p:cNvPr id="5" name="Footer Placeholder 4">
            <a:extLst>
              <a:ext uri="{FF2B5EF4-FFF2-40B4-BE49-F238E27FC236}">
                <a16:creationId xmlns:a16="http://schemas.microsoft.com/office/drawing/2014/main" id="{FD406411-4761-8EA4-8F84-1E7CD0EA53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773BDB9-CCA1-243F-DC71-DF9844BA8A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0D92C8B-84D8-4109-BE9B-11BC3832A835}" type="slidenum">
              <a:rPr lang="en-GB" smtClean="0"/>
              <a:t>‹#›</a:t>
            </a:fld>
            <a:endParaRPr lang="en-GB"/>
          </a:p>
        </p:txBody>
      </p:sp>
    </p:spTree>
    <p:extLst>
      <p:ext uri="{BB962C8B-B14F-4D97-AF65-F5344CB8AC3E}">
        <p14:creationId xmlns:p14="http://schemas.microsoft.com/office/powerpoint/2010/main" val="3295857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33D0A-41DE-3BED-F23C-D0802CA19081}"/>
              </a:ext>
            </a:extLst>
          </p:cNvPr>
          <p:cNvSpPr>
            <a:spLocks noGrp="1"/>
          </p:cNvSpPr>
          <p:nvPr>
            <p:ph type="ctrTitle"/>
          </p:nvPr>
        </p:nvSpPr>
        <p:spPr/>
        <p:txBody>
          <a:bodyPr/>
          <a:lstStyle/>
          <a:p>
            <a:r>
              <a:rPr lang="en-GB" dirty="0"/>
              <a:t>Matthew 26 part 4</a:t>
            </a:r>
          </a:p>
        </p:txBody>
      </p:sp>
      <p:sp>
        <p:nvSpPr>
          <p:cNvPr id="3" name="Subtitle 2">
            <a:extLst>
              <a:ext uri="{FF2B5EF4-FFF2-40B4-BE49-F238E27FC236}">
                <a16:creationId xmlns:a16="http://schemas.microsoft.com/office/drawing/2014/main" id="{F480C34A-7C66-E218-16DE-2C417DFDF069}"/>
              </a:ext>
            </a:extLst>
          </p:cNvPr>
          <p:cNvSpPr>
            <a:spLocks noGrp="1"/>
          </p:cNvSpPr>
          <p:nvPr>
            <p:ph type="subTitle" idx="1"/>
          </p:nvPr>
        </p:nvSpPr>
        <p:spPr/>
        <p:txBody>
          <a:bodyPr/>
          <a:lstStyle/>
          <a:p>
            <a:r>
              <a:rPr lang="en-GB" dirty="0"/>
              <a:t>Verses 47 – 56</a:t>
            </a:r>
          </a:p>
          <a:p>
            <a:r>
              <a:rPr lang="en-GB" dirty="0"/>
              <a:t>The Betrayal and Arrest</a:t>
            </a:r>
          </a:p>
        </p:txBody>
      </p:sp>
    </p:spTree>
    <p:extLst>
      <p:ext uri="{BB962C8B-B14F-4D97-AF65-F5344CB8AC3E}">
        <p14:creationId xmlns:p14="http://schemas.microsoft.com/office/powerpoint/2010/main" val="2178254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1ADBDCA-A040-552C-45A8-42BC72C5AFA8}"/>
              </a:ext>
            </a:extLst>
          </p:cNvPr>
          <p:cNvPicPr>
            <a:picLocks noChangeAspect="1"/>
          </p:cNvPicPr>
          <p:nvPr/>
        </p:nvPicPr>
        <p:blipFill>
          <a:blip r:embed="rId2"/>
          <a:stretch>
            <a:fillRect/>
          </a:stretch>
        </p:blipFill>
        <p:spPr>
          <a:xfrm>
            <a:off x="1099038" y="239485"/>
            <a:ext cx="9993923" cy="5987143"/>
          </a:xfrm>
          <a:prstGeom prst="rect">
            <a:avLst/>
          </a:prstGeom>
        </p:spPr>
      </p:pic>
      <p:sp>
        <p:nvSpPr>
          <p:cNvPr id="4" name="TextBox 3">
            <a:extLst>
              <a:ext uri="{FF2B5EF4-FFF2-40B4-BE49-F238E27FC236}">
                <a16:creationId xmlns:a16="http://schemas.microsoft.com/office/drawing/2014/main" id="{C9026DBB-FE9E-18D3-FF94-55E5A7847261}"/>
              </a:ext>
            </a:extLst>
          </p:cNvPr>
          <p:cNvSpPr txBox="1"/>
          <p:nvPr/>
        </p:nvSpPr>
        <p:spPr>
          <a:xfrm>
            <a:off x="3907970" y="6389914"/>
            <a:ext cx="3701143" cy="369332"/>
          </a:xfrm>
          <a:prstGeom prst="rect">
            <a:avLst/>
          </a:prstGeom>
          <a:noFill/>
        </p:spPr>
        <p:txBody>
          <a:bodyPr wrap="square" rtlCol="0">
            <a:spAutoFit/>
          </a:bodyPr>
          <a:lstStyle/>
          <a:p>
            <a:r>
              <a:rPr lang="en-GB" dirty="0"/>
              <a:t>63779 cross-references in the Bible</a:t>
            </a:r>
          </a:p>
        </p:txBody>
      </p:sp>
    </p:spTree>
    <p:extLst>
      <p:ext uri="{BB962C8B-B14F-4D97-AF65-F5344CB8AC3E}">
        <p14:creationId xmlns:p14="http://schemas.microsoft.com/office/powerpoint/2010/main" val="1995134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608C1-5C15-0016-037F-1EFA44C1B7CA}"/>
              </a:ext>
            </a:extLst>
          </p:cNvPr>
          <p:cNvSpPr>
            <a:spLocks noGrp="1"/>
          </p:cNvSpPr>
          <p:nvPr>
            <p:ph type="title"/>
          </p:nvPr>
        </p:nvSpPr>
        <p:spPr/>
        <p:txBody>
          <a:bodyPr/>
          <a:lstStyle/>
          <a:p>
            <a:r>
              <a:rPr lang="en-GB" dirty="0"/>
              <a:t>Matthew 26 part 4 – Jesus’ betrayal and arrest</a:t>
            </a:r>
          </a:p>
        </p:txBody>
      </p:sp>
      <p:sp>
        <p:nvSpPr>
          <p:cNvPr id="3" name="Content Placeholder 2">
            <a:extLst>
              <a:ext uri="{FF2B5EF4-FFF2-40B4-BE49-F238E27FC236}">
                <a16:creationId xmlns:a16="http://schemas.microsoft.com/office/drawing/2014/main" id="{F39CC275-4646-B3CA-A4B3-6F9A7D029B95}"/>
              </a:ext>
            </a:extLst>
          </p:cNvPr>
          <p:cNvSpPr>
            <a:spLocks noGrp="1"/>
          </p:cNvSpPr>
          <p:nvPr>
            <p:ph idx="1"/>
          </p:nvPr>
        </p:nvSpPr>
        <p:spPr>
          <a:xfrm>
            <a:off x="457200" y="1371600"/>
            <a:ext cx="11440886" cy="5486400"/>
          </a:xfrm>
        </p:spPr>
        <p:txBody>
          <a:bodyPr>
            <a:normAutofit fontScale="77500" lnSpcReduction="20000"/>
          </a:bodyPr>
          <a:lstStyle/>
          <a:p>
            <a:r>
              <a:rPr lang="en-GB" dirty="0"/>
              <a:t>In the last two sessions we have dealt with Jesus’ shedding of His blood in the Garden of Gethsemane, as well as the prayers that He prayed at this time, very close to His crucifixion.</a:t>
            </a:r>
          </a:p>
          <a:p>
            <a:r>
              <a:rPr lang="en-GB" dirty="0"/>
              <a:t>The shedding of His blood was significant in that he was evidently suffering from a usually fatal condition caused by extreme stress and/or anxiety.</a:t>
            </a:r>
          </a:p>
          <a:p>
            <a:r>
              <a:rPr lang="en-GB" dirty="0"/>
              <a:t>We should remind ourselves that Jesus’ blood was shed for those who suffer from stress and anxiety, as well as the other things of which we are about to read in the coming chapters.</a:t>
            </a:r>
          </a:p>
          <a:p>
            <a:r>
              <a:rPr lang="en-GB" dirty="0"/>
              <a:t>We should also remember that in this we are seeing the humanity of Jesus coming to the fore – He was fully man, yet fully God, and as a man He was not immune from anxieties, as well as other human needs such as thirst or hunger.</a:t>
            </a:r>
          </a:p>
          <a:p>
            <a:r>
              <a:rPr lang="en-GB" dirty="0"/>
              <a:t>Such was His human turmoil at this time that God sent an Angel to strengthen Him.</a:t>
            </a:r>
          </a:p>
          <a:p>
            <a:r>
              <a:rPr lang="en-GB" dirty="0"/>
              <a:t>When His disciples could not stay awake to await the end of His time of prayer, and having said He would drink the cup with which He was presented, He then said, with some urgency, ”The time is here and I am about to be betrayed: let us go from here”.</a:t>
            </a:r>
          </a:p>
          <a:p>
            <a:r>
              <a:rPr lang="en-GB" dirty="0"/>
              <a:t>It is here that we move into the next phase of the events, prophesied from centuries earlier, that preceded the crucifixion.</a:t>
            </a:r>
          </a:p>
          <a:p>
            <a:r>
              <a:rPr lang="en-GB" dirty="0"/>
              <a:t>Judas returns to the Garden to betray Him with a kiss, feigning friendship – arguably the very worst form of betrayal; the accompanying crowd must have been something of a give-away.</a:t>
            </a:r>
          </a:p>
          <a:p>
            <a:pPr marL="0" indent="0">
              <a:buNone/>
            </a:pPr>
            <a:endParaRPr lang="en-GB" dirty="0"/>
          </a:p>
        </p:txBody>
      </p:sp>
    </p:spTree>
    <p:extLst>
      <p:ext uri="{BB962C8B-B14F-4D97-AF65-F5344CB8AC3E}">
        <p14:creationId xmlns:p14="http://schemas.microsoft.com/office/powerpoint/2010/main" val="603704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E2B4B-AC91-DA62-E396-AF231BE37E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539CD8-0483-3695-B786-8274A925EEB5}"/>
              </a:ext>
            </a:extLst>
          </p:cNvPr>
          <p:cNvSpPr>
            <a:spLocks noGrp="1"/>
          </p:cNvSpPr>
          <p:nvPr>
            <p:ph type="title"/>
          </p:nvPr>
        </p:nvSpPr>
        <p:spPr/>
        <p:txBody>
          <a:bodyPr/>
          <a:lstStyle/>
          <a:p>
            <a:r>
              <a:rPr lang="en-GB" dirty="0"/>
              <a:t>Matthew 26 part 4 – Jesus’ betrayal and arrest</a:t>
            </a:r>
          </a:p>
        </p:txBody>
      </p:sp>
      <p:sp>
        <p:nvSpPr>
          <p:cNvPr id="3" name="Content Placeholder 2">
            <a:extLst>
              <a:ext uri="{FF2B5EF4-FFF2-40B4-BE49-F238E27FC236}">
                <a16:creationId xmlns:a16="http://schemas.microsoft.com/office/drawing/2014/main" id="{8CC4FF0F-62AC-479A-A3DA-34777FA99C83}"/>
              </a:ext>
            </a:extLst>
          </p:cNvPr>
          <p:cNvSpPr>
            <a:spLocks noGrp="1"/>
          </p:cNvSpPr>
          <p:nvPr>
            <p:ph idx="1"/>
          </p:nvPr>
        </p:nvSpPr>
        <p:spPr>
          <a:xfrm>
            <a:off x="838200" y="1371600"/>
            <a:ext cx="10515600" cy="5486400"/>
          </a:xfrm>
        </p:spPr>
        <p:txBody>
          <a:bodyPr>
            <a:normAutofit fontScale="70000" lnSpcReduction="20000"/>
          </a:bodyPr>
          <a:lstStyle/>
          <a:p>
            <a:r>
              <a:rPr lang="en-GB" dirty="0"/>
              <a:t>This scene is recorded in all four Gospels (Mark 14v 43 and following, Luke 22 v 47 and following and John 18 v 1 – 11)</a:t>
            </a:r>
          </a:p>
          <a:p>
            <a:r>
              <a:rPr lang="en-GB" dirty="0"/>
              <a:t>The scene begins with the first examples of the illegal proceedings to which Jesus was to be subjected.</a:t>
            </a:r>
          </a:p>
          <a:p>
            <a:r>
              <a:rPr lang="en-GB" dirty="0"/>
              <a:t>Firstly, he was arrested at night. Under Jewish Law all arrests and trials were supposed to be conducted during daytime hours.</a:t>
            </a:r>
          </a:p>
          <a:p>
            <a:r>
              <a:rPr lang="en-GB" dirty="0"/>
              <a:t>He was also arrested without any formal charge against Jewish Law being made – this also was illegal.</a:t>
            </a:r>
          </a:p>
          <a:p>
            <a:r>
              <a:rPr lang="en-GB" dirty="0"/>
              <a:t>Among those who were arresting Him were the Chief Priests, Pharisees and Elders of the People.</a:t>
            </a:r>
          </a:p>
          <a:p>
            <a:r>
              <a:rPr lang="en-GB" dirty="0"/>
              <a:t>These were going to be His judges at the trial and Jewish Law demanded, as our Law does, that Judges are unbiased – it was illegal.</a:t>
            </a:r>
          </a:p>
          <a:p>
            <a:r>
              <a:rPr lang="en-GB" dirty="0"/>
              <a:t>The indictment against Jesus was illegal, because the judges themselves brought up the charge without any prior testimony by witnesses. The Jewish court (the Sanhedrin) was not allowed by law to originate charges.</a:t>
            </a:r>
          </a:p>
          <a:p>
            <a:r>
              <a:rPr lang="en-GB" dirty="0"/>
              <a:t>Jesus was subject to a secret preliminary examination at night (Jn.18:12-14, 19-23). Jewish law permitted only daylight proceedings.</a:t>
            </a:r>
          </a:p>
          <a:p>
            <a:r>
              <a:rPr lang="en-GB" dirty="0"/>
              <a:t>The court illegally proceeded to hold its trial of Jesus before sunrise so that no one would be available to testify on his behalf.</a:t>
            </a:r>
          </a:p>
          <a:p>
            <a:endParaRPr lang="en-GB" dirty="0"/>
          </a:p>
        </p:txBody>
      </p:sp>
    </p:spTree>
    <p:extLst>
      <p:ext uri="{BB962C8B-B14F-4D97-AF65-F5344CB8AC3E}">
        <p14:creationId xmlns:p14="http://schemas.microsoft.com/office/powerpoint/2010/main" val="603058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E27954-7ED0-4DA7-B37A-0CD8866F07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5BE159-2F20-D0D3-FA14-F4E05B2A2341}"/>
              </a:ext>
            </a:extLst>
          </p:cNvPr>
          <p:cNvSpPr>
            <a:spLocks noGrp="1"/>
          </p:cNvSpPr>
          <p:nvPr>
            <p:ph type="title"/>
          </p:nvPr>
        </p:nvSpPr>
        <p:spPr/>
        <p:txBody>
          <a:bodyPr/>
          <a:lstStyle/>
          <a:p>
            <a:r>
              <a:rPr lang="en-GB" dirty="0"/>
              <a:t>Matthew 26 part 4 – Jesus’ betrayal and arrest</a:t>
            </a:r>
          </a:p>
        </p:txBody>
      </p:sp>
      <p:sp>
        <p:nvSpPr>
          <p:cNvPr id="3" name="Content Placeholder 2">
            <a:extLst>
              <a:ext uri="{FF2B5EF4-FFF2-40B4-BE49-F238E27FC236}">
                <a16:creationId xmlns:a16="http://schemas.microsoft.com/office/drawing/2014/main" id="{CF1A1812-9A86-09D7-14C3-F235DF0A39E1}"/>
              </a:ext>
            </a:extLst>
          </p:cNvPr>
          <p:cNvSpPr>
            <a:spLocks noGrp="1"/>
          </p:cNvSpPr>
          <p:nvPr>
            <p:ph idx="1"/>
          </p:nvPr>
        </p:nvSpPr>
        <p:spPr>
          <a:xfrm>
            <a:off x="838200" y="1371600"/>
            <a:ext cx="10515600" cy="5486400"/>
          </a:xfrm>
        </p:spPr>
        <p:txBody>
          <a:bodyPr>
            <a:normAutofit fontScale="70000" lnSpcReduction="20000"/>
          </a:bodyPr>
          <a:lstStyle/>
          <a:p>
            <a:r>
              <a:rPr lang="en-GB" dirty="0"/>
              <a:t>Even though Jewish law did not permit the trial of a capital offense to begin on a Friday or on the day before an annual festival day, Jesus was arrested and tried the day before the Sabbath, that also happened to be the first day of the Festival of Unleavened Bread (John.18:28; 19:31).</a:t>
            </a:r>
          </a:p>
          <a:p>
            <a:r>
              <a:rPr lang="en-GB" dirty="0"/>
              <a:t>Jesus' trial was concluded in one day, but the law in the Mishnah says, "If a sentence of death is to be pronounced, it [a criminal charge] cannot be concluded before the following day" (</a:t>
            </a:r>
            <a:r>
              <a:rPr lang="en-GB" dirty="0" err="1"/>
              <a:t>Mishnah,"Sanhedrin</a:t>
            </a:r>
            <a:r>
              <a:rPr lang="en-GB" dirty="0"/>
              <a:t>" IV, 1). This was done to allow sufficient opportunity for any witnesses in support of the accused to present themselves. Jesus' trial was conducted in private and completed in less than nine hours.</a:t>
            </a:r>
          </a:p>
          <a:p>
            <a:r>
              <a:rPr lang="en-GB" dirty="0"/>
              <a:t>Two false witnesses charged Jesus with saying he would destroy the temple made with hands (Mk.14:58), yet he was condemned by the court on the charge of blasphemy. And he was condemned on his own testimony (Lk.22:67-71). However, according to Jewish law,   a person could not be condemned by their own testimony.</a:t>
            </a:r>
          </a:p>
          <a:p>
            <a:r>
              <a:rPr lang="en-GB" dirty="0"/>
              <a:t>The merits of Jesus' </a:t>
            </a:r>
            <a:r>
              <a:rPr lang="en-GB" dirty="0" err="1"/>
              <a:t>defense</a:t>
            </a:r>
            <a:r>
              <a:rPr lang="en-GB" dirty="0"/>
              <a:t> were not considered. The high priest did not "inquire, and make search, and ask diligently" (Deut.13:14) to see whether Jesus' statement was blasphemous. The law in the Mishnah says, "The judges shall weigh the matter in sincerity of their conscience" (Sanhedrin IV, 5). Instead, the court pronounced the sentence instantly and unanimously!</a:t>
            </a:r>
          </a:p>
          <a:p>
            <a:r>
              <a:rPr lang="en-GB" dirty="0"/>
              <a:t>Those who would have voted against condemnation were not at Jesus' trial. Joseph of </a:t>
            </a:r>
            <a:r>
              <a:rPr lang="en-GB" dirty="0" err="1"/>
              <a:t>Arimathaea</a:t>
            </a:r>
            <a:r>
              <a:rPr lang="en-GB" dirty="0"/>
              <a:t> was a member of the court, yet he was not there (Lk.23:50-51). Jesus' opponents had made sure that only those who hated him would be there.</a:t>
            </a:r>
          </a:p>
        </p:txBody>
      </p:sp>
    </p:spTree>
    <p:extLst>
      <p:ext uri="{BB962C8B-B14F-4D97-AF65-F5344CB8AC3E}">
        <p14:creationId xmlns:p14="http://schemas.microsoft.com/office/powerpoint/2010/main" val="204944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EBD10-48C9-2C02-021D-94CCDF2873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A2242F-966A-F615-9A86-E3F9857BC70D}"/>
              </a:ext>
            </a:extLst>
          </p:cNvPr>
          <p:cNvSpPr>
            <a:spLocks noGrp="1"/>
          </p:cNvSpPr>
          <p:nvPr>
            <p:ph type="title"/>
          </p:nvPr>
        </p:nvSpPr>
        <p:spPr/>
        <p:txBody>
          <a:bodyPr/>
          <a:lstStyle/>
          <a:p>
            <a:r>
              <a:rPr lang="en-GB" dirty="0"/>
              <a:t>Matthew 26 part 4 – Jesus’ betrayal and arrest</a:t>
            </a:r>
          </a:p>
        </p:txBody>
      </p:sp>
      <p:sp>
        <p:nvSpPr>
          <p:cNvPr id="3" name="Content Placeholder 2">
            <a:extLst>
              <a:ext uri="{FF2B5EF4-FFF2-40B4-BE49-F238E27FC236}">
                <a16:creationId xmlns:a16="http://schemas.microsoft.com/office/drawing/2014/main" id="{5514C7D8-41AE-D1D5-3C38-846A071DFA74}"/>
              </a:ext>
            </a:extLst>
          </p:cNvPr>
          <p:cNvSpPr>
            <a:spLocks noGrp="1"/>
          </p:cNvSpPr>
          <p:nvPr>
            <p:ph idx="1"/>
          </p:nvPr>
        </p:nvSpPr>
        <p:spPr>
          <a:xfrm>
            <a:off x="838200" y="1371600"/>
            <a:ext cx="10515600" cy="5486400"/>
          </a:xfrm>
        </p:spPr>
        <p:txBody>
          <a:bodyPr>
            <a:normAutofit fontScale="92500" lnSpcReduction="10000"/>
          </a:bodyPr>
          <a:lstStyle/>
          <a:p>
            <a:r>
              <a:rPr lang="en-GB" dirty="0"/>
              <a:t>The sentence was pronounced in a place forbidden by law. The trial took place at the high priest's house (Lk.22:54), and according to the law, a death sentence could be pronounced only in the court's appointed place.</a:t>
            </a:r>
          </a:p>
          <a:p>
            <a:r>
              <a:rPr lang="en-GB" dirty="0"/>
              <a:t>Most of the judges were not legally qualified to try Jesus because most were his enemies. In such cases, Jewish law required these judges to disqualify themselves in order to ensure that the accused would be tried by impartial judges.</a:t>
            </a:r>
          </a:p>
          <a:p>
            <a:r>
              <a:rPr lang="en-GB" dirty="0"/>
              <a:t>The court illegally switched the charges from blasphemy to treason when the case went before Pilate. Jesus' opponents wanted him killed but they did not want to do  it themselves. Therefore, they charged him with treason (Lk.23:2)—a crime against Rome—so the Romans would be responsible for his death. No evidence of treason was ever presented (Jn.18:29-30), and after a brief interview, Pilate determined that Jesus was not guilty of treason (Jn.18:38; 19:4; Matt.27:18).</a:t>
            </a:r>
          </a:p>
        </p:txBody>
      </p:sp>
    </p:spTree>
    <p:extLst>
      <p:ext uri="{BB962C8B-B14F-4D97-AF65-F5344CB8AC3E}">
        <p14:creationId xmlns:p14="http://schemas.microsoft.com/office/powerpoint/2010/main" val="2588776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3122C-79AD-1C5E-7462-EE7B8143FF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3BEC6C-282D-6E4F-D203-26BC7E2C38FA}"/>
              </a:ext>
            </a:extLst>
          </p:cNvPr>
          <p:cNvSpPr>
            <a:spLocks noGrp="1"/>
          </p:cNvSpPr>
          <p:nvPr>
            <p:ph type="title"/>
          </p:nvPr>
        </p:nvSpPr>
        <p:spPr/>
        <p:txBody>
          <a:bodyPr/>
          <a:lstStyle/>
          <a:p>
            <a:r>
              <a:rPr lang="en-GB" dirty="0"/>
              <a:t>Matthew 26 part 4 – Jesus’ betrayal and arrest</a:t>
            </a:r>
          </a:p>
        </p:txBody>
      </p:sp>
      <p:sp>
        <p:nvSpPr>
          <p:cNvPr id="3" name="Content Placeholder 2">
            <a:extLst>
              <a:ext uri="{FF2B5EF4-FFF2-40B4-BE49-F238E27FC236}">
                <a16:creationId xmlns:a16="http://schemas.microsoft.com/office/drawing/2014/main" id="{4DDD79DA-BD9E-9931-FBFF-1D55AF62BAA4}"/>
              </a:ext>
            </a:extLst>
          </p:cNvPr>
          <p:cNvSpPr>
            <a:spLocks noGrp="1"/>
          </p:cNvSpPr>
          <p:nvPr>
            <p:ph idx="1"/>
          </p:nvPr>
        </p:nvSpPr>
        <p:spPr>
          <a:xfrm>
            <a:off x="838200" y="1371600"/>
            <a:ext cx="10515600" cy="5486400"/>
          </a:xfrm>
        </p:spPr>
        <p:txBody>
          <a:bodyPr>
            <a:normAutofit fontScale="77500" lnSpcReduction="20000"/>
          </a:bodyPr>
          <a:lstStyle/>
          <a:p>
            <a:r>
              <a:rPr lang="en-GB" dirty="0"/>
              <a:t>We should note that despite what was about to happen, and despite Jesus’ full knowledge of it, there was no bitterness in Jesus, but He greeted Judas as ‘friend’.</a:t>
            </a:r>
          </a:p>
          <a:p>
            <a:r>
              <a:rPr lang="en-GB" dirty="0"/>
              <a:t>In verse 51 we read that one of those among the disciples took out his sword and cut off the ear of the High Priest’s servant.</a:t>
            </a:r>
          </a:p>
          <a:p>
            <a:r>
              <a:rPr lang="en-GB" dirty="0"/>
              <a:t>By conflating the accounts, we find that it was his right ear that was cut off and that his name was Malchus.</a:t>
            </a:r>
          </a:p>
          <a:p>
            <a:r>
              <a:rPr lang="en-GB" dirty="0"/>
              <a:t>This extra detail goes toward the truth of the account – the more detail, the easier to disprove if it was a false account.</a:t>
            </a:r>
          </a:p>
          <a:p>
            <a:r>
              <a:rPr lang="en-GB" dirty="0"/>
              <a:t>Jesus’ immediate reaction is to eschew this violent response and to heal Malchus’ ear.</a:t>
            </a:r>
          </a:p>
          <a:p>
            <a:r>
              <a:rPr lang="en-GB" dirty="0"/>
              <a:t>Kindness extended to the ones who have come to kill Him – a remarkable response and hard to comprehend among men of a sinful disposition.</a:t>
            </a:r>
          </a:p>
          <a:p>
            <a:r>
              <a:rPr lang="en-GB" dirty="0"/>
              <a:t>We might tend to say, “Well done Peter” and “Serves him right”.</a:t>
            </a:r>
          </a:p>
          <a:p>
            <a:r>
              <a:rPr lang="en-GB" dirty="0"/>
              <a:t>It’s a hard lesson to learn that we should not treat people based upon the way they treat us, but should love our enemies and pray for those who persecute us (Matthew 5 v 44).</a:t>
            </a:r>
          </a:p>
          <a:p>
            <a:r>
              <a:rPr lang="en-GB" dirty="0"/>
              <a:t>Jesus showed that He loved Malchus despite Malchus being among those who hate Him.</a:t>
            </a:r>
          </a:p>
        </p:txBody>
      </p:sp>
    </p:spTree>
    <p:extLst>
      <p:ext uri="{BB962C8B-B14F-4D97-AF65-F5344CB8AC3E}">
        <p14:creationId xmlns:p14="http://schemas.microsoft.com/office/powerpoint/2010/main" val="784772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B1623-996A-BEA7-E09C-511D89188A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2EF425-4476-61FF-CB81-03DA212D9567}"/>
              </a:ext>
            </a:extLst>
          </p:cNvPr>
          <p:cNvSpPr>
            <a:spLocks noGrp="1"/>
          </p:cNvSpPr>
          <p:nvPr>
            <p:ph type="title"/>
          </p:nvPr>
        </p:nvSpPr>
        <p:spPr/>
        <p:txBody>
          <a:bodyPr/>
          <a:lstStyle/>
          <a:p>
            <a:r>
              <a:rPr lang="en-GB" dirty="0"/>
              <a:t>Matthew 26 part 4 – Jesus’ betrayal and arrest</a:t>
            </a:r>
          </a:p>
        </p:txBody>
      </p:sp>
      <p:sp>
        <p:nvSpPr>
          <p:cNvPr id="3" name="Content Placeholder 2">
            <a:extLst>
              <a:ext uri="{FF2B5EF4-FFF2-40B4-BE49-F238E27FC236}">
                <a16:creationId xmlns:a16="http://schemas.microsoft.com/office/drawing/2014/main" id="{EB204DE0-93E1-86F6-4752-15E173D4146A}"/>
              </a:ext>
            </a:extLst>
          </p:cNvPr>
          <p:cNvSpPr>
            <a:spLocks noGrp="1"/>
          </p:cNvSpPr>
          <p:nvPr>
            <p:ph idx="1"/>
          </p:nvPr>
        </p:nvSpPr>
        <p:spPr>
          <a:xfrm>
            <a:off x="838200" y="1371600"/>
            <a:ext cx="10515600" cy="5486400"/>
          </a:xfrm>
        </p:spPr>
        <p:txBody>
          <a:bodyPr>
            <a:normAutofit fontScale="70000" lnSpcReduction="20000"/>
          </a:bodyPr>
          <a:lstStyle/>
          <a:p>
            <a:r>
              <a:rPr lang="en-GB" dirty="0"/>
              <a:t>His instruction to Peter is interesting – “put your sword away, those who take up the sword will die by the sword”.</a:t>
            </a:r>
          </a:p>
          <a:p>
            <a:r>
              <a:rPr lang="en-GB" dirty="0"/>
              <a:t>Does this mean that we should never defend ourselves with a weapon.</a:t>
            </a:r>
          </a:p>
          <a:p>
            <a:r>
              <a:rPr lang="en-GB" dirty="0"/>
              <a:t>I don’t think this is the context of this verse; I think it refers to people who are proactive in their aggression with the sword.</a:t>
            </a:r>
          </a:p>
          <a:p>
            <a:r>
              <a:rPr lang="en-GB" dirty="0"/>
              <a:t>He then says something that is really important to us and confirms the immutable nature of the scriptures.</a:t>
            </a:r>
          </a:p>
          <a:p>
            <a:r>
              <a:rPr lang="en-GB" dirty="0"/>
              <a:t>“How else will the scriptures be fulfilled that have said that these things must happen in this way?”</a:t>
            </a:r>
          </a:p>
          <a:p>
            <a:r>
              <a:rPr lang="en-GB" dirty="0"/>
              <a:t>So, what was written that said these things must happen.</a:t>
            </a:r>
          </a:p>
          <a:p>
            <a:r>
              <a:rPr lang="en-GB" dirty="0"/>
              <a:t>If it is written in God’s word it </a:t>
            </a:r>
            <a:r>
              <a:rPr lang="en-GB" b="1" dirty="0"/>
              <a:t>MUST</a:t>
            </a:r>
            <a:r>
              <a:rPr lang="en-GB" dirty="0"/>
              <a:t> come to pass (Matthew 5 v 18, Luke 18 v 31, Luke 22 v 37, Acts 1 v 16 and many other places).</a:t>
            </a:r>
          </a:p>
          <a:p>
            <a:r>
              <a:rPr lang="en-GB" dirty="0"/>
              <a:t>The Old Testament was used to forecast so many things about Jesus the Messiah and His credibility depended upon his coming, His life, His death and His resurrection occurring in alignment with these forecasts.</a:t>
            </a:r>
          </a:p>
          <a:p>
            <a:r>
              <a:rPr lang="en-GB" dirty="0"/>
              <a:t>If the Lord had not gone through with the events of the crucifixion, how would Isaiah 53 have been fulfilled?</a:t>
            </a:r>
          </a:p>
          <a:p>
            <a:r>
              <a:rPr lang="en-GB" dirty="0"/>
              <a:t>How would Psalm 22 have been fulfilled? How would Isaiah 52 v 14 have been fulfilled?</a:t>
            </a:r>
          </a:p>
          <a:p>
            <a:r>
              <a:rPr lang="en-GB" dirty="0"/>
              <a:t>What about the Passover feast – a prophetic feast – how would that have been fulfilled?</a:t>
            </a:r>
          </a:p>
          <a:p>
            <a:endParaRPr lang="en-GB" dirty="0"/>
          </a:p>
          <a:p>
            <a:endParaRPr lang="en-GB" dirty="0"/>
          </a:p>
        </p:txBody>
      </p:sp>
    </p:spTree>
    <p:extLst>
      <p:ext uri="{BB962C8B-B14F-4D97-AF65-F5344CB8AC3E}">
        <p14:creationId xmlns:p14="http://schemas.microsoft.com/office/powerpoint/2010/main" val="3075864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9142B-261C-A01C-7713-AB1CB7E07F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CA7DAC-6FF9-9B32-9C9A-7EDF810C719C}"/>
              </a:ext>
            </a:extLst>
          </p:cNvPr>
          <p:cNvSpPr>
            <a:spLocks noGrp="1"/>
          </p:cNvSpPr>
          <p:nvPr>
            <p:ph type="title"/>
          </p:nvPr>
        </p:nvSpPr>
        <p:spPr/>
        <p:txBody>
          <a:bodyPr/>
          <a:lstStyle/>
          <a:p>
            <a:r>
              <a:rPr lang="en-GB" dirty="0"/>
              <a:t>Matthew 26 part 4 – Jesus’ betrayal and arrest</a:t>
            </a:r>
          </a:p>
        </p:txBody>
      </p:sp>
      <p:sp>
        <p:nvSpPr>
          <p:cNvPr id="3" name="Content Placeholder 2">
            <a:extLst>
              <a:ext uri="{FF2B5EF4-FFF2-40B4-BE49-F238E27FC236}">
                <a16:creationId xmlns:a16="http://schemas.microsoft.com/office/drawing/2014/main" id="{08D5B017-CFE8-E3BB-947C-E0CCBF9C697D}"/>
              </a:ext>
            </a:extLst>
          </p:cNvPr>
          <p:cNvSpPr>
            <a:spLocks noGrp="1"/>
          </p:cNvSpPr>
          <p:nvPr>
            <p:ph idx="1"/>
          </p:nvPr>
        </p:nvSpPr>
        <p:spPr>
          <a:xfrm>
            <a:off x="838200" y="1371600"/>
            <a:ext cx="10515600" cy="5486400"/>
          </a:xfrm>
        </p:spPr>
        <p:txBody>
          <a:bodyPr>
            <a:normAutofit fontScale="70000" lnSpcReduction="20000"/>
          </a:bodyPr>
          <a:lstStyle/>
          <a:p>
            <a:r>
              <a:rPr lang="en-GB" dirty="0"/>
              <a:t>What about the Feast of First Fruits, celebrated in anticipation of His resurrection – no death, no resurrection.</a:t>
            </a:r>
          </a:p>
          <a:p>
            <a:r>
              <a:rPr lang="en-GB" dirty="0"/>
              <a:t>What about Zechariah 11 v 12 – the 30 pieces of silver?</a:t>
            </a:r>
          </a:p>
          <a:p>
            <a:r>
              <a:rPr lang="en-GB" dirty="0"/>
              <a:t>What about the fact that he must be nailed to wood (a tree), (Deuteronomy 21 v 23).</a:t>
            </a:r>
          </a:p>
          <a:p>
            <a:r>
              <a:rPr lang="en-GB" dirty="0"/>
              <a:t>What about the prophecies of Daniel 9. Messiah had to die to fulfil them.</a:t>
            </a:r>
          </a:p>
          <a:p>
            <a:r>
              <a:rPr lang="en-GB" dirty="0"/>
              <a:t>What about the prophetic typology of Genesis 22 – the offering of the only son on mount Moriah – only makes sense if God’s only son died on Mount Moriah.</a:t>
            </a:r>
          </a:p>
          <a:p>
            <a:r>
              <a:rPr lang="en-GB" dirty="0"/>
              <a:t>Psalm 69 v 21, they would give him Gall to drink.</a:t>
            </a:r>
          </a:p>
          <a:p>
            <a:r>
              <a:rPr lang="en-GB" dirty="0"/>
              <a:t>So, for the word of God to truly be the word of God, for prophecy to mean anything at all, it had to come to pass.</a:t>
            </a:r>
          </a:p>
          <a:p>
            <a:r>
              <a:rPr lang="en-GB" dirty="0"/>
              <a:t>The arrest squad coming with swords and clubs, Jesus said, was to fulfil the scriptures (Psalm 22 v 16).</a:t>
            </a:r>
          </a:p>
          <a:p>
            <a:r>
              <a:rPr lang="en-GB" dirty="0"/>
              <a:t>These are all events, and the list is not exhaustive, that give us reason to believe the truth of the Gospel accounts.</a:t>
            </a:r>
          </a:p>
          <a:p>
            <a:r>
              <a:rPr lang="en-GB" dirty="0"/>
              <a:t>Application for us is to understand that the more we understand God’s word, the more our faith will be confirmed.</a:t>
            </a:r>
          </a:p>
          <a:p>
            <a:r>
              <a:rPr lang="en-GB" dirty="0"/>
              <a:t>This book, written by 40+ authors over 1600 years on 3 continents and in 3 languages is miraculously integrated and internally consistent.</a:t>
            </a:r>
          </a:p>
        </p:txBody>
      </p:sp>
    </p:spTree>
    <p:extLst>
      <p:ext uri="{BB962C8B-B14F-4D97-AF65-F5344CB8AC3E}">
        <p14:creationId xmlns:p14="http://schemas.microsoft.com/office/powerpoint/2010/main" val="35044161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64f03cd6e5b92c2f5bd7bebabcbc328d">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e96677c5e04fda60252d3329f8b1b617"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67BE43C-0FFB-456C-B81A-FF01799E046A}"/>
</file>

<file path=customXml/itemProps2.xml><?xml version="1.0" encoding="utf-8"?>
<ds:datastoreItem xmlns:ds="http://schemas.openxmlformats.org/officeDocument/2006/customXml" ds:itemID="{595817FD-1D4D-4B12-BD98-C319A46886F5}"/>
</file>

<file path=customXml/itemProps3.xml><?xml version="1.0" encoding="utf-8"?>
<ds:datastoreItem xmlns:ds="http://schemas.openxmlformats.org/officeDocument/2006/customXml" ds:itemID="{5C6BBB57-E7D0-4426-9B02-F7E71877D36E}"/>
</file>

<file path=docProps/app.xml><?xml version="1.0" encoding="utf-8"?>
<Properties xmlns="http://schemas.openxmlformats.org/officeDocument/2006/extended-properties" xmlns:vt="http://schemas.openxmlformats.org/officeDocument/2006/docPropsVTypes">
  <TotalTime>2896</TotalTime>
  <Words>1832</Words>
  <Application>Microsoft Office PowerPoint</Application>
  <PresentationFormat>Widescreen</PresentationFormat>
  <Paragraphs>67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26 part 4</vt:lpstr>
      <vt:lpstr>PowerPoint Presentation</vt:lpstr>
      <vt:lpstr>Matthew 26 part 4 – Jesus’ betrayal and arrest</vt:lpstr>
      <vt:lpstr>Matthew 26 part 4 – Jesus’ betrayal and arrest</vt:lpstr>
      <vt:lpstr>Matthew 26 part 4 – Jesus’ betrayal and arrest</vt:lpstr>
      <vt:lpstr>Matthew 26 part 4 – Jesus’ betrayal and arrest</vt:lpstr>
      <vt:lpstr>Matthew 26 part 4 – Jesus’ betrayal and arrest</vt:lpstr>
      <vt:lpstr>Matthew 26 part 4 – Jesus’ betrayal and arrest</vt:lpstr>
      <vt:lpstr>Matthew 26 part 4 – Jesus’ betrayal and arrest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2026-01-12T14:37:18Z</dcterms:created>
  <dcterms:modified xsi:type="dcterms:W3CDTF">2026-01-17T22:05:01Z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