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61" r:id="rId6"/>
    <p:sldId id="262" r:id="rId7"/>
    <p:sldId id="263" r:id="rId8"/>
    <p:sldId id="264" r:id="rId9"/>
    <p:sldId id="265" r:id="rId10"/>
    <p:sldId id="266"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A334277-BD1C-474B-B84A-E13EA1A58E23}" v="94" dt="2025-03-22T19:54:08.19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0" d="100"/>
          <a:sy n="70" d="100"/>
        </p:scale>
        <p:origin x="1166" y="2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18" Type="http://schemas.openxmlformats.org/officeDocument/2006/relationships/customXml" Target="../customXml/item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6" Type="http://schemas.microsoft.com/office/2016/11/relationships/changesInfo" Target="changesInfos/changesInfo1.xml"/><Relationship Id="rId20"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ay Kelly" userId="fe8bf2b6eea63579" providerId="LiveId" clId="{7A334277-BD1C-474B-B84A-E13EA1A58E23}"/>
    <pc:docChg chg="undo custSel addSld delSld modSld sldOrd">
      <pc:chgData name="Ray Kelly" userId="fe8bf2b6eea63579" providerId="LiveId" clId="{7A334277-BD1C-474B-B84A-E13EA1A58E23}" dt="2025-03-22T19:54:08.197" v="9164" actId="20577"/>
      <pc:docMkLst>
        <pc:docMk/>
      </pc:docMkLst>
      <pc:sldChg chg="modSp mod">
        <pc:chgData name="Ray Kelly" userId="fe8bf2b6eea63579" providerId="LiveId" clId="{7A334277-BD1C-474B-B84A-E13EA1A58E23}" dt="2025-03-14T07:48:51.945" v="38" actId="20577"/>
        <pc:sldMkLst>
          <pc:docMk/>
          <pc:sldMk cId="2910758415" sldId="256"/>
        </pc:sldMkLst>
        <pc:spChg chg="mod">
          <ac:chgData name="Ray Kelly" userId="fe8bf2b6eea63579" providerId="LiveId" clId="{7A334277-BD1C-474B-B84A-E13EA1A58E23}" dt="2025-03-14T07:48:28.177" v="18" actId="20577"/>
          <ac:spMkLst>
            <pc:docMk/>
            <pc:sldMk cId="2910758415" sldId="256"/>
            <ac:spMk id="2" creationId="{46E170E2-18F7-F461-7323-E1CB327A7A15}"/>
          </ac:spMkLst>
        </pc:spChg>
        <pc:spChg chg="mod">
          <ac:chgData name="Ray Kelly" userId="fe8bf2b6eea63579" providerId="LiveId" clId="{7A334277-BD1C-474B-B84A-E13EA1A58E23}" dt="2025-03-14T07:48:51.945" v="38" actId="20577"/>
          <ac:spMkLst>
            <pc:docMk/>
            <pc:sldMk cId="2910758415" sldId="256"/>
            <ac:spMk id="3" creationId="{78995AD4-102D-277C-8A1C-BE64C0AC0F3F}"/>
          </ac:spMkLst>
        </pc:spChg>
      </pc:sldChg>
      <pc:sldChg chg="modSp new mod">
        <pc:chgData name="Ray Kelly" userId="fe8bf2b6eea63579" providerId="LiveId" clId="{7A334277-BD1C-474B-B84A-E13EA1A58E23}" dt="2025-03-22T18:44:27.788" v="8047" actId="20577"/>
        <pc:sldMkLst>
          <pc:docMk/>
          <pc:sldMk cId="4052965795" sldId="257"/>
        </pc:sldMkLst>
        <pc:spChg chg="mod">
          <ac:chgData name="Ray Kelly" userId="fe8bf2b6eea63579" providerId="LiveId" clId="{7A334277-BD1C-474B-B84A-E13EA1A58E23}" dt="2025-03-14T07:49:25.678" v="40"/>
          <ac:spMkLst>
            <pc:docMk/>
            <pc:sldMk cId="4052965795" sldId="257"/>
            <ac:spMk id="2" creationId="{71213674-120B-6E15-C5C9-98BCB64BB42D}"/>
          </ac:spMkLst>
        </pc:spChg>
        <pc:spChg chg="mod">
          <ac:chgData name="Ray Kelly" userId="fe8bf2b6eea63579" providerId="LiveId" clId="{7A334277-BD1C-474B-B84A-E13EA1A58E23}" dt="2025-03-22T18:44:27.788" v="8047" actId="20577"/>
          <ac:spMkLst>
            <pc:docMk/>
            <pc:sldMk cId="4052965795" sldId="257"/>
            <ac:spMk id="3" creationId="{3ADD076E-A1B0-26C2-7C19-AB569C2A7B39}"/>
          </ac:spMkLst>
        </pc:spChg>
      </pc:sldChg>
      <pc:sldChg chg="modSp add mod">
        <pc:chgData name="Ray Kelly" userId="fe8bf2b6eea63579" providerId="LiveId" clId="{7A334277-BD1C-474B-B84A-E13EA1A58E23}" dt="2025-03-14T16:41:39.189" v="2018" actId="113"/>
        <pc:sldMkLst>
          <pc:docMk/>
          <pc:sldMk cId="4032337421" sldId="258"/>
        </pc:sldMkLst>
        <pc:spChg chg="mod">
          <ac:chgData name="Ray Kelly" userId="fe8bf2b6eea63579" providerId="LiveId" clId="{7A334277-BD1C-474B-B84A-E13EA1A58E23}" dt="2025-03-14T16:41:39.189" v="2018" actId="113"/>
          <ac:spMkLst>
            <pc:docMk/>
            <pc:sldMk cId="4032337421" sldId="258"/>
            <ac:spMk id="3" creationId="{22B07EB4-0EF9-808B-1CF0-9E4DA46DF7EA}"/>
          </ac:spMkLst>
        </pc:spChg>
      </pc:sldChg>
      <pc:sldChg chg="addSp delSp modSp new del mod setBg">
        <pc:chgData name="Ray Kelly" userId="fe8bf2b6eea63579" providerId="LiveId" clId="{7A334277-BD1C-474B-B84A-E13EA1A58E23}" dt="2025-03-14T17:19:25.028" v="2495" actId="47"/>
        <pc:sldMkLst>
          <pc:docMk/>
          <pc:sldMk cId="4168465637" sldId="259"/>
        </pc:sldMkLst>
      </pc:sldChg>
      <pc:sldChg chg="addSp modSp new ord">
        <pc:chgData name="Ray Kelly" userId="fe8bf2b6eea63579" providerId="LiveId" clId="{7A334277-BD1C-474B-B84A-E13EA1A58E23}" dt="2025-03-22T18:45:21.459" v="8049"/>
        <pc:sldMkLst>
          <pc:docMk/>
          <pc:sldMk cId="476379614" sldId="260"/>
        </pc:sldMkLst>
        <pc:picChg chg="add mod">
          <ac:chgData name="Ray Kelly" userId="fe8bf2b6eea63579" providerId="LiveId" clId="{7A334277-BD1C-474B-B84A-E13EA1A58E23}" dt="2025-03-14T08:24:45.198" v="1656" actId="14100"/>
          <ac:picMkLst>
            <pc:docMk/>
            <pc:sldMk cId="476379614" sldId="260"/>
            <ac:picMk id="2050" creationId="{C454071A-15C1-2E27-2928-0931B5CB5F15}"/>
          </ac:picMkLst>
        </pc:picChg>
      </pc:sldChg>
      <pc:sldChg chg="modSp add mod">
        <pc:chgData name="Ray Kelly" userId="fe8bf2b6eea63579" providerId="LiveId" clId="{7A334277-BD1C-474B-B84A-E13EA1A58E23}" dt="2025-03-22T18:57:00.163" v="8471" actId="14100"/>
        <pc:sldMkLst>
          <pc:docMk/>
          <pc:sldMk cId="736689762" sldId="261"/>
        </pc:sldMkLst>
        <pc:spChg chg="mod">
          <ac:chgData name="Ray Kelly" userId="fe8bf2b6eea63579" providerId="LiveId" clId="{7A334277-BD1C-474B-B84A-E13EA1A58E23}" dt="2025-03-22T18:57:00.163" v="8471" actId="14100"/>
          <ac:spMkLst>
            <pc:docMk/>
            <pc:sldMk cId="736689762" sldId="261"/>
            <ac:spMk id="3" creationId="{F3BEF0B5-7D34-974D-0778-EA476B416C2D}"/>
          </ac:spMkLst>
        </pc:spChg>
      </pc:sldChg>
      <pc:sldChg chg="modSp add mod">
        <pc:chgData name="Ray Kelly" userId="fe8bf2b6eea63579" providerId="LiveId" clId="{7A334277-BD1C-474B-B84A-E13EA1A58E23}" dt="2025-03-15T07:41:32.297" v="4612" actId="20577"/>
        <pc:sldMkLst>
          <pc:docMk/>
          <pc:sldMk cId="2372133302" sldId="262"/>
        </pc:sldMkLst>
        <pc:spChg chg="mod">
          <ac:chgData name="Ray Kelly" userId="fe8bf2b6eea63579" providerId="LiveId" clId="{7A334277-BD1C-474B-B84A-E13EA1A58E23}" dt="2025-03-15T07:41:32.297" v="4612" actId="20577"/>
          <ac:spMkLst>
            <pc:docMk/>
            <pc:sldMk cId="2372133302" sldId="262"/>
            <ac:spMk id="3" creationId="{13730621-10EC-A752-B8E7-3AC7945065FF}"/>
          </ac:spMkLst>
        </pc:spChg>
      </pc:sldChg>
      <pc:sldChg chg="modSp add mod">
        <pc:chgData name="Ray Kelly" userId="fe8bf2b6eea63579" providerId="LiveId" clId="{7A334277-BD1C-474B-B84A-E13EA1A58E23}" dt="2025-03-22T19:15:47.776" v="8976" actId="20577"/>
        <pc:sldMkLst>
          <pc:docMk/>
          <pc:sldMk cId="2390474842" sldId="263"/>
        </pc:sldMkLst>
        <pc:spChg chg="mod">
          <ac:chgData name="Ray Kelly" userId="fe8bf2b6eea63579" providerId="LiveId" clId="{7A334277-BD1C-474B-B84A-E13EA1A58E23}" dt="2025-03-22T19:15:47.776" v="8976" actId="20577"/>
          <ac:spMkLst>
            <pc:docMk/>
            <pc:sldMk cId="2390474842" sldId="263"/>
            <ac:spMk id="3" creationId="{3B96010D-DD49-176B-34A1-B2A7823249F9}"/>
          </ac:spMkLst>
        </pc:spChg>
      </pc:sldChg>
      <pc:sldChg chg="modSp add mod">
        <pc:chgData name="Ray Kelly" userId="fe8bf2b6eea63579" providerId="LiveId" clId="{7A334277-BD1C-474B-B84A-E13EA1A58E23}" dt="2025-03-22T19:18:54.894" v="8977" actId="20577"/>
        <pc:sldMkLst>
          <pc:docMk/>
          <pc:sldMk cId="1987949006" sldId="264"/>
        </pc:sldMkLst>
        <pc:spChg chg="mod">
          <ac:chgData name="Ray Kelly" userId="fe8bf2b6eea63579" providerId="LiveId" clId="{7A334277-BD1C-474B-B84A-E13EA1A58E23}" dt="2025-03-22T19:18:54.894" v="8977" actId="20577"/>
          <ac:spMkLst>
            <pc:docMk/>
            <pc:sldMk cId="1987949006" sldId="264"/>
            <ac:spMk id="3" creationId="{12AA9E7B-1891-D9C7-8D70-0ECB00F88DD3}"/>
          </ac:spMkLst>
        </pc:spChg>
      </pc:sldChg>
      <pc:sldChg chg="modSp add mod">
        <pc:chgData name="Ray Kelly" userId="fe8bf2b6eea63579" providerId="LiveId" clId="{7A334277-BD1C-474B-B84A-E13EA1A58E23}" dt="2025-03-22T19:20:06.501" v="8979" actId="20577"/>
        <pc:sldMkLst>
          <pc:docMk/>
          <pc:sldMk cId="265717760" sldId="265"/>
        </pc:sldMkLst>
        <pc:spChg chg="mod">
          <ac:chgData name="Ray Kelly" userId="fe8bf2b6eea63579" providerId="LiveId" clId="{7A334277-BD1C-474B-B84A-E13EA1A58E23}" dt="2025-03-22T19:20:06.501" v="8979" actId="20577"/>
          <ac:spMkLst>
            <pc:docMk/>
            <pc:sldMk cId="265717760" sldId="265"/>
            <ac:spMk id="3" creationId="{E606C994-FFDC-EE18-3142-7D69477589C1}"/>
          </ac:spMkLst>
        </pc:spChg>
      </pc:sldChg>
      <pc:sldChg chg="addSp modSp new mod modAnim">
        <pc:chgData name="Ray Kelly" userId="fe8bf2b6eea63579" providerId="LiveId" clId="{7A334277-BD1C-474B-B84A-E13EA1A58E23}" dt="2025-03-22T19:54:08.197" v="9164" actId="20577"/>
        <pc:sldMkLst>
          <pc:docMk/>
          <pc:sldMk cId="2007381649" sldId="266"/>
        </pc:sldMkLst>
        <pc:spChg chg="mod">
          <ac:chgData name="Ray Kelly" userId="fe8bf2b6eea63579" providerId="LiveId" clId="{7A334277-BD1C-474B-B84A-E13EA1A58E23}" dt="2025-03-21T13:37:42.292" v="7115" actId="20577"/>
          <ac:spMkLst>
            <pc:docMk/>
            <pc:sldMk cId="2007381649" sldId="266"/>
            <ac:spMk id="2" creationId="{09E3F571-3893-C28A-2ABC-79CB4D73992D}"/>
          </ac:spMkLst>
        </pc:spChg>
        <pc:spChg chg="mod">
          <ac:chgData name="Ray Kelly" userId="fe8bf2b6eea63579" providerId="LiveId" clId="{7A334277-BD1C-474B-B84A-E13EA1A58E23}" dt="2025-03-22T19:54:08.197" v="9164" actId="20577"/>
          <ac:spMkLst>
            <pc:docMk/>
            <pc:sldMk cId="2007381649" sldId="266"/>
            <ac:spMk id="3" creationId="{89F7AC08-DA5B-F8A8-2261-0C84036F061F}"/>
          </ac:spMkLst>
        </pc:spChg>
        <pc:spChg chg="add">
          <ac:chgData name="Ray Kelly" userId="fe8bf2b6eea63579" providerId="LiveId" clId="{7A334277-BD1C-474B-B84A-E13EA1A58E23}" dt="2025-03-21T13:47:59.427" v="7257"/>
          <ac:spMkLst>
            <pc:docMk/>
            <pc:sldMk cId="2007381649" sldId="266"/>
            <ac:spMk id="4" creationId="{EDC9B728-CEB6-2FD2-50EB-8F31B90D3831}"/>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5F2218-B897-92E6-7CF5-87AEB2904E3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C6C37154-D460-0618-3B77-E9AA6FD8F2B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9A0FEDE6-21D0-F85D-5C63-A08A64154AD7}"/>
              </a:ext>
            </a:extLst>
          </p:cNvPr>
          <p:cNvSpPr>
            <a:spLocks noGrp="1"/>
          </p:cNvSpPr>
          <p:nvPr>
            <p:ph type="dt" sz="half" idx="10"/>
          </p:nvPr>
        </p:nvSpPr>
        <p:spPr/>
        <p:txBody>
          <a:bodyPr/>
          <a:lstStyle/>
          <a:p>
            <a:fld id="{9BED58F1-FD6D-42AC-9F32-48C674BB4910}" type="datetimeFigureOut">
              <a:rPr lang="en-GB" smtClean="0"/>
              <a:t>21/03/2025</a:t>
            </a:fld>
            <a:endParaRPr lang="en-GB"/>
          </a:p>
        </p:txBody>
      </p:sp>
      <p:sp>
        <p:nvSpPr>
          <p:cNvPr id="5" name="Footer Placeholder 4">
            <a:extLst>
              <a:ext uri="{FF2B5EF4-FFF2-40B4-BE49-F238E27FC236}">
                <a16:creationId xmlns:a16="http://schemas.microsoft.com/office/drawing/2014/main" id="{B4CEAD70-5B19-93F2-B045-92C80DCAA9B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11B7860-C824-1979-430F-8FB995449EEC}"/>
              </a:ext>
            </a:extLst>
          </p:cNvPr>
          <p:cNvSpPr>
            <a:spLocks noGrp="1"/>
          </p:cNvSpPr>
          <p:nvPr>
            <p:ph type="sldNum" sz="quarter" idx="12"/>
          </p:nvPr>
        </p:nvSpPr>
        <p:spPr/>
        <p:txBody>
          <a:bodyPr/>
          <a:lstStyle/>
          <a:p>
            <a:fld id="{F9BE56B4-DFA0-4E62-8AB9-3B36C651BE05}" type="slidenum">
              <a:rPr lang="en-GB" smtClean="0"/>
              <a:t>‹#›</a:t>
            </a:fld>
            <a:endParaRPr lang="en-GB"/>
          </a:p>
        </p:txBody>
      </p:sp>
    </p:spTree>
    <p:extLst>
      <p:ext uri="{BB962C8B-B14F-4D97-AF65-F5344CB8AC3E}">
        <p14:creationId xmlns:p14="http://schemas.microsoft.com/office/powerpoint/2010/main" val="23499895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B629C2-953E-AD5B-64D1-B09E5208B247}"/>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1C6FB5FE-FD14-F29C-84DE-2EF8EFA21D9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96CEF6E-C2DE-1A83-6ABA-35B9A082A9B8}"/>
              </a:ext>
            </a:extLst>
          </p:cNvPr>
          <p:cNvSpPr>
            <a:spLocks noGrp="1"/>
          </p:cNvSpPr>
          <p:nvPr>
            <p:ph type="dt" sz="half" idx="10"/>
          </p:nvPr>
        </p:nvSpPr>
        <p:spPr/>
        <p:txBody>
          <a:bodyPr/>
          <a:lstStyle/>
          <a:p>
            <a:fld id="{9BED58F1-FD6D-42AC-9F32-48C674BB4910}" type="datetimeFigureOut">
              <a:rPr lang="en-GB" smtClean="0"/>
              <a:t>21/03/2025</a:t>
            </a:fld>
            <a:endParaRPr lang="en-GB"/>
          </a:p>
        </p:txBody>
      </p:sp>
      <p:sp>
        <p:nvSpPr>
          <p:cNvPr id="5" name="Footer Placeholder 4">
            <a:extLst>
              <a:ext uri="{FF2B5EF4-FFF2-40B4-BE49-F238E27FC236}">
                <a16:creationId xmlns:a16="http://schemas.microsoft.com/office/drawing/2014/main" id="{19CE6284-B19B-BF53-4A3C-F64D69BF2C6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3B285C6-7782-1654-876E-7A709B8ECA98}"/>
              </a:ext>
            </a:extLst>
          </p:cNvPr>
          <p:cNvSpPr>
            <a:spLocks noGrp="1"/>
          </p:cNvSpPr>
          <p:nvPr>
            <p:ph type="sldNum" sz="quarter" idx="12"/>
          </p:nvPr>
        </p:nvSpPr>
        <p:spPr/>
        <p:txBody>
          <a:bodyPr/>
          <a:lstStyle/>
          <a:p>
            <a:fld id="{F9BE56B4-DFA0-4E62-8AB9-3B36C651BE05}" type="slidenum">
              <a:rPr lang="en-GB" smtClean="0"/>
              <a:t>‹#›</a:t>
            </a:fld>
            <a:endParaRPr lang="en-GB"/>
          </a:p>
        </p:txBody>
      </p:sp>
    </p:spTree>
    <p:extLst>
      <p:ext uri="{BB962C8B-B14F-4D97-AF65-F5344CB8AC3E}">
        <p14:creationId xmlns:p14="http://schemas.microsoft.com/office/powerpoint/2010/main" val="33701356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E753C34-389C-BBF6-6BB9-0FC0D439FD3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8B24B643-A1CF-B60D-2E74-08507DE3C4B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72983E3-3D75-2539-4775-BAF329505753}"/>
              </a:ext>
            </a:extLst>
          </p:cNvPr>
          <p:cNvSpPr>
            <a:spLocks noGrp="1"/>
          </p:cNvSpPr>
          <p:nvPr>
            <p:ph type="dt" sz="half" idx="10"/>
          </p:nvPr>
        </p:nvSpPr>
        <p:spPr/>
        <p:txBody>
          <a:bodyPr/>
          <a:lstStyle/>
          <a:p>
            <a:fld id="{9BED58F1-FD6D-42AC-9F32-48C674BB4910}" type="datetimeFigureOut">
              <a:rPr lang="en-GB" smtClean="0"/>
              <a:t>21/03/2025</a:t>
            </a:fld>
            <a:endParaRPr lang="en-GB"/>
          </a:p>
        </p:txBody>
      </p:sp>
      <p:sp>
        <p:nvSpPr>
          <p:cNvPr id="5" name="Footer Placeholder 4">
            <a:extLst>
              <a:ext uri="{FF2B5EF4-FFF2-40B4-BE49-F238E27FC236}">
                <a16:creationId xmlns:a16="http://schemas.microsoft.com/office/drawing/2014/main" id="{0CE768B4-1C28-9308-1C99-BB7F42E940B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700A18B-870F-2B02-22F0-E10671A0650E}"/>
              </a:ext>
            </a:extLst>
          </p:cNvPr>
          <p:cNvSpPr>
            <a:spLocks noGrp="1"/>
          </p:cNvSpPr>
          <p:nvPr>
            <p:ph type="sldNum" sz="quarter" idx="12"/>
          </p:nvPr>
        </p:nvSpPr>
        <p:spPr/>
        <p:txBody>
          <a:bodyPr/>
          <a:lstStyle/>
          <a:p>
            <a:fld id="{F9BE56B4-DFA0-4E62-8AB9-3B36C651BE05}" type="slidenum">
              <a:rPr lang="en-GB" smtClean="0"/>
              <a:t>‹#›</a:t>
            </a:fld>
            <a:endParaRPr lang="en-GB"/>
          </a:p>
        </p:txBody>
      </p:sp>
    </p:spTree>
    <p:extLst>
      <p:ext uri="{BB962C8B-B14F-4D97-AF65-F5344CB8AC3E}">
        <p14:creationId xmlns:p14="http://schemas.microsoft.com/office/powerpoint/2010/main" val="31526119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CAAB2C-AB17-C194-B68B-07A5E94155A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BDD3537-F357-DEC1-B977-6E69B68B32E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45568C8-BC40-217C-6A7B-BAA1AAEDE395}"/>
              </a:ext>
            </a:extLst>
          </p:cNvPr>
          <p:cNvSpPr>
            <a:spLocks noGrp="1"/>
          </p:cNvSpPr>
          <p:nvPr>
            <p:ph type="dt" sz="half" idx="10"/>
          </p:nvPr>
        </p:nvSpPr>
        <p:spPr/>
        <p:txBody>
          <a:bodyPr/>
          <a:lstStyle/>
          <a:p>
            <a:fld id="{9BED58F1-FD6D-42AC-9F32-48C674BB4910}" type="datetimeFigureOut">
              <a:rPr lang="en-GB" smtClean="0"/>
              <a:t>21/03/2025</a:t>
            </a:fld>
            <a:endParaRPr lang="en-GB"/>
          </a:p>
        </p:txBody>
      </p:sp>
      <p:sp>
        <p:nvSpPr>
          <p:cNvPr id="5" name="Footer Placeholder 4">
            <a:extLst>
              <a:ext uri="{FF2B5EF4-FFF2-40B4-BE49-F238E27FC236}">
                <a16:creationId xmlns:a16="http://schemas.microsoft.com/office/drawing/2014/main" id="{381E26D4-2BD7-C28E-D3DF-507FD78C5FC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DCA6B20-5676-E5C4-B795-D7B3F6F2360A}"/>
              </a:ext>
            </a:extLst>
          </p:cNvPr>
          <p:cNvSpPr>
            <a:spLocks noGrp="1"/>
          </p:cNvSpPr>
          <p:nvPr>
            <p:ph type="sldNum" sz="quarter" idx="12"/>
          </p:nvPr>
        </p:nvSpPr>
        <p:spPr/>
        <p:txBody>
          <a:bodyPr/>
          <a:lstStyle/>
          <a:p>
            <a:fld id="{F9BE56B4-DFA0-4E62-8AB9-3B36C651BE05}" type="slidenum">
              <a:rPr lang="en-GB" smtClean="0"/>
              <a:t>‹#›</a:t>
            </a:fld>
            <a:endParaRPr lang="en-GB"/>
          </a:p>
        </p:txBody>
      </p:sp>
    </p:spTree>
    <p:extLst>
      <p:ext uri="{BB962C8B-B14F-4D97-AF65-F5344CB8AC3E}">
        <p14:creationId xmlns:p14="http://schemas.microsoft.com/office/powerpoint/2010/main" val="3060014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2F33BD-BF59-3EE0-7355-AB371701EA5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FD4546E4-9E76-11CA-E60F-338BB6C8EFD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6132282-0230-BB71-2595-E62D038AC6A2}"/>
              </a:ext>
            </a:extLst>
          </p:cNvPr>
          <p:cNvSpPr>
            <a:spLocks noGrp="1"/>
          </p:cNvSpPr>
          <p:nvPr>
            <p:ph type="dt" sz="half" idx="10"/>
          </p:nvPr>
        </p:nvSpPr>
        <p:spPr/>
        <p:txBody>
          <a:bodyPr/>
          <a:lstStyle/>
          <a:p>
            <a:fld id="{9BED58F1-FD6D-42AC-9F32-48C674BB4910}" type="datetimeFigureOut">
              <a:rPr lang="en-GB" smtClean="0"/>
              <a:t>21/03/2025</a:t>
            </a:fld>
            <a:endParaRPr lang="en-GB"/>
          </a:p>
        </p:txBody>
      </p:sp>
      <p:sp>
        <p:nvSpPr>
          <p:cNvPr id="5" name="Footer Placeholder 4">
            <a:extLst>
              <a:ext uri="{FF2B5EF4-FFF2-40B4-BE49-F238E27FC236}">
                <a16:creationId xmlns:a16="http://schemas.microsoft.com/office/drawing/2014/main" id="{5CD2DD37-9E1A-5D92-1E40-2DDB31F7446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41B8146-454C-61B9-BE26-3119061DDE36}"/>
              </a:ext>
            </a:extLst>
          </p:cNvPr>
          <p:cNvSpPr>
            <a:spLocks noGrp="1"/>
          </p:cNvSpPr>
          <p:nvPr>
            <p:ph type="sldNum" sz="quarter" idx="12"/>
          </p:nvPr>
        </p:nvSpPr>
        <p:spPr/>
        <p:txBody>
          <a:bodyPr/>
          <a:lstStyle/>
          <a:p>
            <a:fld id="{F9BE56B4-DFA0-4E62-8AB9-3B36C651BE05}" type="slidenum">
              <a:rPr lang="en-GB" smtClean="0"/>
              <a:t>‹#›</a:t>
            </a:fld>
            <a:endParaRPr lang="en-GB"/>
          </a:p>
        </p:txBody>
      </p:sp>
    </p:spTree>
    <p:extLst>
      <p:ext uri="{BB962C8B-B14F-4D97-AF65-F5344CB8AC3E}">
        <p14:creationId xmlns:p14="http://schemas.microsoft.com/office/powerpoint/2010/main" val="34326192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60368C-7593-2FCB-8C77-45F89271227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3C66306-51FE-847E-BBE2-5CD02CD5A3B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4786156A-57D8-8195-42A0-85072A67005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C7341A74-E78F-0CB7-4DA7-EC80702CE4C8}"/>
              </a:ext>
            </a:extLst>
          </p:cNvPr>
          <p:cNvSpPr>
            <a:spLocks noGrp="1"/>
          </p:cNvSpPr>
          <p:nvPr>
            <p:ph type="dt" sz="half" idx="10"/>
          </p:nvPr>
        </p:nvSpPr>
        <p:spPr/>
        <p:txBody>
          <a:bodyPr/>
          <a:lstStyle/>
          <a:p>
            <a:fld id="{9BED58F1-FD6D-42AC-9F32-48C674BB4910}" type="datetimeFigureOut">
              <a:rPr lang="en-GB" smtClean="0"/>
              <a:t>21/03/2025</a:t>
            </a:fld>
            <a:endParaRPr lang="en-GB"/>
          </a:p>
        </p:txBody>
      </p:sp>
      <p:sp>
        <p:nvSpPr>
          <p:cNvPr id="6" name="Footer Placeholder 5">
            <a:extLst>
              <a:ext uri="{FF2B5EF4-FFF2-40B4-BE49-F238E27FC236}">
                <a16:creationId xmlns:a16="http://schemas.microsoft.com/office/drawing/2014/main" id="{6F21CDC9-3C14-E9D1-61CD-DF031A95CC1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1BE6822-8F09-F556-D0C2-4D6AC44A14E9}"/>
              </a:ext>
            </a:extLst>
          </p:cNvPr>
          <p:cNvSpPr>
            <a:spLocks noGrp="1"/>
          </p:cNvSpPr>
          <p:nvPr>
            <p:ph type="sldNum" sz="quarter" idx="12"/>
          </p:nvPr>
        </p:nvSpPr>
        <p:spPr/>
        <p:txBody>
          <a:bodyPr/>
          <a:lstStyle/>
          <a:p>
            <a:fld id="{F9BE56B4-DFA0-4E62-8AB9-3B36C651BE05}" type="slidenum">
              <a:rPr lang="en-GB" smtClean="0"/>
              <a:t>‹#›</a:t>
            </a:fld>
            <a:endParaRPr lang="en-GB"/>
          </a:p>
        </p:txBody>
      </p:sp>
    </p:spTree>
    <p:extLst>
      <p:ext uri="{BB962C8B-B14F-4D97-AF65-F5344CB8AC3E}">
        <p14:creationId xmlns:p14="http://schemas.microsoft.com/office/powerpoint/2010/main" val="20936891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8B41BD-02CA-93A0-6A3D-3206515CF11B}"/>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ACC0FA4-13D4-6F6F-23BD-B40D82A57A4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821DD1C-5BEC-D419-3F79-DF9EF4E3838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8838FD46-FE42-BDC2-EB33-2B38BE4A2C9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5D51C7C-2CE2-1FA6-9164-E18CD4ACC60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93EB6B35-B612-9186-FFEE-B2C4DF53571D}"/>
              </a:ext>
            </a:extLst>
          </p:cNvPr>
          <p:cNvSpPr>
            <a:spLocks noGrp="1"/>
          </p:cNvSpPr>
          <p:nvPr>
            <p:ph type="dt" sz="half" idx="10"/>
          </p:nvPr>
        </p:nvSpPr>
        <p:spPr/>
        <p:txBody>
          <a:bodyPr/>
          <a:lstStyle/>
          <a:p>
            <a:fld id="{9BED58F1-FD6D-42AC-9F32-48C674BB4910}" type="datetimeFigureOut">
              <a:rPr lang="en-GB" smtClean="0"/>
              <a:t>21/03/2025</a:t>
            </a:fld>
            <a:endParaRPr lang="en-GB"/>
          </a:p>
        </p:txBody>
      </p:sp>
      <p:sp>
        <p:nvSpPr>
          <p:cNvPr id="8" name="Footer Placeholder 7">
            <a:extLst>
              <a:ext uri="{FF2B5EF4-FFF2-40B4-BE49-F238E27FC236}">
                <a16:creationId xmlns:a16="http://schemas.microsoft.com/office/drawing/2014/main" id="{57C28FAB-0802-D81B-1B69-7A9A30B901DF}"/>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BEC899A0-7A8D-E348-FDEC-829D732E9AE1}"/>
              </a:ext>
            </a:extLst>
          </p:cNvPr>
          <p:cNvSpPr>
            <a:spLocks noGrp="1"/>
          </p:cNvSpPr>
          <p:nvPr>
            <p:ph type="sldNum" sz="quarter" idx="12"/>
          </p:nvPr>
        </p:nvSpPr>
        <p:spPr/>
        <p:txBody>
          <a:bodyPr/>
          <a:lstStyle/>
          <a:p>
            <a:fld id="{F9BE56B4-DFA0-4E62-8AB9-3B36C651BE05}" type="slidenum">
              <a:rPr lang="en-GB" smtClean="0"/>
              <a:t>‹#›</a:t>
            </a:fld>
            <a:endParaRPr lang="en-GB"/>
          </a:p>
        </p:txBody>
      </p:sp>
    </p:spTree>
    <p:extLst>
      <p:ext uri="{BB962C8B-B14F-4D97-AF65-F5344CB8AC3E}">
        <p14:creationId xmlns:p14="http://schemas.microsoft.com/office/powerpoint/2010/main" val="1059707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10ABEB-F81B-C7E1-FA45-EA35F04CCBED}"/>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02C499C4-9996-B112-6BFB-0068F260E557}"/>
              </a:ext>
            </a:extLst>
          </p:cNvPr>
          <p:cNvSpPr>
            <a:spLocks noGrp="1"/>
          </p:cNvSpPr>
          <p:nvPr>
            <p:ph type="dt" sz="half" idx="10"/>
          </p:nvPr>
        </p:nvSpPr>
        <p:spPr/>
        <p:txBody>
          <a:bodyPr/>
          <a:lstStyle/>
          <a:p>
            <a:fld id="{9BED58F1-FD6D-42AC-9F32-48C674BB4910}" type="datetimeFigureOut">
              <a:rPr lang="en-GB" smtClean="0"/>
              <a:t>21/03/2025</a:t>
            </a:fld>
            <a:endParaRPr lang="en-GB"/>
          </a:p>
        </p:txBody>
      </p:sp>
      <p:sp>
        <p:nvSpPr>
          <p:cNvPr id="4" name="Footer Placeholder 3">
            <a:extLst>
              <a:ext uri="{FF2B5EF4-FFF2-40B4-BE49-F238E27FC236}">
                <a16:creationId xmlns:a16="http://schemas.microsoft.com/office/drawing/2014/main" id="{8EA9F439-2AE4-930D-44EF-0FD6C73F50AD}"/>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5FE46656-A11E-74DA-F6C6-5A1A895D637B}"/>
              </a:ext>
            </a:extLst>
          </p:cNvPr>
          <p:cNvSpPr>
            <a:spLocks noGrp="1"/>
          </p:cNvSpPr>
          <p:nvPr>
            <p:ph type="sldNum" sz="quarter" idx="12"/>
          </p:nvPr>
        </p:nvSpPr>
        <p:spPr/>
        <p:txBody>
          <a:bodyPr/>
          <a:lstStyle/>
          <a:p>
            <a:fld id="{F9BE56B4-DFA0-4E62-8AB9-3B36C651BE05}" type="slidenum">
              <a:rPr lang="en-GB" smtClean="0"/>
              <a:t>‹#›</a:t>
            </a:fld>
            <a:endParaRPr lang="en-GB"/>
          </a:p>
        </p:txBody>
      </p:sp>
    </p:spTree>
    <p:extLst>
      <p:ext uri="{BB962C8B-B14F-4D97-AF65-F5344CB8AC3E}">
        <p14:creationId xmlns:p14="http://schemas.microsoft.com/office/powerpoint/2010/main" val="37752877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C1CDDFA-934B-67B1-EE57-58037165C939}"/>
              </a:ext>
            </a:extLst>
          </p:cNvPr>
          <p:cNvSpPr>
            <a:spLocks noGrp="1"/>
          </p:cNvSpPr>
          <p:nvPr>
            <p:ph type="dt" sz="half" idx="10"/>
          </p:nvPr>
        </p:nvSpPr>
        <p:spPr/>
        <p:txBody>
          <a:bodyPr/>
          <a:lstStyle/>
          <a:p>
            <a:fld id="{9BED58F1-FD6D-42AC-9F32-48C674BB4910}" type="datetimeFigureOut">
              <a:rPr lang="en-GB" smtClean="0"/>
              <a:t>21/03/2025</a:t>
            </a:fld>
            <a:endParaRPr lang="en-GB"/>
          </a:p>
        </p:txBody>
      </p:sp>
      <p:sp>
        <p:nvSpPr>
          <p:cNvPr id="3" name="Footer Placeholder 2">
            <a:extLst>
              <a:ext uri="{FF2B5EF4-FFF2-40B4-BE49-F238E27FC236}">
                <a16:creationId xmlns:a16="http://schemas.microsoft.com/office/drawing/2014/main" id="{CBDB94EF-F331-B2D1-0166-AB5F6B37C99A}"/>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0A65508B-182A-947C-B2FF-F100303F960A}"/>
              </a:ext>
            </a:extLst>
          </p:cNvPr>
          <p:cNvSpPr>
            <a:spLocks noGrp="1"/>
          </p:cNvSpPr>
          <p:nvPr>
            <p:ph type="sldNum" sz="quarter" idx="12"/>
          </p:nvPr>
        </p:nvSpPr>
        <p:spPr/>
        <p:txBody>
          <a:bodyPr/>
          <a:lstStyle/>
          <a:p>
            <a:fld id="{F9BE56B4-DFA0-4E62-8AB9-3B36C651BE05}" type="slidenum">
              <a:rPr lang="en-GB" smtClean="0"/>
              <a:t>‹#›</a:t>
            </a:fld>
            <a:endParaRPr lang="en-GB"/>
          </a:p>
        </p:txBody>
      </p:sp>
    </p:spTree>
    <p:extLst>
      <p:ext uri="{BB962C8B-B14F-4D97-AF65-F5344CB8AC3E}">
        <p14:creationId xmlns:p14="http://schemas.microsoft.com/office/powerpoint/2010/main" val="3863513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20D070-292A-B8B9-70EA-3D5353BF8D4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E187D41-C340-123B-10B4-8D46CE7CD80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D3D24AD1-BE74-6360-307A-79C55B69D28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F4CB909-084D-5F07-0E07-DE137833E534}"/>
              </a:ext>
            </a:extLst>
          </p:cNvPr>
          <p:cNvSpPr>
            <a:spLocks noGrp="1"/>
          </p:cNvSpPr>
          <p:nvPr>
            <p:ph type="dt" sz="half" idx="10"/>
          </p:nvPr>
        </p:nvSpPr>
        <p:spPr/>
        <p:txBody>
          <a:bodyPr/>
          <a:lstStyle/>
          <a:p>
            <a:fld id="{9BED58F1-FD6D-42AC-9F32-48C674BB4910}" type="datetimeFigureOut">
              <a:rPr lang="en-GB" smtClean="0"/>
              <a:t>21/03/2025</a:t>
            </a:fld>
            <a:endParaRPr lang="en-GB"/>
          </a:p>
        </p:txBody>
      </p:sp>
      <p:sp>
        <p:nvSpPr>
          <p:cNvPr id="6" name="Footer Placeholder 5">
            <a:extLst>
              <a:ext uri="{FF2B5EF4-FFF2-40B4-BE49-F238E27FC236}">
                <a16:creationId xmlns:a16="http://schemas.microsoft.com/office/drawing/2014/main" id="{DF48C141-2F63-1D48-5CF5-24EC1E62C53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73D2B00-F1E1-36E3-AB19-5630FE2BF5E1}"/>
              </a:ext>
            </a:extLst>
          </p:cNvPr>
          <p:cNvSpPr>
            <a:spLocks noGrp="1"/>
          </p:cNvSpPr>
          <p:nvPr>
            <p:ph type="sldNum" sz="quarter" idx="12"/>
          </p:nvPr>
        </p:nvSpPr>
        <p:spPr/>
        <p:txBody>
          <a:bodyPr/>
          <a:lstStyle/>
          <a:p>
            <a:fld id="{F9BE56B4-DFA0-4E62-8AB9-3B36C651BE05}" type="slidenum">
              <a:rPr lang="en-GB" smtClean="0"/>
              <a:t>‹#›</a:t>
            </a:fld>
            <a:endParaRPr lang="en-GB"/>
          </a:p>
        </p:txBody>
      </p:sp>
    </p:spTree>
    <p:extLst>
      <p:ext uri="{BB962C8B-B14F-4D97-AF65-F5344CB8AC3E}">
        <p14:creationId xmlns:p14="http://schemas.microsoft.com/office/powerpoint/2010/main" val="5720077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097A20-EBEA-883D-7E63-E22A6AFA96E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100B0A9C-9F50-7DA0-4661-1BB5AA6618E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D90C5519-130D-76AC-51FB-EAD86CBA3A6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8041B4D-7FE5-43F4-D905-76BAD2FB37C8}"/>
              </a:ext>
            </a:extLst>
          </p:cNvPr>
          <p:cNvSpPr>
            <a:spLocks noGrp="1"/>
          </p:cNvSpPr>
          <p:nvPr>
            <p:ph type="dt" sz="half" idx="10"/>
          </p:nvPr>
        </p:nvSpPr>
        <p:spPr/>
        <p:txBody>
          <a:bodyPr/>
          <a:lstStyle/>
          <a:p>
            <a:fld id="{9BED58F1-FD6D-42AC-9F32-48C674BB4910}" type="datetimeFigureOut">
              <a:rPr lang="en-GB" smtClean="0"/>
              <a:t>21/03/2025</a:t>
            </a:fld>
            <a:endParaRPr lang="en-GB"/>
          </a:p>
        </p:txBody>
      </p:sp>
      <p:sp>
        <p:nvSpPr>
          <p:cNvPr id="6" name="Footer Placeholder 5">
            <a:extLst>
              <a:ext uri="{FF2B5EF4-FFF2-40B4-BE49-F238E27FC236}">
                <a16:creationId xmlns:a16="http://schemas.microsoft.com/office/drawing/2014/main" id="{C3EDB565-B71E-0DDA-8A3C-FF1265D4C34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5F70B14-C7F7-E48D-4916-034A95A294FE}"/>
              </a:ext>
            </a:extLst>
          </p:cNvPr>
          <p:cNvSpPr>
            <a:spLocks noGrp="1"/>
          </p:cNvSpPr>
          <p:nvPr>
            <p:ph type="sldNum" sz="quarter" idx="12"/>
          </p:nvPr>
        </p:nvSpPr>
        <p:spPr/>
        <p:txBody>
          <a:bodyPr/>
          <a:lstStyle/>
          <a:p>
            <a:fld id="{F9BE56B4-DFA0-4E62-8AB9-3B36C651BE05}" type="slidenum">
              <a:rPr lang="en-GB" smtClean="0"/>
              <a:t>‹#›</a:t>
            </a:fld>
            <a:endParaRPr lang="en-GB"/>
          </a:p>
        </p:txBody>
      </p:sp>
    </p:spTree>
    <p:extLst>
      <p:ext uri="{BB962C8B-B14F-4D97-AF65-F5344CB8AC3E}">
        <p14:creationId xmlns:p14="http://schemas.microsoft.com/office/powerpoint/2010/main" val="24018320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85866EA-12E2-3EB2-7F54-F90194BB65E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4A45987-FB48-7A41-3348-5F2FDF024E7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093C342-61BB-5E21-08FD-500C67C92BD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BED58F1-FD6D-42AC-9F32-48C674BB4910}" type="datetimeFigureOut">
              <a:rPr lang="en-GB" smtClean="0"/>
              <a:t>21/03/2025</a:t>
            </a:fld>
            <a:endParaRPr lang="en-GB"/>
          </a:p>
        </p:txBody>
      </p:sp>
      <p:sp>
        <p:nvSpPr>
          <p:cNvPr id="5" name="Footer Placeholder 4">
            <a:extLst>
              <a:ext uri="{FF2B5EF4-FFF2-40B4-BE49-F238E27FC236}">
                <a16:creationId xmlns:a16="http://schemas.microsoft.com/office/drawing/2014/main" id="{FF7FE8A9-E046-59D0-E624-82473BBFF93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ACB805D8-913B-FBFE-E206-1B45EF4807A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9BE56B4-DFA0-4E62-8AB9-3B36C651BE05}" type="slidenum">
              <a:rPr lang="en-GB" smtClean="0"/>
              <a:t>‹#›</a:t>
            </a:fld>
            <a:endParaRPr lang="en-GB"/>
          </a:p>
        </p:txBody>
      </p:sp>
    </p:spTree>
    <p:extLst>
      <p:ext uri="{BB962C8B-B14F-4D97-AF65-F5344CB8AC3E}">
        <p14:creationId xmlns:p14="http://schemas.microsoft.com/office/powerpoint/2010/main" val="28353765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E170E2-18F7-F461-7323-E1CB327A7A15}"/>
              </a:ext>
            </a:extLst>
          </p:cNvPr>
          <p:cNvSpPr>
            <a:spLocks noGrp="1"/>
          </p:cNvSpPr>
          <p:nvPr>
            <p:ph type="ctrTitle"/>
          </p:nvPr>
        </p:nvSpPr>
        <p:spPr/>
        <p:txBody>
          <a:bodyPr/>
          <a:lstStyle/>
          <a:p>
            <a:r>
              <a:rPr lang="en-GB" dirty="0"/>
              <a:t>Matthew 19 v 1 - 12</a:t>
            </a:r>
          </a:p>
        </p:txBody>
      </p:sp>
      <p:sp>
        <p:nvSpPr>
          <p:cNvPr id="3" name="Subtitle 2">
            <a:extLst>
              <a:ext uri="{FF2B5EF4-FFF2-40B4-BE49-F238E27FC236}">
                <a16:creationId xmlns:a16="http://schemas.microsoft.com/office/drawing/2014/main" id="{78995AD4-102D-277C-8A1C-BE64C0AC0F3F}"/>
              </a:ext>
            </a:extLst>
          </p:cNvPr>
          <p:cNvSpPr>
            <a:spLocks noGrp="1"/>
          </p:cNvSpPr>
          <p:nvPr>
            <p:ph type="subTitle" idx="1"/>
          </p:nvPr>
        </p:nvSpPr>
        <p:spPr/>
        <p:txBody>
          <a:bodyPr/>
          <a:lstStyle/>
          <a:p>
            <a:r>
              <a:rPr lang="en-GB" dirty="0"/>
              <a:t>Marriage and Divorce</a:t>
            </a:r>
          </a:p>
        </p:txBody>
      </p:sp>
    </p:spTree>
    <p:extLst>
      <p:ext uri="{BB962C8B-B14F-4D97-AF65-F5344CB8AC3E}">
        <p14:creationId xmlns:p14="http://schemas.microsoft.com/office/powerpoint/2010/main" val="29107584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E3F571-3893-C28A-2ABC-79CB4D73992D}"/>
              </a:ext>
            </a:extLst>
          </p:cNvPr>
          <p:cNvSpPr>
            <a:spLocks noGrp="1"/>
          </p:cNvSpPr>
          <p:nvPr>
            <p:ph type="title"/>
          </p:nvPr>
        </p:nvSpPr>
        <p:spPr/>
        <p:txBody>
          <a:bodyPr/>
          <a:lstStyle/>
          <a:p>
            <a:r>
              <a:rPr lang="en-GB" dirty="0"/>
              <a:t>The two becoming one</a:t>
            </a:r>
          </a:p>
        </p:txBody>
      </p:sp>
      <p:sp>
        <p:nvSpPr>
          <p:cNvPr id="3" name="Content Placeholder 2">
            <a:extLst>
              <a:ext uri="{FF2B5EF4-FFF2-40B4-BE49-F238E27FC236}">
                <a16:creationId xmlns:a16="http://schemas.microsoft.com/office/drawing/2014/main" id="{89F7AC08-DA5B-F8A8-2261-0C84036F061F}"/>
              </a:ext>
            </a:extLst>
          </p:cNvPr>
          <p:cNvSpPr>
            <a:spLocks noGrp="1"/>
          </p:cNvSpPr>
          <p:nvPr>
            <p:ph idx="1"/>
          </p:nvPr>
        </p:nvSpPr>
        <p:spPr>
          <a:xfrm>
            <a:off x="838200" y="1345722"/>
            <a:ext cx="10515600" cy="5512278"/>
          </a:xfrm>
        </p:spPr>
        <p:txBody>
          <a:bodyPr>
            <a:normAutofit fontScale="85000" lnSpcReduction="20000"/>
          </a:bodyPr>
          <a:lstStyle/>
          <a:p>
            <a:r>
              <a:rPr lang="en-GB" dirty="0"/>
              <a:t>In Hebrew the man is ‘Ish’ made up of the letters Aleph, </a:t>
            </a:r>
            <a:r>
              <a:rPr lang="en-GB" dirty="0" err="1"/>
              <a:t>Yud</a:t>
            </a:r>
            <a:r>
              <a:rPr lang="en-GB" dirty="0"/>
              <a:t> and Shin (</a:t>
            </a:r>
            <a:r>
              <a:rPr lang="he-IL" dirty="0"/>
              <a:t>איש</a:t>
            </a:r>
            <a:r>
              <a:rPr lang="en-GB" dirty="0"/>
              <a:t>).</a:t>
            </a:r>
          </a:p>
          <a:p>
            <a:r>
              <a:rPr lang="en-GB" dirty="0"/>
              <a:t>The woman is ‘</a:t>
            </a:r>
            <a:r>
              <a:rPr lang="en-GB" dirty="0" err="1"/>
              <a:t>ishah</a:t>
            </a:r>
            <a:r>
              <a:rPr lang="en-GB" dirty="0"/>
              <a:t>’, made up of Aleph, Shin and Hey (</a:t>
            </a:r>
            <a:r>
              <a:rPr lang="he-IL" dirty="0"/>
              <a:t>אשה</a:t>
            </a:r>
            <a:r>
              <a:rPr lang="en-GB" dirty="0"/>
              <a:t>).</a:t>
            </a:r>
          </a:p>
          <a:p>
            <a:r>
              <a:rPr lang="en-GB" dirty="0"/>
              <a:t>It is the letter </a:t>
            </a:r>
            <a:r>
              <a:rPr lang="en-GB" dirty="0" err="1"/>
              <a:t>Yud</a:t>
            </a:r>
            <a:r>
              <a:rPr lang="en-GB" dirty="0"/>
              <a:t> that expresses the maleness</a:t>
            </a:r>
            <a:r>
              <a:rPr lang="en-GB" dirty="0">
                <a:solidFill>
                  <a:srgbClr val="000000"/>
                </a:solidFill>
                <a:latin typeface="Times New Roman" panose="02020603050405020304" pitchFamily="18" charset="0"/>
              </a:rPr>
              <a:t> (</a:t>
            </a:r>
            <a:r>
              <a:rPr lang="he-IL" dirty="0">
                <a:solidFill>
                  <a:srgbClr val="000000"/>
                </a:solidFill>
                <a:latin typeface="Times New Roman" panose="02020603050405020304" pitchFamily="18" charset="0"/>
              </a:rPr>
              <a:t>י</a:t>
            </a:r>
            <a:r>
              <a:rPr lang="en-GB" dirty="0">
                <a:solidFill>
                  <a:srgbClr val="000000"/>
                </a:solidFill>
                <a:latin typeface="Times New Roman" panose="02020603050405020304" pitchFamily="18" charset="0"/>
              </a:rPr>
              <a:t>)</a:t>
            </a:r>
            <a:endParaRPr lang="en-GB" dirty="0"/>
          </a:p>
          <a:p>
            <a:r>
              <a:rPr lang="en-GB" dirty="0"/>
              <a:t>It is the letter Hey that expresses femaleness (</a:t>
            </a:r>
            <a:r>
              <a:rPr lang="he-IL" dirty="0"/>
              <a:t>ה</a:t>
            </a:r>
            <a:r>
              <a:rPr lang="en-GB" dirty="0"/>
              <a:t>)</a:t>
            </a:r>
          </a:p>
          <a:p>
            <a:r>
              <a:rPr lang="en-GB" dirty="0"/>
              <a:t>Aside from their maleness or femaleness, they are spiritually identical – in both cases we are left with Aleph and Shin (</a:t>
            </a:r>
            <a:r>
              <a:rPr lang="he-IL" dirty="0"/>
              <a:t>אש</a:t>
            </a:r>
            <a:r>
              <a:rPr lang="en-GB" dirty="0"/>
              <a:t>) which reads as ‘Esh’ (Fire).</a:t>
            </a:r>
          </a:p>
          <a:p>
            <a:r>
              <a:rPr lang="en-GB" dirty="0"/>
              <a:t>The </a:t>
            </a:r>
            <a:r>
              <a:rPr lang="en-GB" dirty="0" err="1"/>
              <a:t>Yud</a:t>
            </a:r>
            <a:r>
              <a:rPr lang="en-GB" dirty="0"/>
              <a:t> and the Hey together make the word Yah (don’t forget there are no vowels in written Hebrew).</a:t>
            </a:r>
          </a:p>
          <a:p>
            <a:r>
              <a:rPr lang="en-GB" dirty="0"/>
              <a:t>So, when you put the maleness and the femaleness together in marriage you get ‘Jah’ (one of the Holy names of God).</a:t>
            </a:r>
          </a:p>
          <a:p>
            <a:r>
              <a:rPr lang="en-GB" dirty="0"/>
              <a:t>So, if you simply have the male or female together without marriage, you have fire (which speaks of judgement).</a:t>
            </a:r>
          </a:p>
          <a:p>
            <a:r>
              <a:rPr lang="en-GB" dirty="0"/>
              <a:t>If you join them in marriage, He brings a </a:t>
            </a:r>
            <a:r>
              <a:rPr lang="en-GB" dirty="0" err="1"/>
              <a:t>Yud</a:t>
            </a:r>
            <a:r>
              <a:rPr lang="en-GB" dirty="0"/>
              <a:t> to the marriage and she brings a Hey, so you have </a:t>
            </a:r>
            <a:r>
              <a:rPr lang="en-GB" dirty="0" err="1"/>
              <a:t>Yud</a:t>
            </a:r>
            <a:r>
              <a:rPr lang="en-GB" dirty="0"/>
              <a:t>/Hey or Jah (God).</a:t>
            </a:r>
          </a:p>
          <a:p>
            <a:r>
              <a:rPr lang="en-GB" dirty="0"/>
              <a:t>You have a human version of a plurality of persons as one </a:t>
            </a:r>
            <a:r>
              <a:rPr lang="en-GB"/>
              <a:t>(Echad)</a:t>
            </a:r>
            <a:endParaRPr lang="en-GB" dirty="0"/>
          </a:p>
          <a:p>
            <a:r>
              <a:rPr lang="en-GB" dirty="0"/>
              <a:t>No wonder messing with Marriage attracts God’s wrath.</a:t>
            </a:r>
          </a:p>
        </p:txBody>
      </p:sp>
      <p:sp>
        <p:nvSpPr>
          <p:cNvPr id="4" name="Rectangle 1">
            <a:extLst>
              <a:ext uri="{FF2B5EF4-FFF2-40B4-BE49-F238E27FC236}">
                <a16:creationId xmlns:a16="http://schemas.microsoft.com/office/drawing/2014/main" id="{EDC9B728-CEB6-2FD2-50EB-8F31B90D3831}"/>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e-IL" altLang="en-US" sz="1200" b="0" i="0" u="none" strike="noStrike" cap="none" normalizeH="0" baseline="0">
                <a:ln>
                  <a:noFill/>
                </a:ln>
                <a:solidFill>
                  <a:srgbClr val="000000"/>
                </a:solidFill>
                <a:effectLst/>
                <a:latin typeface="Calibri" panose="020F0502020204030204" pitchFamily="34" charset="0"/>
                <a:cs typeface="Calibri" panose="020F0502020204030204" pitchFamily="34" charset="0"/>
              </a:rPr>
              <a:t>אשה</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0073816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9" end="9"/>
                                            </p:txEl>
                                          </p:spTgt>
                                        </p:tgtEl>
                                        <p:attrNameLst>
                                          <p:attrName>style.visibility</p:attrName>
                                        </p:attrNameLst>
                                      </p:cBhvr>
                                      <p:to>
                                        <p:strVal val="visible"/>
                                      </p:to>
                                    </p:set>
                                    <p:anim calcmode="lin" valueType="num">
                                      <p:cBhvr additive="base">
                                        <p:cTn id="61"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10" end="10"/>
                                            </p:txEl>
                                          </p:spTgt>
                                        </p:tgtEl>
                                        <p:attrNameLst>
                                          <p:attrName>style.visibility</p:attrName>
                                        </p:attrNameLst>
                                      </p:cBhvr>
                                      <p:to>
                                        <p:strVal val="visible"/>
                                      </p:to>
                                    </p:set>
                                    <p:anim calcmode="lin" valueType="num">
                                      <p:cBhvr additive="base">
                                        <p:cTn id="67"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213674-120B-6E15-C5C9-98BCB64BB42D}"/>
              </a:ext>
            </a:extLst>
          </p:cNvPr>
          <p:cNvSpPr>
            <a:spLocks noGrp="1"/>
          </p:cNvSpPr>
          <p:nvPr>
            <p:ph type="title"/>
          </p:nvPr>
        </p:nvSpPr>
        <p:spPr/>
        <p:txBody>
          <a:bodyPr/>
          <a:lstStyle/>
          <a:p>
            <a:r>
              <a:rPr lang="en-GB" dirty="0"/>
              <a:t>Matthew 19 v 1 - 12</a:t>
            </a:r>
          </a:p>
        </p:txBody>
      </p:sp>
      <p:sp>
        <p:nvSpPr>
          <p:cNvPr id="3" name="Content Placeholder 2">
            <a:extLst>
              <a:ext uri="{FF2B5EF4-FFF2-40B4-BE49-F238E27FC236}">
                <a16:creationId xmlns:a16="http://schemas.microsoft.com/office/drawing/2014/main" id="{3ADD076E-A1B0-26C2-7C19-AB569C2A7B39}"/>
              </a:ext>
            </a:extLst>
          </p:cNvPr>
          <p:cNvSpPr>
            <a:spLocks noGrp="1"/>
          </p:cNvSpPr>
          <p:nvPr>
            <p:ph idx="1"/>
          </p:nvPr>
        </p:nvSpPr>
        <p:spPr>
          <a:xfrm>
            <a:off x="838200" y="1284514"/>
            <a:ext cx="10515600" cy="5573486"/>
          </a:xfrm>
        </p:spPr>
        <p:txBody>
          <a:bodyPr>
            <a:normAutofit fontScale="70000" lnSpcReduction="20000"/>
          </a:bodyPr>
          <a:lstStyle/>
          <a:p>
            <a:r>
              <a:rPr lang="en-GB" dirty="0"/>
              <a:t>The first words of this chapter lead us to conclude that the context of the following verse is that they follow on chronologically from chapter 18.</a:t>
            </a:r>
          </a:p>
          <a:p>
            <a:r>
              <a:rPr lang="en-GB" dirty="0"/>
              <a:t>He finished the words we read of in chapter 18 and immediately moved on to the region of Judea beyond the Jordan river. We are told that Large crowds followed Him.</a:t>
            </a:r>
          </a:p>
          <a:p>
            <a:r>
              <a:rPr lang="en-GB" dirty="0"/>
              <a:t>In chapter 18 He had taught them about how to achieve high rank in God’s Kingdom – by humble service and by being like children (V 1 – 6).</a:t>
            </a:r>
          </a:p>
          <a:p>
            <a:r>
              <a:rPr lang="en-GB" dirty="0"/>
              <a:t>He taught about stumbling blocks and how we should avoid them and avoid being the one to cause others to stumble (v 7 – 11)</a:t>
            </a:r>
          </a:p>
          <a:p>
            <a:r>
              <a:rPr lang="en-GB" dirty="0"/>
              <a:t>He had taught them about God’s obsession with saving the lost (sheep) and the high value He placed on human beings (v 12 – 14).</a:t>
            </a:r>
          </a:p>
          <a:p>
            <a:r>
              <a:rPr lang="en-GB" dirty="0"/>
              <a:t>He taught them about dealing with sins and offence, motivated by a desire to restore one another (v 15 – 20).</a:t>
            </a:r>
          </a:p>
          <a:p>
            <a:r>
              <a:rPr lang="en-GB" dirty="0"/>
              <a:t>He taught them about forgiveness and the imperative nature of it, using the example of the King who forgave several lifetimes’ worth of debt, as against a requirement that we forgive a comparatively small amount (v 21 – 35), concluding that we </a:t>
            </a:r>
            <a:r>
              <a:rPr lang="en-GB" b="1" u="sng" dirty="0"/>
              <a:t>MUST</a:t>
            </a:r>
            <a:r>
              <a:rPr lang="en-GB" dirty="0"/>
              <a:t> forgive.</a:t>
            </a:r>
          </a:p>
          <a:p>
            <a:r>
              <a:rPr lang="en-GB" dirty="0"/>
              <a:t>And now, under testing conditions, He deals with the subjects of marriage and divorce.</a:t>
            </a:r>
          </a:p>
          <a:p>
            <a:r>
              <a:rPr lang="en-GB" dirty="0"/>
              <a:t>I believe the juxtaposition of forgiveness with the subject of marriage and divorce is deliberate, as, where marriages fail, there is usually a large element of unforgiveness and, as we shall see, hard-heartedness.</a:t>
            </a:r>
          </a:p>
        </p:txBody>
      </p:sp>
    </p:spTree>
    <p:extLst>
      <p:ext uri="{BB962C8B-B14F-4D97-AF65-F5344CB8AC3E}">
        <p14:creationId xmlns:p14="http://schemas.microsoft.com/office/powerpoint/2010/main" val="40529657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A61779-5DE6-D47E-FDBC-03F5893D75A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E8CB9EA-F629-4BD2-028B-E87DA9BC9832}"/>
              </a:ext>
            </a:extLst>
          </p:cNvPr>
          <p:cNvSpPr>
            <a:spLocks noGrp="1"/>
          </p:cNvSpPr>
          <p:nvPr>
            <p:ph type="title"/>
          </p:nvPr>
        </p:nvSpPr>
        <p:spPr/>
        <p:txBody>
          <a:bodyPr/>
          <a:lstStyle/>
          <a:p>
            <a:r>
              <a:rPr lang="en-GB" dirty="0"/>
              <a:t>Matthew 19 v 1 - 12</a:t>
            </a:r>
          </a:p>
        </p:txBody>
      </p:sp>
      <p:sp>
        <p:nvSpPr>
          <p:cNvPr id="3" name="Content Placeholder 2">
            <a:extLst>
              <a:ext uri="{FF2B5EF4-FFF2-40B4-BE49-F238E27FC236}">
                <a16:creationId xmlns:a16="http://schemas.microsoft.com/office/drawing/2014/main" id="{22B07EB4-0EF9-808B-1CF0-9E4DA46DF7EA}"/>
              </a:ext>
            </a:extLst>
          </p:cNvPr>
          <p:cNvSpPr>
            <a:spLocks noGrp="1"/>
          </p:cNvSpPr>
          <p:nvPr>
            <p:ph idx="1"/>
          </p:nvPr>
        </p:nvSpPr>
        <p:spPr>
          <a:xfrm>
            <a:off x="838200" y="1284514"/>
            <a:ext cx="10515600" cy="5573486"/>
          </a:xfrm>
        </p:spPr>
        <p:txBody>
          <a:bodyPr>
            <a:normAutofit fontScale="77500" lnSpcReduction="20000"/>
          </a:bodyPr>
          <a:lstStyle/>
          <a:p>
            <a:r>
              <a:rPr lang="en-GB" dirty="0"/>
              <a:t>So, the text tells us that Jesus left Galilee and went to Judea beyond the Jordan and that large crowds followed Him.</a:t>
            </a:r>
          </a:p>
          <a:p>
            <a:r>
              <a:rPr lang="en-GB" dirty="0"/>
              <a:t>It is written as though the two events were connected and that very little time elapsed between His teaching in Galilee and Judea.</a:t>
            </a:r>
          </a:p>
          <a:p>
            <a:r>
              <a:rPr lang="en-GB" dirty="0"/>
              <a:t>However, the Gospels of John and Luke suggest that there was considerable time, filled with activities, between the two events.</a:t>
            </a:r>
          </a:p>
          <a:p>
            <a:r>
              <a:rPr lang="en-GB" dirty="0"/>
              <a:t>Barnes notes on the Bible are typical in providing the following list:</a:t>
            </a:r>
            <a:br>
              <a:rPr lang="en-GB" dirty="0"/>
            </a:br>
            <a:r>
              <a:rPr lang="en-GB" dirty="0"/>
              <a:t>	“A considerable lapse of time occurred between his last discourse in the preceding chapter and what is recorded here, and several important events have been recorded by Luke and John which occurred in the interval,  such as the sending out of the seventy disciples </a:t>
            </a:r>
            <a:r>
              <a:rPr lang="en-GB" b="1" dirty="0"/>
              <a:t>Luke 10:1-16</a:t>
            </a:r>
            <a:r>
              <a:rPr lang="en-GB" dirty="0"/>
              <a:t>; the Saviour's going up to the feast of Tabernacles, and his final departure from Galilee, passing through Samaria </a:t>
            </a:r>
            <a:r>
              <a:rPr lang="en-GB" b="1" dirty="0"/>
              <a:t>Luke 9:51-56; John 7:2-10</a:t>
            </a:r>
            <a:r>
              <a:rPr lang="en-GB" dirty="0"/>
              <a:t>; the healing of the ten lepers </a:t>
            </a:r>
            <a:r>
              <a:rPr lang="en-GB" b="1" dirty="0"/>
              <a:t>Luke 17:11-19</a:t>
            </a:r>
            <a:r>
              <a:rPr lang="en-GB" dirty="0"/>
              <a:t>; the public teaching of Jesus at the feast of Tabernacles </a:t>
            </a:r>
            <a:r>
              <a:rPr lang="en-GB" b="1" dirty="0"/>
              <a:t>John 7:11-53</a:t>
            </a:r>
            <a:r>
              <a:rPr lang="en-GB" dirty="0"/>
              <a:t>; the account of the woman taken in adultery </a:t>
            </a:r>
            <a:r>
              <a:rPr lang="en-GB" b="1" dirty="0"/>
              <a:t>John 8:1</a:t>
            </a:r>
            <a:r>
              <a:rPr lang="en-GB" dirty="0"/>
              <a:t>; the reproof of the unbelieving Jews, and the escape of the Saviour from their hands </a:t>
            </a:r>
            <a:r>
              <a:rPr lang="en-GB" b="1" dirty="0"/>
              <a:t>John 8:12-59</a:t>
            </a:r>
            <a:r>
              <a:rPr lang="en-GB" dirty="0"/>
              <a:t>; the instruction of the lawyer, and the parable of the good Samaritan </a:t>
            </a:r>
            <a:r>
              <a:rPr lang="en-GB" b="1" dirty="0"/>
              <a:t>Luke 10:28-37</a:t>
            </a:r>
            <a:r>
              <a:rPr lang="en-GB" dirty="0"/>
              <a:t>; the incidents in the house of Martha and Mary </a:t>
            </a:r>
            <a:r>
              <a:rPr lang="en-GB" b="1" dirty="0"/>
              <a:t>Luke 10:38-42</a:t>
            </a:r>
            <a:r>
              <a:rPr lang="en-GB" dirty="0"/>
              <a:t>; the return of the seventy </a:t>
            </a:r>
            <a:r>
              <a:rPr lang="en-GB" b="1" dirty="0"/>
              <a:t>Luke 10:17-24</a:t>
            </a:r>
            <a:r>
              <a:rPr lang="en-GB" dirty="0"/>
              <a:t>; the healing of the blind man on the Sabbath </a:t>
            </a:r>
            <a:r>
              <a:rPr lang="en-GB" b="1" dirty="0"/>
              <a:t>John 9:1-41</a:t>
            </a:r>
            <a:r>
              <a:rPr lang="en-GB" dirty="0"/>
              <a:t>; the festival of the Dedication </a:t>
            </a:r>
            <a:r>
              <a:rPr lang="en-GB" b="1" dirty="0"/>
              <a:t>John 10:22-42</a:t>
            </a:r>
            <a:r>
              <a:rPr lang="en-GB" dirty="0"/>
              <a:t>; the raising of Lazarus </a:t>
            </a:r>
            <a:r>
              <a:rPr lang="en-GB" b="1" dirty="0"/>
              <a:t>John 11:1-46</a:t>
            </a:r>
            <a:r>
              <a:rPr lang="en-GB" dirty="0"/>
              <a:t>; and the counsel of Caiaphas against Jesus, and the retiring of Jesus from Jerusalem </a:t>
            </a:r>
            <a:r>
              <a:rPr lang="en-GB" b="1" dirty="0"/>
              <a:t>John 11:47-54</a:t>
            </a:r>
            <a:r>
              <a:rPr lang="en-GB" dirty="0"/>
              <a:t>.”</a:t>
            </a:r>
          </a:p>
        </p:txBody>
      </p:sp>
    </p:spTree>
    <p:extLst>
      <p:ext uri="{BB962C8B-B14F-4D97-AF65-F5344CB8AC3E}">
        <p14:creationId xmlns:p14="http://schemas.microsoft.com/office/powerpoint/2010/main" val="40323374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Mark 10:1 Then Jesus left that place and went into the region of Judea ...">
            <a:extLst>
              <a:ext uri="{FF2B5EF4-FFF2-40B4-BE49-F238E27FC236}">
                <a16:creationId xmlns:a16="http://schemas.microsoft.com/office/drawing/2014/main" id="{C454071A-15C1-2E27-2928-0931B5CB5F1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8774" y="0"/>
            <a:ext cx="9134454" cy="68579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763796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51382E-AD4D-E2CB-84DA-DCC7864BF4E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647A928-A83A-AD49-0B6E-BE824CB94843}"/>
              </a:ext>
            </a:extLst>
          </p:cNvPr>
          <p:cNvSpPr>
            <a:spLocks noGrp="1"/>
          </p:cNvSpPr>
          <p:nvPr>
            <p:ph type="title"/>
          </p:nvPr>
        </p:nvSpPr>
        <p:spPr/>
        <p:txBody>
          <a:bodyPr/>
          <a:lstStyle/>
          <a:p>
            <a:r>
              <a:rPr lang="en-GB" dirty="0"/>
              <a:t>Matthew 19 v 1 - 12</a:t>
            </a:r>
          </a:p>
        </p:txBody>
      </p:sp>
      <p:sp>
        <p:nvSpPr>
          <p:cNvPr id="3" name="Content Placeholder 2">
            <a:extLst>
              <a:ext uri="{FF2B5EF4-FFF2-40B4-BE49-F238E27FC236}">
                <a16:creationId xmlns:a16="http://schemas.microsoft.com/office/drawing/2014/main" id="{F3BEF0B5-7D34-974D-0778-EA476B416C2D}"/>
              </a:ext>
            </a:extLst>
          </p:cNvPr>
          <p:cNvSpPr>
            <a:spLocks noGrp="1"/>
          </p:cNvSpPr>
          <p:nvPr>
            <p:ph idx="1"/>
          </p:nvPr>
        </p:nvSpPr>
        <p:spPr>
          <a:xfrm>
            <a:off x="250167" y="1284514"/>
            <a:ext cx="11869946" cy="5573486"/>
          </a:xfrm>
        </p:spPr>
        <p:txBody>
          <a:bodyPr>
            <a:normAutofit fontScale="62500" lnSpcReduction="20000"/>
          </a:bodyPr>
          <a:lstStyle/>
          <a:p>
            <a:r>
              <a:rPr lang="en-GB" dirty="0"/>
              <a:t>The popular view is that this represents His journey towards His final destiny in Jerusalem and that the teaching referred to was in Pereaus, east of the Jordan, in which case, the journey on foot was between 30 and 80 miles depending upon where in the journey the ministry took place. This was in the last 6-months of Jesus’ life.</a:t>
            </a:r>
          </a:p>
          <a:p>
            <a:r>
              <a:rPr lang="en-GB" dirty="0"/>
              <a:t>The Galilee was heavily populated with Gentiles, but Judah would have placed Him among Jews, hence He was being ‘tested’ by religious Jews on His views on Divorce.</a:t>
            </a:r>
          </a:p>
          <a:p>
            <a:r>
              <a:rPr lang="en-GB" dirty="0"/>
              <a:t>How was this a test?</a:t>
            </a:r>
          </a:p>
          <a:p>
            <a:r>
              <a:rPr lang="en-GB" dirty="0"/>
              <a:t>The question asked was a trap – Is divorce permissible? If Jesus answered yes, then Malachi 2 v 16 says God hates divorce and if He answered ‘no’ then why is there a certificate of divorce granted by Moses?</a:t>
            </a:r>
          </a:p>
          <a:p>
            <a:r>
              <a:rPr lang="en-GB" dirty="0"/>
              <a:t>There were two schools of Rabbis at the time, Hilel and </a:t>
            </a:r>
            <a:r>
              <a:rPr lang="en-GB" dirty="0" err="1"/>
              <a:t>Shemei</a:t>
            </a:r>
            <a:r>
              <a:rPr lang="en-GB" dirty="0"/>
              <a:t>; one taught that a man could divorce his wife for any reason and the other that the scripture was specifically referring to sexual immorality. They based their findings on Deuteronomy 24 v 1 - 4</a:t>
            </a:r>
          </a:p>
          <a:p>
            <a:r>
              <a:rPr lang="en-GB" dirty="0"/>
              <a:t>Jesus was also in a trap because His answer would offend one or other school.</a:t>
            </a:r>
          </a:p>
          <a:p>
            <a:r>
              <a:rPr lang="en-GB" dirty="0"/>
              <a:t>As usual, when the religious Jews tried to trap Jesus, He always revealed to them their own weakness in understanding God’s Law.</a:t>
            </a:r>
          </a:p>
          <a:p>
            <a:r>
              <a:rPr lang="en-GB" dirty="0"/>
              <a:t>The accounts in Matthew and Mark are subtly different, though contain the same information.</a:t>
            </a:r>
          </a:p>
          <a:p>
            <a:r>
              <a:rPr lang="en-GB" dirty="0"/>
              <a:t>Matthew indicates that Jesus opened with a definite ‘No!’ and refers them to Genesis 1 v 27 and 5 v 2 where God created them male and female and then:</a:t>
            </a:r>
          </a:p>
          <a:p>
            <a:r>
              <a:rPr lang="en-GB" dirty="0"/>
              <a:t>Genesis 2 v 24 - For this reason, a man shall leave his father and mother and be joined to his wife, and the two shall become one flesh (Echad in Hebrew)’.</a:t>
            </a:r>
          </a:p>
          <a:p>
            <a:r>
              <a:rPr lang="en-GB" dirty="0"/>
              <a:t>So why does divorce carry such hatred on God’s part? Though divorce is not the unforgiveable sin, clearly it is very serious in God’s eyes. Why?</a:t>
            </a:r>
          </a:p>
        </p:txBody>
      </p:sp>
    </p:spTree>
    <p:extLst>
      <p:ext uri="{BB962C8B-B14F-4D97-AF65-F5344CB8AC3E}">
        <p14:creationId xmlns:p14="http://schemas.microsoft.com/office/powerpoint/2010/main" val="7366897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C31F29-0DE7-543B-C508-3883475E98F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499FA5F-1693-DA27-3EF1-AAE498A3960B}"/>
              </a:ext>
            </a:extLst>
          </p:cNvPr>
          <p:cNvSpPr>
            <a:spLocks noGrp="1"/>
          </p:cNvSpPr>
          <p:nvPr>
            <p:ph type="title"/>
          </p:nvPr>
        </p:nvSpPr>
        <p:spPr/>
        <p:txBody>
          <a:bodyPr/>
          <a:lstStyle/>
          <a:p>
            <a:r>
              <a:rPr lang="en-GB" dirty="0"/>
              <a:t>Matthew 19 v 1 - 12</a:t>
            </a:r>
          </a:p>
        </p:txBody>
      </p:sp>
      <p:sp>
        <p:nvSpPr>
          <p:cNvPr id="3" name="Content Placeholder 2">
            <a:extLst>
              <a:ext uri="{FF2B5EF4-FFF2-40B4-BE49-F238E27FC236}">
                <a16:creationId xmlns:a16="http://schemas.microsoft.com/office/drawing/2014/main" id="{13730621-10EC-A752-B8E7-3AC7945065FF}"/>
              </a:ext>
            </a:extLst>
          </p:cNvPr>
          <p:cNvSpPr>
            <a:spLocks noGrp="1"/>
          </p:cNvSpPr>
          <p:nvPr>
            <p:ph idx="1"/>
          </p:nvPr>
        </p:nvSpPr>
        <p:spPr>
          <a:xfrm>
            <a:off x="838200" y="1284514"/>
            <a:ext cx="10515600" cy="5573486"/>
          </a:xfrm>
        </p:spPr>
        <p:txBody>
          <a:bodyPr>
            <a:normAutofit fontScale="70000" lnSpcReduction="20000"/>
          </a:bodyPr>
          <a:lstStyle/>
          <a:p>
            <a:r>
              <a:rPr lang="en-GB" dirty="0"/>
              <a:t>Unfortunately, and against God’s wishes, divorce has become so easy that couples do not have to try if they don’t want to.</a:t>
            </a:r>
          </a:p>
          <a:p>
            <a:r>
              <a:rPr lang="en-GB" dirty="0"/>
              <a:t>However, God is not a man that He will lie or change His mind (Numbers 23 v 19), He still hates it!</a:t>
            </a:r>
          </a:p>
          <a:p>
            <a:r>
              <a:rPr lang="en-GB" dirty="0"/>
              <a:t>So why so serious?</a:t>
            </a:r>
          </a:p>
          <a:p>
            <a:r>
              <a:rPr lang="en-GB" dirty="0"/>
              <a:t>Marriage is more than its mechanics.</a:t>
            </a:r>
          </a:p>
          <a:p>
            <a:r>
              <a:rPr lang="en-GB" dirty="0"/>
              <a:t>When we do it well, it is the nearest we can get in this life to the unity of the Trinity.</a:t>
            </a:r>
          </a:p>
          <a:p>
            <a:r>
              <a:rPr lang="en-GB" dirty="0"/>
              <a:t>The two becoming one (</a:t>
            </a:r>
            <a:r>
              <a:rPr lang="en-GB" dirty="0" err="1"/>
              <a:t>echad</a:t>
            </a:r>
            <a:r>
              <a:rPr lang="en-GB" dirty="0"/>
              <a:t>) flesh is tantamount to saying, “you are no longer just you but an integrated part of someone else”.</a:t>
            </a:r>
          </a:p>
          <a:p>
            <a:r>
              <a:rPr lang="en-GB" dirty="0"/>
              <a:t>In 1 Corinthians 6 v 15 – 20, Paul uses the example of marriage and in particular sexual unity as a parallel of what it is like to be united with Christ.</a:t>
            </a:r>
          </a:p>
          <a:p>
            <a:r>
              <a:rPr lang="en-GB" dirty="0"/>
              <a:t>He speaks of immorality as having much more depth to it than we imagine – “Do you not know that when you lie with a harlot you become ‘one body’ with her”</a:t>
            </a:r>
          </a:p>
          <a:p>
            <a:r>
              <a:rPr lang="en-GB" dirty="0"/>
              <a:t>The joining of ourselves in a consummated covenant of marriage means that in some mysterious and wonderful way, we inhabit one another in a similar way to the way Christ inhabits us when we are born again – we are no longer just us but are an integral part of Christ.</a:t>
            </a:r>
          </a:p>
          <a:p>
            <a:r>
              <a:rPr lang="en-GB" dirty="0"/>
              <a:t>With Christ we become one spirit with Him, as a married couple become one flesh.</a:t>
            </a:r>
          </a:p>
          <a:p>
            <a:r>
              <a:rPr lang="en-GB" dirty="0"/>
              <a:t>Marriage provides us with a parallel of the Trinity where at conception there is 3 in 1 &amp; 1 in 3.</a:t>
            </a:r>
          </a:p>
        </p:txBody>
      </p:sp>
    </p:spTree>
    <p:extLst>
      <p:ext uri="{BB962C8B-B14F-4D97-AF65-F5344CB8AC3E}">
        <p14:creationId xmlns:p14="http://schemas.microsoft.com/office/powerpoint/2010/main" val="23721333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44339C-B9EF-644A-F909-E335AFC6B4A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E4A4F12-79BB-CCE4-8BAA-FB8EC36163F6}"/>
              </a:ext>
            </a:extLst>
          </p:cNvPr>
          <p:cNvSpPr>
            <a:spLocks noGrp="1"/>
          </p:cNvSpPr>
          <p:nvPr>
            <p:ph type="title"/>
          </p:nvPr>
        </p:nvSpPr>
        <p:spPr/>
        <p:txBody>
          <a:bodyPr/>
          <a:lstStyle/>
          <a:p>
            <a:r>
              <a:rPr lang="en-GB" dirty="0"/>
              <a:t>Matthew 19 v 1 - 12</a:t>
            </a:r>
          </a:p>
        </p:txBody>
      </p:sp>
      <p:sp>
        <p:nvSpPr>
          <p:cNvPr id="3" name="Content Placeholder 2">
            <a:extLst>
              <a:ext uri="{FF2B5EF4-FFF2-40B4-BE49-F238E27FC236}">
                <a16:creationId xmlns:a16="http://schemas.microsoft.com/office/drawing/2014/main" id="{3B96010D-DD49-176B-34A1-B2A7823249F9}"/>
              </a:ext>
            </a:extLst>
          </p:cNvPr>
          <p:cNvSpPr>
            <a:spLocks noGrp="1"/>
          </p:cNvSpPr>
          <p:nvPr>
            <p:ph idx="1"/>
          </p:nvPr>
        </p:nvSpPr>
        <p:spPr>
          <a:xfrm>
            <a:off x="838200" y="1284514"/>
            <a:ext cx="10515600" cy="5573486"/>
          </a:xfrm>
        </p:spPr>
        <p:txBody>
          <a:bodyPr>
            <a:normAutofit fontScale="62500" lnSpcReduction="20000"/>
          </a:bodyPr>
          <a:lstStyle/>
          <a:p>
            <a:r>
              <a:rPr lang="en-GB" dirty="0"/>
              <a:t>Marriage was designed by God to unite us in ways that go beyond our understanding, providing a glimpse of the unity contained within the Godhead.</a:t>
            </a:r>
          </a:p>
          <a:p>
            <a:r>
              <a:rPr lang="en-GB" dirty="0"/>
              <a:t>So, back in Matthew, as predicted, in verse 7 they try to spring the trap on Jesus.</a:t>
            </a:r>
          </a:p>
          <a:p>
            <a:r>
              <a:rPr lang="en-GB" dirty="0"/>
              <a:t>Why then did Moses command to “GIVE HER A CERTIFICATE OF DIVORCE AND SEND her AWAY”.</a:t>
            </a:r>
          </a:p>
          <a:p>
            <a:r>
              <a:rPr lang="en-GB" dirty="0"/>
              <a:t>As we would expect, Jesus is ahead of them and knows their game.</a:t>
            </a:r>
          </a:p>
          <a:p>
            <a:r>
              <a:rPr lang="en-GB" dirty="0"/>
              <a:t>“Because of your hardness of heart Moses permitted you to divorce your wives; but from the beginning it has not been this way”. </a:t>
            </a:r>
          </a:p>
          <a:p>
            <a:r>
              <a:rPr lang="en-GB" dirty="0"/>
              <a:t>In other words, “this was granted because you are hard-hearted sinners, but God designed a better thing which you miss out on by breaking your marriage vows”</a:t>
            </a:r>
          </a:p>
          <a:p>
            <a:r>
              <a:rPr lang="en-GB" dirty="0"/>
              <a:t>God’s ideal is marriage without divorce, immorality, unfaithfulness etc.</a:t>
            </a:r>
          </a:p>
          <a:p>
            <a:r>
              <a:rPr lang="en-GB" dirty="0"/>
              <a:t>I believe the certificate of divorce provides a way out, in extremis, for a victim of a hard-hearted spouse.</a:t>
            </a:r>
          </a:p>
          <a:p>
            <a:r>
              <a:rPr lang="en-GB" dirty="0"/>
              <a:t>It was never intended to be what it has become: an easy way out of a marriage instead of working it through with the Lord.</a:t>
            </a:r>
          </a:p>
          <a:p>
            <a:r>
              <a:rPr lang="en-GB" dirty="0"/>
              <a:t>Moses permitted the certificate of divorce to protect the widow: at that time only a man could propose a marriage or a divorce and a man could divorce his wife with a word, for any reason or even no reason.</a:t>
            </a:r>
          </a:p>
          <a:p>
            <a:r>
              <a:rPr lang="en-GB" dirty="0"/>
              <a:t>The certificate gave  the reason for the divorce and allowed the woman to reclaim her dowry and remarry, unless the reason was for infidelity.</a:t>
            </a:r>
          </a:p>
          <a:p>
            <a:r>
              <a:rPr lang="en-GB" dirty="0"/>
              <a:t>We know from Mark 10 v 11 &amp; 12 that by Jesus’ day, women could initiate a divorce.</a:t>
            </a:r>
          </a:p>
          <a:p>
            <a:r>
              <a:rPr lang="en-GB" dirty="0"/>
              <a:t>Jesus rounds off this teaching with an unequivocal statement, “whoever divorces his wife, except for immorality, and marries another woman commits adultery”</a:t>
            </a:r>
          </a:p>
        </p:txBody>
      </p:sp>
    </p:spTree>
    <p:extLst>
      <p:ext uri="{BB962C8B-B14F-4D97-AF65-F5344CB8AC3E}">
        <p14:creationId xmlns:p14="http://schemas.microsoft.com/office/powerpoint/2010/main" val="23904748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51CF13-582A-FEC2-0339-1BA2EC4D692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1CB6797-ED0C-9FDB-4A9B-EB385A38F40D}"/>
              </a:ext>
            </a:extLst>
          </p:cNvPr>
          <p:cNvSpPr>
            <a:spLocks noGrp="1"/>
          </p:cNvSpPr>
          <p:nvPr>
            <p:ph type="title"/>
          </p:nvPr>
        </p:nvSpPr>
        <p:spPr/>
        <p:txBody>
          <a:bodyPr/>
          <a:lstStyle/>
          <a:p>
            <a:r>
              <a:rPr lang="en-GB" dirty="0"/>
              <a:t>Matthew 19 v 1 - 12</a:t>
            </a:r>
          </a:p>
        </p:txBody>
      </p:sp>
      <p:sp>
        <p:nvSpPr>
          <p:cNvPr id="3" name="Content Placeholder 2">
            <a:extLst>
              <a:ext uri="{FF2B5EF4-FFF2-40B4-BE49-F238E27FC236}">
                <a16:creationId xmlns:a16="http://schemas.microsoft.com/office/drawing/2014/main" id="{12AA9E7B-1891-D9C7-8D70-0ECB00F88DD3}"/>
              </a:ext>
            </a:extLst>
          </p:cNvPr>
          <p:cNvSpPr>
            <a:spLocks noGrp="1"/>
          </p:cNvSpPr>
          <p:nvPr>
            <p:ph idx="1"/>
          </p:nvPr>
        </p:nvSpPr>
        <p:spPr>
          <a:xfrm>
            <a:off x="838200" y="1284514"/>
            <a:ext cx="10515600" cy="5573486"/>
          </a:xfrm>
        </p:spPr>
        <p:txBody>
          <a:bodyPr>
            <a:normAutofit fontScale="77500" lnSpcReduction="20000"/>
          </a:bodyPr>
          <a:lstStyle/>
          <a:p>
            <a:r>
              <a:rPr lang="en-GB" dirty="0"/>
              <a:t>This throws up so many questions, especially in our society, which treat divorce and re-marriage so lightly.</a:t>
            </a:r>
          </a:p>
          <a:p>
            <a:r>
              <a:rPr lang="en-GB" dirty="0"/>
              <a:t>However, Jesus’ statement seems to speak to the perpetrator of the divorce – either the one who ‘sent away’ their spouse or, perhaps, the one who made life unliveable for their spouse.</a:t>
            </a:r>
          </a:p>
          <a:p>
            <a:r>
              <a:rPr lang="en-GB" dirty="0"/>
              <a:t>He says that this person is not free to re-marry and is guilty of the sin of adultery, which in those days attracted the death penalty (Leviticus 20 v 10).</a:t>
            </a:r>
          </a:p>
          <a:p>
            <a:r>
              <a:rPr lang="en-GB" dirty="0"/>
              <a:t>Jesus was ministering under the old Covenant when He gave this teaching.</a:t>
            </a:r>
          </a:p>
          <a:p>
            <a:r>
              <a:rPr lang="en-GB" dirty="0"/>
              <a:t>The New Testament does not recommend any such punishment for adultery. However, the act of adultery carries its own punishment. Sexual sin is an offense committed against one’s own body (1 Corinthians 6:18). The book of Proverbs warns of the consequences of adultery: loss of honour and strength (Proverbs 5:9–11), a ruined reputation (Proverbs 5:14), bondage and death (Proverbs 5:22–23), self-destruction (Proverbs 6:32), and the vengeance of a jealous husband (Proverbs 6:34). “Can a man scoop fire into his lap / without his clothes being burned? / Can a man walk on hot coals / without his feet being scorched? / So is he who sleeps with another man’s wife; / no one who touches her will go unpunished” (Proverbs 6:27–29).</a:t>
            </a:r>
          </a:p>
          <a:p>
            <a:r>
              <a:rPr lang="en-GB" dirty="0"/>
              <a:t>Their response belies the state of their own hearts – their self centeredness. </a:t>
            </a:r>
          </a:p>
          <a:p>
            <a:r>
              <a:rPr lang="en-GB" dirty="0"/>
              <a:t>Surely it is better, therefore, not to marry.</a:t>
            </a:r>
          </a:p>
        </p:txBody>
      </p:sp>
    </p:spTree>
    <p:extLst>
      <p:ext uri="{BB962C8B-B14F-4D97-AF65-F5344CB8AC3E}">
        <p14:creationId xmlns:p14="http://schemas.microsoft.com/office/powerpoint/2010/main" val="19879490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030CFB-5091-F112-F96B-02201701DF8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B5AC7B-B08E-96AB-5DDF-41F262F3DD17}"/>
              </a:ext>
            </a:extLst>
          </p:cNvPr>
          <p:cNvSpPr>
            <a:spLocks noGrp="1"/>
          </p:cNvSpPr>
          <p:nvPr>
            <p:ph type="title"/>
          </p:nvPr>
        </p:nvSpPr>
        <p:spPr/>
        <p:txBody>
          <a:bodyPr/>
          <a:lstStyle/>
          <a:p>
            <a:r>
              <a:rPr lang="en-GB" dirty="0"/>
              <a:t>Matthew 19 v 1 - 12</a:t>
            </a:r>
          </a:p>
        </p:txBody>
      </p:sp>
      <p:sp>
        <p:nvSpPr>
          <p:cNvPr id="3" name="Content Placeholder 2">
            <a:extLst>
              <a:ext uri="{FF2B5EF4-FFF2-40B4-BE49-F238E27FC236}">
                <a16:creationId xmlns:a16="http://schemas.microsoft.com/office/drawing/2014/main" id="{E606C994-FFDC-EE18-3142-7D69477589C1}"/>
              </a:ext>
            </a:extLst>
          </p:cNvPr>
          <p:cNvSpPr>
            <a:spLocks noGrp="1"/>
          </p:cNvSpPr>
          <p:nvPr>
            <p:ph idx="1"/>
          </p:nvPr>
        </p:nvSpPr>
        <p:spPr>
          <a:xfrm>
            <a:off x="838200" y="1284514"/>
            <a:ext cx="10515600" cy="5573486"/>
          </a:xfrm>
        </p:spPr>
        <p:txBody>
          <a:bodyPr>
            <a:normAutofit fontScale="92500" lnSpcReduction="10000"/>
          </a:bodyPr>
          <a:lstStyle/>
          <a:p>
            <a:r>
              <a:rPr lang="en-GB" dirty="0"/>
              <a:t>Jesus’ response indicates that it is perfectly possible for a man to live righteously without being married ‘if he can accept it’.</a:t>
            </a:r>
          </a:p>
          <a:p>
            <a:r>
              <a:rPr lang="en-GB" dirty="0"/>
              <a:t>He points out that being a eunuch is forced upon some but for some it is a chosen path.</a:t>
            </a:r>
          </a:p>
          <a:p>
            <a:r>
              <a:rPr lang="en-GB" dirty="0"/>
              <a:t>This reminds me of 1 Corinthians 7 v 9 in which Paul teaches that singleness is a good thing but for men to be able to accept it without feeling sexual pressure is the exception not the rule.</a:t>
            </a:r>
          </a:p>
          <a:p>
            <a:r>
              <a:rPr lang="en-GB" dirty="0"/>
              <a:t>The answer to this is marriage, not fornication. And marriage brings with it, covenant and commitment.</a:t>
            </a:r>
          </a:p>
          <a:p>
            <a:r>
              <a:rPr lang="en-GB" dirty="0"/>
              <a:t>Sexual union without these two things is not God’s plan and is sin.</a:t>
            </a:r>
          </a:p>
          <a:p>
            <a:r>
              <a:rPr lang="en-GB" dirty="0"/>
              <a:t>Hence, better to marry than to burn (with lust).</a:t>
            </a:r>
          </a:p>
          <a:p>
            <a:r>
              <a:rPr lang="en-GB" dirty="0"/>
              <a:t>So, think back to the Jews’ response to Jesus’ teaching – “it is better not to marry than to have to make that kind of commitment and covenant”, thus demonstrating the very hardness of heart that Jesus spoke of.</a:t>
            </a:r>
          </a:p>
        </p:txBody>
      </p:sp>
    </p:spTree>
    <p:extLst>
      <p:ext uri="{BB962C8B-B14F-4D97-AF65-F5344CB8AC3E}">
        <p14:creationId xmlns:p14="http://schemas.microsoft.com/office/powerpoint/2010/main" val="26571776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B2C063175DF504CA88AF12C082CE016" ma:contentTypeVersion="13" ma:contentTypeDescription="Create a new document." ma:contentTypeScope="" ma:versionID="a9bf50e5a8cfa745a9af4cb1453818a2">
  <xsd:schema xmlns:xsd="http://www.w3.org/2001/XMLSchema" xmlns:xs="http://www.w3.org/2001/XMLSchema" xmlns:p="http://schemas.microsoft.com/office/2006/metadata/properties" xmlns:ns2="7ab12f3f-b477-4c7f-9cbe-aef27c735382" xmlns:ns3="5131ba02-836f-4279-86cc-66acb1037933" targetNamespace="http://schemas.microsoft.com/office/2006/metadata/properties" ma:root="true" ma:fieldsID="9d685ba099c2c246ce3ef499302b2cfe" ns2:_="" ns3:_="">
    <xsd:import namespace="7ab12f3f-b477-4c7f-9cbe-aef27c735382"/>
    <xsd:import namespace="5131ba02-836f-4279-86cc-66acb1037933"/>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DateTaken"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ab12f3f-b477-4c7f-9cbe-aef27c73538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0b8bac6c-3eee-4b58-a120-65eda34c002e" ma:termSetId="09814cd3-568e-fe90-9814-8d621ff8fb84" ma:anchorId="fba54fb3-c3e1-fe81-a776-ca4b69148c4d" ma:open="true" ma:isKeyword="false">
      <xsd:complexType>
        <xsd:sequence>
          <xsd:element ref="pc:Terms" minOccurs="0" maxOccurs="1"/>
        </xsd:sequence>
      </xsd:complex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131ba02-836f-4279-86cc-66acb1037933"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c8380f19-97b3-413f-b378-67e6821b60bd}" ma:internalName="TaxCatchAll" ma:showField="CatchAllData" ma:web="5131ba02-836f-4279-86cc-66acb103793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5131ba02-836f-4279-86cc-66acb1037933" xsi:nil="true"/>
    <lcf76f155ced4ddcb4097134ff3c332f xmlns="7ab12f3f-b477-4c7f-9cbe-aef27c73538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10134E18-5D92-4FE3-ABB2-3FA1FBBE0375}"/>
</file>

<file path=customXml/itemProps2.xml><?xml version="1.0" encoding="utf-8"?>
<ds:datastoreItem xmlns:ds="http://schemas.openxmlformats.org/officeDocument/2006/customXml" ds:itemID="{302BAE4C-22D0-48A1-B02D-66636F4C4D00}"/>
</file>

<file path=customXml/itemProps3.xml><?xml version="1.0" encoding="utf-8"?>
<ds:datastoreItem xmlns:ds="http://schemas.openxmlformats.org/officeDocument/2006/customXml" ds:itemID="{DBC2BBDA-E676-4C43-A1FC-FDF5889B70A3}"/>
</file>

<file path=docProps/app.xml><?xml version="1.0" encoding="utf-8"?>
<Properties xmlns="http://schemas.openxmlformats.org/officeDocument/2006/extended-properties" xmlns:vt="http://schemas.openxmlformats.org/officeDocument/2006/docPropsVTypes">
  <TotalTime>3657</TotalTime>
  <Words>2246</Words>
  <Application>Microsoft Office PowerPoint</Application>
  <PresentationFormat>Widescreen</PresentationFormat>
  <Paragraphs>84</Paragraphs>
  <Slides>10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Aptos</vt:lpstr>
      <vt:lpstr>Aptos Display</vt:lpstr>
      <vt:lpstr>Arial</vt:lpstr>
      <vt:lpstr>Calibri</vt:lpstr>
      <vt:lpstr>Times New Roman</vt:lpstr>
      <vt:lpstr>Office Theme</vt:lpstr>
      <vt:lpstr>Matthew 19 v 1 - 12</vt:lpstr>
      <vt:lpstr>Matthew 19 v 1 - 12</vt:lpstr>
      <vt:lpstr>Matthew 19 v 1 - 12</vt:lpstr>
      <vt:lpstr>PowerPoint Presentation</vt:lpstr>
      <vt:lpstr>Matthew 19 v 1 - 12</vt:lpstr>
      <vt:lpstr>Matthew 19 v 1 - 12</vt:lpstr>
      <vt:lpstr>Matthew 19 v 1 - 12</vt:lpstr>
      <vt:lpstr>Matthew 19 v 1 - 12</vt:lpstr>
      <vt:lpstr>Matthew 19 v 1 - 12</vt:lpstr>
      <vt:lpstr>The two becoming one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Ray Kelly</dc:creator>
  <cp:lastModifiedBy>Ray Kelly</cp:lastModifiedBy>
  <cp:revision>1</cp:revision>
  <dcterms:created xsi:type="dcterms:W3CDTF">2025-03-14T07:48:04Z</dcterms:created>
  <dcterms:modified xsi:type="dcterms:W3CDTF">2025-03-22T19:54:11Z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0x010100EB2C063175DF504CA88AF12C082CE016</vt:lpwstr>
  </property>
</Properties>
</file>