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5FDB-074D-4F5D-D228-360801AE8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E3EB8-A87D-8717-A9B4-4B46AC96D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D805F-D6A1-7C6A-7D1C-35D2351C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138F-3E92-2924-96A7-CA2A41E2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FFB3-FE8F-F7AD-A008-CA69AC77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0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D068-D980-CC7A-8A39-1DF39A7C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15A37-EF5F-5FB7-97AB-4457EFFE1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3F113-BA2D-46DC-D4EC-AFCEA96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4617E-8F67-D264-1671-529AD7DA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626CB-A205-71F0-105F-74EAC1F5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7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8C4E8-5565-358B-A704-16B243142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6CD20-D1E5-52CE-FDFE-B755B99FD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24AA-AD23-94C3-74F4-57E54248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6F3A-3138-AD98-5455-2B36E2EB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E31E-0F49-4F96-4236-19363958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9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A1BB-F35C-5217-3EF3-6F9E802B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1C56-D77B-EB12-81DB-32BB1C66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A8A35-E768-4406-20D5-1C173999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4284A-A7AA-C125-5134-4C255FB6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6E9C7-414B-AE34-DB82-95E0CCF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5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ACBF-1EF8-461F-D581-0B68B14F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D5CF1-243E-7456-FAB1-B07B575B6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148D9-FB45-2AFF-5B30-87E68B22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AC160-5C7D-1CD6-CA13-24BAAB32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B2C4-7CBD-6706-83D2-A4BDB776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0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92EC-F891-9D2B-0A96-AB73FD46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DD76-1E35-966F-CEC3-31C153238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5A3F1-1264-1127-7548-F6F0B202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09ACB-0DFE-9648-A428-66402A67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00BD7-E6EA-5CCC-C5EB-4F3576E5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CFBF0-7F06-318A-4C03-F4182877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5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44DE-683F-3483-C6E1-76CCE993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2482-70DC-0F50-D448-819477CD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F17C4-64A8-4608-BC03-E7CFB7F5A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7AE1A-E765-9B3F-D260-0298CAE8F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D677D-0FD2-7979-73C6-336B81195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CF809-4911-F30C-A1B3-A5977954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7929E-ECB4-FC9C-162C-BDC07827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D20F2-0F53-3EEC-B834-35DC7029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0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7DED-2601-5055-F6C0-BE1C64FB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9D41A-F144-5562-8958-EFA414F3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6C16E-2371-2B75-709E-7B4ADD26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D850D-FFC7-4C9B-8EBF-3067E6CA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2D3A2-A499-97B0-6284-A694D462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8156A-2CB3-F42E-D238-5E63D8AF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997E-506E-D2C2-9C5A-7751A923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531A-3F25-F72A-5143-96046B68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8AB0-5ABA-A8A0-8BF8-9E919C1C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564EF-1EC4-A4CE-7A9E-B3AC1682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860B-BC25-A187-8177-A391E278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F8E67-D999-A9DB-ABEF-87B3AC30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A81AE-FBBA-6042-F4DC-13A5CF73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F23-F495-A567-8191-851D46C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E067-0D15-C223-01BF-72CC31BAA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7D136-3238-1499-80D0-74F91B88F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56D99-A1F7-8932-6B4C-7AADC9FF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F77A-A5D8-752A-74C4-EF8EAF30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B27B-9521-FA4F-EFD3-EEA4DF53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2225F-D57A-CF98-3DA4-D37877D3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1F5C8-59A4-3901-7349-58CE7D952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923C-A0C3-5701-5129-8011C69D4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1D602-DB30-4849-B3A6-E2A67DC9DB90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BEF6-1217-EC19-CA84-F3DDE18A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EB50-348F-03EB-667A-39FFE3AD2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DDC4F-1E6A-40FC-A4FE-7B675B43A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73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1">
            <a:extLst>
              <a:ext uri="{FF2B5EF4-FFF2-40B4-BE49-F238E27FC236}">
                <a16:creationId xmlns:a16="http://schemas.microsoft.com/office/drawing/2014/main" id="{0DB89358-2394-5012-A7E1-F37DDB0BC1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0">
            <a:extLst>
              <a:ext uri="{FF2B5EF4-FFF2-40B4-BE49-F238E27FC236}">
                <a16:creationId xmlns:a16="http://schemas.microsoft.com/office/drawing/2014/main" id="{DC319F8A-6F74-5D1B-F125-2833CEAE0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1">
            <a:extLst>
              <a:ext uri="{FF2B5EF4-FFF2-40B4-BE49-F238E27FC236}">
                <a16:creationId xmlns:a16="http://schemas.microsoft.com/office/drawing/2014/main" id="{12A01A76-330F-0BD3-7176-DB81ADE9B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2">
            <a:extLst>
              <a:ext uri="{FF2B5EF4-FFF2-40B4-BE49-F238E27FC236}">
                <a16:creationId xmlns:a16="http://schemas.microsoft.com/office/drawing/2014/main" id="{F24D1260-0472-2853-23E9-1D000AC15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3">
            <a:extLst>
              <a:ext uri="{FF2B5EF4-FFF2-40B4-BE49-F238E27FC236}">
                <a16:creationId xmlns:a16="http://schemas.microsoft.com/office/drawing/2014/main" id="{62FDB2CF-CFA3-2911-C500-398872C70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4">
            <a:extLst>
              <a:ext uri="{FF2B5EF4-FFF2-40B4-BE49-F238E27FC236}">
                <a16:creationId xmlns:a16="http://schemas.microsoft.com/office/drawing/2014/main" id="{FDFAC589-AF6A-1F35-90AA-0760006EE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5">
            <a:extLst>
              <a:ext uri="{FF2B5EF4-FFF2-40B4-BE49-F238E27FC236}">
                <a16:creationId xmlns:a16="http://schemas.microsoft.com/office/drawing/2014/main" id="{F6D8E45F-DFF7-ED1D-A863-C7EB3EB8A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6">
            <a:extLst>
              <a:ext uri="{FF2B5EF4-FFF2-40B4-BE49-F238E27FC236}">
                <a16:creationId xmlns:a16="http://schemas.microsoft.com/office/drawing/2014/main" id="{C8DF7AD6-3452-9E3D-EC1E-041D24380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7">
            <a:extLst>
              <a:ext uri="{FF2B5EF4-FFF2-40B4-BE49-F238E27FC236}">
                <a16:creationId xmlns:a16="http://schemas.microsoft.com/office/drawing/2014/main" id="{4099E175-DE60-D387-2A09-E5A86C0B5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8">
            <a:extLst>
              <a:ext uri="{FF2B5EF4-FFF2-40B4-BE49-F238E27FC236}">
                <a16:creationId xmlns:a16="http://schemas.microsoft.com/office/drawing/2014/main" id="{22B35AA9-6035-F7E2-8756-9131AA2AC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19">
            <a:extLst>
              <a:ext uri="{FF2B5EF4-FFF2-40B4-BE49-F238E27FC236}">
                <a16:creationId xmlns:a16="http://schemas.microsoft.com/office/drawing/2014/main" id="{4413376C-172E-D274-67EE-00427980B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2">
            <a:extLst>
              <a:ext uri="{FF2B5EF4-FFF2-40B4-BE49-F238E27FC236}">
                <a16:creationId xmlns:a16="http://schemas.microsoft.com/office/drawing/2014/main" id="{9CE8500B-C445-BFD8-E9C6-11527EB9F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0">
            <a:extLst>
              <a:ext uri="{FF2B5EF4-FFF2-40B4-BE49-F238E27FC236}">
                <a16:creationId xmlns:a16="http://schemas.microsoft.com/office/drawing/2014/main" id="{FE4FCAAD-CE11-A823-0078-2D94424864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6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1">
            <a:extLst>
              <a:ext uri="{FF2B5EF4-FFF2-40B4-BE49-F238E27FC236}">
                <a16:creationId xmlns:a16="http://schemas.microsoft.com/office/drawing/2014/main" id="{1CA3DD66-0F7E-D855-0EB5-6EC821043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2">
            <a:extLst>
              <a:ext uri="{FF2B5EF4-FFF2-40B4-BE49-F238E27FC236}">
                <a16:creationId xmlns:a16="http://schemas.microsoft.com/office/drawing/2014/main" id="{AE9A51E2-F724-6A33-5F62-8033CCD63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3">
            <a:extLst>
              <a:ext uri="{FF2B5EF4-FFF2-40B4-BE49-F238E27FC236}">
                <a16:creationId xmlns:a16="http://schemas.microsoft.com/office/drawing/2014/main" id="{B6A4BB48-5703-4991-52A0-1F28ADC94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4">
            <a:extLst>
              <a:ext uri="{FF2B5EF4-FFF2-40B4-BE49-F238E27FC236}">
                <a16:creationId xmlns:a16="http://schemas.microsoft.com/office/drawing/2014/main" id="{FA09B0DD-0201-214A-AD76-77237EF38F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9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5">
            <a:extLst>
              <a:ext uri="{FF2B5EF4-FFF2-40B4-BE49-F238E27FC236}">
                <a16:creationId xmlns:a16="http://schemas.microsoft.com/office/drawing/2014/main" id="{0506D7AA-6437-33C6-DD61-163C12B08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6">
            <a:extLst>
              <a:ext uri="{FF2B5EF4-FFF2-40B4-BE49-F238E27FC236}">
                <a16:creationId xmlns:a16="http://schemas.microsoft.com/office/drawing/2014/main" id="{F7353E03-6F45-C9D6-EB99-870D44022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7">
            <a:extLst>
              <a:ext uri="{FF2B5EF4-FFF2-40B4-BE49-F238E27FC236}">
                <a16:creationId xmlns:a16="http://schemas.microsoft.com/office/drawing/2014/main" id="{8605A2F7-A698-7915-9353-63F0E8BFD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9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8">
            <a:extLst>
              <a:ext uri="{FF2B5EF4-FFF2-40B4-BE49-F238E27FC236}">
                <a16:creationId xmlns:a16="http://schemas.microsoft.com/office/drawing/2014/main" id="{0C45A811-3F90-991A-2614-25A4E34A5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29">
            <a:extLst>
              <a:ext uri="{FF2B5EF4-FFF2-40B4-BE49-F238E27FC236}">
                <a16:creationId xmlns:a16="http://schemas.microsoft.com/office/drawing/2014/main" id="{2308F2AD-D08E-69B8-3761-D01D0D81A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3">
            <a:extLst>
              <a:ext uri="{FF2B5EF4-FFF2-40B4-BE49-F238E27FC236}">
                <a16:creationId xmlns:a16="http://schemas.microsoft.com/office/drawing/2014/main" id="{767FB9E1-FE02-582D-B7FD-24462EAB8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0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30">
            <a:extLst>
              <a:ext uri="{FF2B5EF4-FFF2-40B4-BE49-F238E27FC236}">
                <a16:creationId xmlns:a16="http://schemas.microsoft.com/office/drawing/2014/main" id="{6BB77DE2-F0D8-DF4D-9A24-80ECA447E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31">
            <a:extLst>
              <a:ext uri="{FF2B5EF4-FFF2-40B4-BE49-F238E27FC236}">
                <a16:creationId xmlns:a16="http://schemas.microsoft.com/office/drawing/2014/main" id="{5FB39405-B129-8AD7-07FF-F614F3994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4">
            <a:extLst>
              <a:ext uri="{FF2B5EF4-FFF2-40B4-BE49-F238E27FC236}">
                <a16:creationId xmlns:a16="http://schemas.microsoft.com/office/drawing/2014/main" id="{6C7C427B-1DE8-C707-ED04-5EB69062D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5">
            <a:extLst>
              <a:ext uri="{FF2B5EF4-FFF2-40B4-BE49-F238E27FC236}">
                <a16:creationId xmlns:a16="http://schemas.microsoft.com/office/drawing/2014/main" id="{5E8FD54E-8946-8EC3-342C-647C35CCD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6">
            <a:extLst>
              <a:ext uri="{FF2B5EF4-FFF2-40B4-BE49-F238E27FC236}">
                <a16:creationId xmlns:a16="http://schemas.microsoft.com/office/drawing/2014/main" id="{0A43E288-2421-C65F-0178-98DFE65A2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7">
            <a:extLst>
              <a:ext uri="{FF2B5EF4-FFF2-40B4-BE49-F238E27FC236}">
                <a16:creationId xmlns:a16="http://schemas.microsoft.com/office/drawing/2014/main" id="{D9484D98-2FD2-71B4-E3DE-DB4E78C4F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8">
            <a:extLst>
              <a:ext uri="{FF2B5EF4-FFF2-40B4-BE49-F238E27FC236}">
                <a16:creationId xmlns:a16="http://schemas.microsoft.com/office/drawing/2014/main" id="{2A17EC96-4FA0-CE19-B5EA-DFD3BA295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Sam 5.009">
            <a:extLst>
              <a:ext uri="{FF2B5EF4-FFF2-40B4-BE49-F238E27FC236}">
                <a16:creationId xmlns:a16="http://schemas.microsoft.com/office/drawing/2014/main" id="{148EE062-CFAA-BFE9-E010-B5D1E1975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2025-08-31T13:29:36Z</dcterms:created>
  <dcterms:modified xsi:type="dcterms:W3CDTF">2025-08-31T13:30:08Z</dcterms:modified>
</cp:coreProperties>
</file>