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3" r:id="rId3"/>
    <p:sldId id="257" r:id="rId4"/>
    <p:sldId id="258" r:id="rId5"/>
    <p:sldId id="259" r:id="rId6"/>
    <p:sldId id="260" r:id="rId7"/>
    <p:sldId id="261" r:id="rId8"/>
    <p:sldId id="262"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8D98E1-BA49-40E9-A87D-4CC68D217B4B}" v="5" dt="2026-01-10T20:29:29.5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custSel addSld delSld modSld">
      <pc:chgData name="Ray Kelly" userId="fe8bf2b6eea63579" providerId="LiveId" clId="{B98B9D12-8AEB-4359-BED4-D52F3681A5A0}" dt="2026-01-10T21:10:55.225" v="9432" actId="20577"/>
      <pc:docMkLst>
        <pc:docMk/>
      </pc:docMkLst>
      <pc:sldChg chg="modSp mod">
        <pc:chgData name="Ray Kelly" userId="fe8bf2b6eea63579" providerId="LiveId" clId="{B98B9D12-8AEB-4359-BED4-D52F3681A5A0}" dt="2026-01-08T15:17:11.157" v="66" actId="20577"/>
        <pc:sldMkLst>
          <pc:docMk/>
          <pc:sldMk cId="3236719740" sldId="256"/>
        </pc:sldMkLst>
        <pc:spChg chg="mod">
          <ac:chgData name="Ray Kelly" userId="fe8bf2b6eea63579" providerId="LiveId" clId="{B98B9D12-8AEB-4359-BED4-D52F3681A5A0}" dt="2026-01-08T15:16:49.159" v="27" actId="20577"/>
          <ac:spMkLst>
            <pc:docMk/>
            <pc:sldMk cId="3236719740" sldId="256"/>
            <ac:spMk id="2" creationId="{9BEC6E3A-98BF-C2EA-5D62-065368E100DA}"/>
          </ac:spMkLst>
        </pc:spChg>
        <pc:spChg chg="mod">
          <ac:chgData name="Ray Kelly" userId="fe8bf2b6eea63579" providerId="LiveId" clId="{B98B9D12-8AEB-4359-BED4-D52F3681A5A0}" dt="2026-01-08T15:17:11.157" v="66" actId="20577"/>
          <ac:spMkLst>
            <pc:docMk/>
            <pc:sldMk cId="3236719740" sldId="256"/>
            <ac:spMk id="3" creationId="{20482F98-F1D1-8714-0C8E-56D0709199AF}"/>
          </ac:spMkLst>
        </pc:spChg>
      </pc:sldChg>
      <pc:sldChg chg="modSp new mod">
        <pc:chgData name="Ray Kelly" userId="fe8bf2b6eea63579" providerId="LiveId" clId="{B98B9D12-8AEB-4359-BED4-D52F3681A5A0}" dt="2026-01-10T20:50:37.177" v="9400" actId="20577"/>
        <pc:sldMkLst>
          <pc:docMk/>
          <pc:sldMk cId="3978172829" sldId="257"/>
        </pc:sldMkLst>
        <pc:spChg chg="mod">
          <ac:chgData name="Ray Kelly" userId="fe8bf2b6eea63579" providerId="LiveId" clId="{B98B9D12-8AEB-4359-BED4-D52F3681A5A0}" dt="2026-01-08T15:33:20.216" v="103" actId="113"/>
          <ac:spMkLst>
            <pc:docMk/>
            <pc:sldMk cId="3978172829" sldId="257"/>
            <ac:spMk id="2" creationId="{63246A82-EBA2-B3D3-0633-6870C6ADA4C8}"/>
          </ac:spMkLst>
        </pc:spChg>
        <pc:spChg chg="mod">
          <ac:chgData name="Ray Kelly" userId="fe8bf2b6eea63579" providerId="LiveId" clId="{B98B9D12-8AEB-4359-BED4-D52F3681A5A0}" dt="2026-01-10T20:50:37.177" v="9400" actId="20577"/>
          <ac:spMkLst>
            <pc:docMk/>
            <pc:sldMk cId="3978172829" sldId="257"/>
            <ac:spMk id="3" creationId="{CEBCA532-ABAC-C720-0D6F-D7F71072CA4E}"/>
          </ac:spMkLst>
        </pc:spChg>
      </pc:sldChg>
      <pc:sldChg chg="modSp add mod">
        <pc:chgData name="Ray Kelly" userId="fe8bf2b6eea63579" providerId="LiveId" clId="{B98B9D12-8AEB-4359-BED4-D52F3681A5A0}" dt="2026-01-10T15:46:26.372" v="7262" actId="27636"/>
        <pc:sldMkLst>
          <pc:docMk/>
          <pc:sldMk cId="191913963" sldId="258"/>
        </pc:sldMkLst>
        <pc:spChg chg="mod">
          <ac:chgData name="Ray Kelly" userId="fe8bf2b6eea63579" providerId="LiveId" clId="{B98B9D12-8AEB-4359-BED4-D52F3681A5A0}" dt="2026-01-10T15:46:26.372" v="7262" actId="27636"/>
          <ac:spMkLst>
            <pc:docMk/>
            <pc:sldMk cId="191913963" sldId="258"/>
            <ac:spMk id="3" creationId="{51F08397-2C81-41CC-0C01-0FBF321F2096}"/>
          </ac:spMkLst>
        </pc:spChg>
      </pc:sldChg>
      <pc:sldChg chg="modSp add mod">
        <pc:chgData name="Ray Kelly" userId="fe8bf2b6eea63579" providerId="LiveId" clId="{B98B9D12-8AEB-4359-BED4-D52F3681A5A0}" dt="2026-01-10T20:54:20.862" v="9403" actId="20577"/>
        <pc:sldMkLst>
          <pc:docMk/>
          <pc:sldMk cId="3855008528" sldId="259"/>
        </pc:sldMkLst>
        <pc:spChg chg="mod">
          <ac:chgData name="Ray Kelly" userId="fe8bf2b6eea63579" providerId="LiveId" clId="{B98B9D12-8AEB-4359-BED4-D52F3681A5A0}" dt="2026-01-10T20:54:20.862" v="9403" actId="20577"/>
          <ac:spMkLst>
            <pc:docMk/>
            <pc:sldMk cId="3855008528" sldId="259"/>
            <ac:spMk id="3" creationId="{5839DF5D-E03C-6B7E-EA82-0759EEDFB39E}"/>
          </ac:spMkLst>
        </pc:spChg>
      </pc:sldChg>
      <pc:sldChg chg="modSp add mod">
        <pc:chgData name="Ray Kelly" userId="fe8bf2b6eea63579" providerId="LiveId" clId="{B98B9D12-8AEB-4359-BED4-D52F3681A5A0}" dt="2026-01-10T21:00:02.246" v="9404" actId="20577"/>
        <pc:sldMkLst>
          <pc:docMk/>
          <pc:sldMk cId="2008167378" sldId="260"/>
        </pc:sldMkLst>
        <pc:spChg chg="mod">
          <ac:chgData name="Ray Kelly" userId="fe8bf2b6eea63579" providerId="LiveId" clId="{B98B9D12-8AEB-4359-BED4-D52F3681A5A0}" dt="2026-01-10T21:00:02.246" v="9404" actId="20577"/>
          <ac:spMkLst>
            <pc:docMk/>
            <pc:sldMk cId="2008167378" sldId="260"/>
            <ac:spMk id="3" creationId="{710F1EC3-3DF9-25E2-39F7-60CC337F4EF3}"/>
          </ac:spMkLst>
        </pc:spChg>
      </pc:sldChg>
      <pc:sldChg chg="modSp add mod">
        <pc:chgData name="Ray Kelly" userId="fe8bf2b6eea63579" providerId="LiveId" clId="{B98B9D12-8AEB-4359-BED4-D52F3681A5A0}" dt="2026-01-10T21:02:23.405" v="9405" actId="20577"/>
        <pc:sldMkLst>
          <pc:docMk/>
          <pc:sldMk cId="3031050020" sldId="261"/>
        </pc:sldMkLst>
        <pc:spChg chg="mod">
          <ac:chgData name="Ray Kelly" userId="fe8bf2b6eea63579" providerId="LiveId" clId="{B98B9D12-8AEB-4359-BED4-D52F3681A5A0}" dt="2026-01-10T21:02:23.405" v="9405" actId="20577"/>
          <ac:spMkLst>
            <pc:docMk/>
            <pc:sldMk cId="3031050020" sldId="261"/>
            <ac:spMk id="3" creationId="{203A7AF3-522C-1ECD-DEBA-0663B5071D14}"/>
          </ac:spMkLst>
        </pc:spChg>
      </pc:sldChg>
      <pc:sldChg chg="modSp add mod">
        <pc:chgData name="Ray Kelly" userId="fe8bf2b6eea63579" providerId="LiveId" clId="{B98B9D12-8AEB-4359-BED4-D52F3681A5A0}" dt="2026-01-10T10:28:54.904" v="7229" actId="20577"/>
        <pc:sldMkLst>
          <pc:docMk/>
          <pc:sldMk cId="1959510866" sldId="262"/>
        </pc:sldMkLst>
        <pc:spChg chg="mod">
          <ac:chgData name="Ray Kelly" userId="fe8bf2b6eea63579" providerId="LiveId" clId="{B98B9D12-8AEB-4359-BED4-D52F3681A5A0}" dt="2026-01-10T10:28:54.904" v="7229" actId="20577"/>
          <ac:spMkLst>
            <pc:docMk/>
            <pc:sldMk cId="1959510866" sldId="262"/>
            <ac:spMk id="3" creationId="{08D1D2C5-3620-4E04-3D22-1C68FF36CC89}"/>
          </ac:spMkLst>
        </pc:spChg>
      </pc:sldChg>
      <pc:sldChg chg="addSp modSp new mod">
        <pc:chgData name="Ray Kelly" userId="fe8bf2b6eea63579" providerId="LiveId" clId="{B98B9D12-8AEB-4359-BED4-D52F3681A5A0}" dt="2026-01-10T10:13:58.308" v="6758" actId="14100"/>
        <pc:sldMkLst>
          <pc:docMk/>
          <pc:sldMk cId="737705542" sldId="263"/>
        </pc:sldMkLst>
        <pc:spChg chg="add">
          <ac:chgData name="Ray Kelly" userId="fe8bf2b6eea63579" providerId="LiveId" clId="{B98B9D12-8AEB-4359-BED4-D52F3681A5A0}" dt="2026-01-10T10:13:35.011" v="6755"/>
          <ac:spMkLst>
            <pc:docMk/>
            <pc:sldMk cId="737705542" sldId="263"/>
            <ac:spMk id="2" creationId="{0DC8473F-3E64-1158-6A2C-4320BEAF77C0}"/>
          </ac:spMkLst>
        </pc:spChg>
        <pc:picChg chg="add mod">
          <ac:chgData name="Ray Kelly" userId="fe8bf2b6eea63579" providerId="LiveId" clId="{B98B9D12-8AEB-4359-BED4-D52F3681A5A0}" dt="2026-01-10T10:13:58.308" v="6758" actId="14100"/>
          <ac:picMkLst>
            <pc:docMk/>
            <pc:sldMk cId="737705542" sldId="263"/>
            <ac:picMk id="3" creationId="{CEE87933-0564-2CBF-447D-93A3C3611B72}"/>
          </ac:picMkLst>
        </pc:picChg>
      </pc:sldChg>
      <pc:sldChg chg="modSp add mod">
        <pc:chgData name="Ray Kelly" userId="fe8bf2b6eea63579" providerId="LiveId" clId="{B98B9D12-8AEB-4359-BED4-D52F3681A5A0}" dt="2026-01-10T16:19:11.549" v="8596" actId="20577"/>
        <pc:sldMkLst>
          <pc:docMk/>
          <pc:sldMk cId="4188436405" sldId="264"/>
        </pc:sldMkLst>
        <pc:spChg chg="mod">
          <ac:chgData name="Ray Kelly" userId="fe8bf2b6eea63579" providerId="LiveId" clId="{B98B9D12-8AEB-4359-BED4-D52F3681A5A0}" dt="2026-01-10T16:19:11.549" v="8596" actId="20577"/>
          <ac:spMkLst>
            <pc:docMk/>
            <pc:sldMk cId="4188436405" sldId="264"/>
            <ac:spMk id="3" creationId="{00101D6C-27C8-E082-DC3B-E13D8AA10108}"/>
          </ac:spMkLst>
        </pc:spChg>
      </pc:sldChg>
      <pc:sldChg chg="modSp add mod">
        <pc:chgData name="Ray Kelly" userId="fe8bf2b6eea63579" providerId="LiveId" clId="{B98B9D12-8AEB-4359-BED4-D52F3681A5A0}" dt="2026-01-10T21:10:55.225" v="9432" actId="20577"/>
        <pc:sldMkLst>
          <pc:docMk/>
          <pc:sldMk cId="3253908010" sldId="265"/>
        </pc:sldMkLst>
        <pc:spChg chg="mod">
          <ac:chgData name="Ray Kelly" userId="fe8bf2b6eea63579" providerId="LiveId" clId="{B98B9D12-8AEB-4359-BED4-D52F3681A5A0}" dt="2026-01-10T21:10:55.225" v="9432" actId="20577"/>
          <ac:spMkLst>
            <pc:docMk/>
            <pc:sldMk cId="3253908010" sldId="265"/>
            <ac:spMk id="3" creationId="{D21D2ED4-7E52-2971-F8A2-55765452D832}"/>
          </ac:spMkLst>
        </pc:spChg>
      </pc:sldChg>
      <pc:sldChg chg="new del">
        <pc:chgData name="Ray Kelly" userId="fe8bf2b6eea63579" providerId="LiveId" clId="{B98B9D12-8AEB-4359-BED4-D52F3681A5A0}" dt="2026-01-10T20:51:13.777" v="9402" actId="47"/>
        <pc:sldMkLst>
          <pc:docMk/>
          <pc:sldMk cId="3786010231" sldId="2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70F2FA-3BAF-45C1-8C96-7081CD8CC9C8}" type="datetimeFigureOut">
              <a:rPr lang="en-GB" smtClean="0"/>
              <a:t>08/01/2026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899D3F-7333-4EFA-A15B-B7BEAA2E236F}" type="slidenum">
              <a:rPr lang="en-GB" smtClean="0"/>
              <a:t>‹#›</a:t>
            </a:fld>
            <a:endParaRPr lang="en-GB"/>
          </a:p>
        </p:txBody>
      </p:sp>
    </p:spTree>
    <p:extLst>
      <p:ext uri="{BB962C8B-B14F-4D97-AF65-F5344CB8AC3E}">
        <p14:creationId xmlns:p14="http://schemas.microsoft.com/office/powerpoint/2010/main" val="1877191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3899D3F-7333-4EFA-A15B-B7BEAA2E236F}" type="slidenum">
              <a:rPr lang="en-GB" smtClean="0"/>
              <a:t>3</a:t>
            </a:fld>
            <a:endParaRPr lang="en-GB"/>
          </a:p>
        </p:txBody>
      </p:sp>
    </p:spTree>
    <p:extLst>
      <p:ext uri="{BB962C8B-B14F-4D97-AF65-F5344CB8AC3E}">
        <p14:creationId xmlns:p14="http://schemas.microsoft.com/office/powerpoint/2010/main" val="2779021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D21FF-1141-B864-7E44-7AADB25E9B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CAECBE-3977-763D-454D-6BFEB2E274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C47BD4-D2D4-5005-E960-7F1A99CEF70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D4FD74F-1D31-8B33-8EDE-5CFC13888133}"/>
              </a:ext>
            </a:extLst>
          </p:cNvPr>
          <p:cNvSpPr>
            <a:spLocks noGrp="1"/>
          </p:cNvSpPr>
          <p:nvPr>
            <p:ph type="sldNum" sz="quarter" idx="5"/>
          </p:nvPr>
        </p:nvSpPr>
        <p:spPr/>
        <p:txBody>
          <a:bodyPr/>
          <a:lstStyle/>
          <a:p>
            <a:fld id="{93899D3F-7333-4EFA-A15B-B7BEAA2E236F}" type="slidenum">
              <a:rPr lang="en-GB" smtClean="0"/>
              <a:t>4</a:t>
            </a:fld>
            <a:endParaRPr lang="en-GB"/>
          </a:p>
        </p:txBody>
      </p:sp>
    </p:spTree>
    <p:extLst>
      <p:ext uri="{BB962C8B-B14F-4D97-AF65-F5344CB8AC3E}">
        <p14:creationId xmlns:p14="http://schemas.microsoft.com/office/powerpoint/2010/main" val="396129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B7AE5-CFBD-42FC-166D-297685FAFD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463DAD-C2B6-577F-FE69-DA522FB3DD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35E68C-11AE-FCDE-6BDF-FD0809E9B57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C03E32B-FD77-2D7C-1F4E-65E1770B4669}"/>
              </a:ext>
            </a:extLst>
          </p:cNvPr>
          <p:cNvSpPr>
            <a:spLocks noGrp="1"/>
          </p:cNvSpPr>
          <p:nvPr>
            <p:ph type="sldNum" sz="quarter" idx="5"/>
          </p:nvPr>
        </p:nvSpPr>
        <p:spPr/>
        <p:txBody>
          <a:bodyPr/>
          <a:lstStyle/>
          <a:p>
            <a:fld id="{93899D3F-7333-4EFA-A15B-B7BEAA2E236F}" type="slidenum">
              <a:rPr lang="en-GB" smtClean="0"/>
              <a:t>5</a:t>
            </a:fld>
            <a:endParaRPr lang="en-GB"/>
          </a:p>
        </p:txBody>
      </p:sp>
    </p:spTree>
    <p:extLst>
      <p:ext uri="{BB962C8B-B14F-4D97-AF65-F5344CB8AC3E}">
        <p14:creationId xmlns:p14="http://schemas.microsoft.com/office/powerpoint/2010/main" val="43428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0F059-DA6D-E672-ECEC-DAD3C6E382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D74816-F571-E365-9B21-7475213474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B41D03-7878-2635-D8ED-4BA23A30202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84E5E2E-40B3-7198-6A8E-B384825C4284}"/>
              </a:ext>
            </a:extLst>
          </p:cNvPr>
          <p:cNvSpPr>
            <a:spLocks noGrp="1"/>
          </p:cNvSpPr>
          <p:nvPr>
            <p:ph type="sldNum" sz="quarter" idx="5"/>
          </p:nvPr>
        </p:nvSpPr>
        <p:spPr/>
        <p:txBody>
          <a:bodyPr/>
          <a:lstStyle/>
          <a:p>
            <a:fld id="{93899D3F-7333-4EFA-A15B-B7BEAA2E236F}" type="slidenum">
              <a:rPr lang="en-GB" smtClean="0"/>
              <a:t>6</a:t>
            </a:fld>
            <a:endParaRPr lang="en-GB"/>
          </a:p>
        </p:txBody>
      </p:sp>
    </p:spTree>
    <p:extLst>
      <p:ext uri="{BB962C8B-B14F-4D97-AF65-F5344CB8AC3E}">
        <p14:creationId xmlns:p14="http://schemas.microsoft.com/office/powerpoint/2010/main" val="30488721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379A8-78E1-43B8-32EC-CF409B35CD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DCC2A8-2AE4-613C-5753-0B1B57AB86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C9E024-EAA7-7D1B-8EC6-CBCE722F1DF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3A1D786-78AB-6585-A8F5-5357AD1DD017}"/>
              </a:ext>
            </a:extLst>
          </p:cNvPr>
          <p:cNvSpPr>
            <a:spLocks noGrp="1"/>
          </p:cNvSpPr>
          <p:nvPr>
            <p:ph type="sldNum" sz="quarter" idx="5"/>
          </p:nvPr>
        </p:nvSpPr>
        <p:spPr/>
        <p:txBody>
          <a:bodyPr/>
          <a:lstStyle/>
          <a:p>
            <a:fld id="{93899D3F-7333-4EFA-A15B-B7BEAA2E236F}" type="slidenum">
              <a:rPr lang="en-GB" smtClean="0"/>
              <a:t>7</a:t>
            </a:fld>
            <a:endParaRPr lang="en-GB"/>
          </a:p>
        </p:txBody>
      </p:sp>
    </p:spTree>
    <p:extLst>
      <p:ext uri="{BB962C8B-B14F-4D97-AF65-F5344CB8AC3E}">
        <p14:creationId xmlns:p14="http://schemas.microsoft.com/office/powerpoint/2010/main" val="7770310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03FE1-49E8-DA97-4499-48950A3937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B9DC9B-50C4-91DA-3203-57E01BE70B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A519A4-0CCC-EA21-B1D9-4175CDB96E1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A1B0C8C-88A5-9A66-A865-A2BF3EA1D79D}"/>
              </a:ext>
            </a:extLst>
          </p:cNvPr>
          <p:cNvSpPr>
            <a:spLocks noGrp="1"/>
          </p:cNvSpPr>
          <p:nvPr>
            <p:ph type="sldNum" sz="quarter" idx="5"/>
          </p:nvPr>
        </p:nvSpPr>
        <p:spPr/>
        <p:txBody>
          <a:bodyPr/>
          <a:lstStyle/>
          <a:p>
            <a:fld id="{93899D3F-7333-4EFA-A15B-B7BEAA2E236F}" type="slidenum">
              <a:rPr lang="en-GB" smtClean="0"/>
              <a:t>8</a:t>
            </a:fld>
            <a:endParaRPr lang="en-GB"/>
          </a:p>
        </p:txBody>
      </p:sp>
    </p:spTree>
    <p:extLst>
      <p:ext uri="{BB962C8B-B14F-4D97-AF65-F5344CB8AC3E}">
        <p14:creationId xmlns:p14="http://schemas.microsoft.com/office/powerpoint/2010/main" val="358262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1E059-26EF-6F63-5F32-C5F37D7EFC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E4E6EA-8019-4A18-320A-87C85186D5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C5CEFD-BD97-CBB2-6A69-DC762017EA2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A66E343-5AFB-4BAB-E02F-3144934A0FFA}"/>
              </a:ext>
            </a:extLst>
          </p:cNvPr>
          <p:cNvSpPr>
            <a:spLocks noGrp="1"/>
          </p:cNvSpPr>
          <p:nvPr>
            <p:ph type="sldNum" sz="quarter" idx="5"/>
          </p:nvPr>
        </p:nvSpPr>
        <p:spPr/>
        <p:txBody>
          <a:bodyPr/>
          <a:lstStyle/>
          <a:p>
            <a:fld id="{93899D3F-7333-4EFA-A15B-B7BEAA2E236F}" type="slidenum">
              <a:rPr lang="en-GB" smtClean="0"/>
              <a:t>9</a:t>
            </a:fld>
            <a:endParaRPr lang="en-GB"/>
          </a:p>
        </p:txBody>
      </p:sp>
    </p:spTree>
    <p:extLst>
      <p:ext uri="{BB962C8B-B14F-4D97-AF65-F5344CB8AC3E}">
        <p14:creationId xmlns:p14="http://schemas.microsoft.com/office/powerpoint/2010/main" val="36702533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2DE3F-A362-C90B-FFED-855F81A835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A666EA-65D0-F661-85D3-B0834C9F0A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9D5A7E-A080-445F-4561-2B3875DA5D4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245E4CE-9BE1-450B-D9A9-68161BCD8664}"/>
              </a:ext>
            </a:extLst>
          </p:cNvPr>
          <p:cNvSpPr>
            <a:spLocks noGrp="1"/>
          </p:cNvSpPr>
          <p:nvPr>
            <p:ph type="sldNum" sz="quarter" idx="5"/>
          </p:nvPr>
        </p:nvSpPr>
        <p:spPr/>
        <p:txBody>
          <a:bodyPr/>
          <a:lstStyle/>
          <a:p>
            <a:fld id="{93899D3F-7333-4EFA-A15B-B7BEAA2E236F}" type="slidenum">
              <a:rPr lang="en-GB" smtClean="0"/>
              <a:t>10</a:t>
            </a:fld>
            <a:endParaRPr lang="en-GB"/>
          </a:p>
        </p:txBody>
      </p:sp>
    </p:spTree>
    <p:extLst>
      <p:ext uri="{BB962C8B-B14F-4D97-AF65-F5344CB8AC3E}">
        <p14:creationId xmlns:p14="http://schemas.microsoft.com/office/powerpoint/2010/main" val="3490438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E05CA-6005-9E4E-A802-6D658517FF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764DD3F-351C-EF23-1539-49C8B10C17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AD65142-E79F-9531-A181-79A3BE206F53}"/>
              </a:ext>
            </a:extLst>
          </p:cNvPr>
          <p:cNvSpPr>
            <a:spLocks noGrp="1"/>
          </p:cNvSpPr>
          <p:nvPr>
            <p:ph type="dt" sz="half" idx="10"/>
          </p:nvPr>
        </p:nvSpPr>
        <p:spPr/>
        <p:txBody>
          <a:bodyPr/>
          <a:lstStyle/>
          <a:p>
            <a:fld id="{CC8B9258-2BF1-416E-B42E-A2C14CFBC41B}" type="datetimeFigureOut">
              <a:rPr lang="en-GB" smtClean="0"/>
              <a:t>08/01/2026</a:t>
            </a:fld>
            <a:endParaRPr lang="en-GB"/>
          </a:p>
        </p:txBody>
      </p:sp>
      <p:sp>
        <p:nvSpPr>
          <p:cNvPr id="5" name="Footer Placeholder 4">
            <a:extLst>
              <a:ext uri="{FF2B5EF4-FFF2-40B4-BE49-F238E27FC236}">
                <a16:creationId xmlns:a16="http://schemas.microsoft.com/office/drawing/2014/main" id="{1F23C976-04B0-F1A0-E7AA-C3FFE1AB24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9BBFBC-5073-EC51-D24A-18EDF220C503}"/>
              </a:ext>
            </a:extLst>
          </p:cNvPr>
          <p:cNvSpPr>
            <a:spLocks noGrp="1"/>
          </p:cNvSpPr>
          <p:nvPr>
            <p:ph type="sldNum" sz="quarter" idx="12"/>
          </p:nvPr>
        </p:nvSpPr>
        <p:spPr/>
        <p:txBody>
          <a:bodyPr/>
          <a:lstStyle/>
          <a:p>
            <a:fld id="{DCDC51C3-7A74-4F13-B61E-493C83833787}" type="slidenum">
              <a:rPr lang="en-GB" smtClean="0"/>
              <a:t>‹#›</a:t>
            </a:fld>
            <a:endParaRPr lang="en-GB"/>
          </a:p>
        </p:txBody>
      </p:sp>
    </p:spTree>
    <p:extLst>
      <p:ext uri="{BB962C8B-B14F-4D97-AF65-F5344CB8AC3E}">
        <p14:creationId xmlns:p14="http://schemas.microsoft.com/office/powerpoint/2010/main" val="980196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16E42-643B-928F-8E28-B69C92D2B04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0F8701A-8709-457D-D248-EFE952F354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427354-F783-A870-2EF3-6BC37E731DDB}"/>
              </a:ext>
            </a:extLst>
          </p:cNvPr>
          <p:cNvSpPr>
            <a:spLocks noGrp="1"/>
          </p:cNvSpPr>
          <p:nvPr>
            <p:ph type="dt" sz="half" idx="10"/>
          </p:nvPr>
        </p:nvSpPr>
        <p:spPr/>
        <p:txBody>
          <a:bodyPr/>
          <a:lstStyle/>
          <a:p>
            <a:fld id="{CC8B9258-2BF1-416E-B42E-A2C14CFBC41B}" type="datetimeFigureOut">
              <a:rPr lang="en-GB" smtClean="0"/>
              <a:t>08/01/2026</a:t>
            </a:fld>
            <a:endParaRPr lang="en-GB"/>
          </a:p>
        </p:txBody>
      </p:sp>
      <p:sp>
        <p:nvSpPr>
          <p:cNvPr id="5" name="Footer Placeholder 4">
            <a:extLst>
              <a:ext uri="{FF2B5EF4-FFF2-40B4-BE49-F238E27FC236}">
                <a16:creationId xmlns:a16="http://schemas.microsoft.com/office/drawing/2014/main" id="{C3FB037A-E5E6-D1C9-31FB-61348D68BA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1FEB0D-C6BF-EF83-C1D8-BF13EBED0359}"/>
              </a:ext>
            </a:extLst>
          </p:cNvPr>
          <p:cNvSpPr>
            <a:spLocks noGrp="1"/>
          </p:cNvSpPr>
          <p:nvPr>
            <p:ph type="sldNum" sz="quarter" idx="12"/>
          </p:nvPr>
        </p:nvSpPr>
        <p:spPr/>
        <p:txBody>
          <a:bodyPr/>
          <a:lstStyle/>
          <a:p>
            <a:fld id="{DCDC51C3-7A74-4F13-B61E-493C83833787}" type="slidenum">
              <a:rPr lang="en-GB" smtClean="0"/>
              <a:t>‹#›</a:t>
            </a:fld>
            <a:endParaRPr lang="en-GB"/>
          </a:p>
        </p:txBody>
      </p:sp>
    </p:spTree>
    <p:extLst>
      <p:ext uri="{BB962C8B-B14F-4D97-AF65-F5344CB8AC3E}">
        <p14:creationId xmlns:p14="http://schemas.microsoft.com/office/powerpoint/2010/main" val="757139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6AF6EC-1E4D-CE8A-6A63-2FAC0FFE834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D0F9CE-637A-3D2B-0726-439D0E43BC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C53B75-951F-843B-643C-F693F3DA3FF7}"/>
              </a:ext>
            </a:extLst>
          </p:cNvPr>
          <p:cNvSpPr>
            <a:spLocks noGrp="1"/>
          </p:cNvSpPr>
          <p:nvPr>
            <p:ph type="dt" sz="half" idx="10"/>
          </p:nvPr>
        </p:nvSpPr>
        <p:spPr/>
        <p:txBody>
          <a:bodyPr/>
          <a:lstStyle/>
          <a:p>
            <a:fld id="{CC8B9258-2BF1-416E-B42E-A2C14CFBC41B}" type="datetimeFigureOut">
              <a:rPr lang="en-GB" smtClean="0"/>
              <a:t>08/01/2026</a:t>
            </a:fld>
            <a:endParaRPr lang="en-GB"/>
          </a:p>
        </p:txBody>
      </p:sp>
      <p:sp>
        <p:nvSpPr>
          <p:cNvPr id="5" name="Footer Placeholder 4">
            <a:extLst>
              <a:ext uri="{FF2B5EF4-FFF2-40B4-BE49-F238E27FC236}">
                <a16:creationId xmlns:a16="http://schemas.microsoft.com/office/drawing/2014/main" id="{D819E5F4-9CE8-FEB1-D1C0-423B448544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336E95-4EA6-C4CC-FBB9-D1A5AF62D9EE}"/>
              </a:ext>
            </a:extLst>
          </p:cNvPr>
          <p:cNvSpPr>
            <a:spLocks noGrp="1"/>
          </p:cNvSpPr>
          <p:nvPr>
            <p:ph type="sldNum" sz="quarter" idx="12"/>
          </p:nvPr>
        </p:nvSpPr>
        <p:spPr/>
        <p:txBody>
          <a:bodyPr/>
          <a:lstStyle/>
          <a:p>
            <a:fld id="{DCDC51C3-7A74-4F13-B61E-493C83833787}" type="slidenum">
              <a:rPr lang="en-GB" smtClean="0"/>
              <a:t>‹#›</a:t>
            </a:fld>
            <a:endParaRPr lang="en-GB"/>
          </a:p>
        </p:txBody>
      </p:sp>
    </p:spTree>
    <p:extLst>
      <p:ext uri="{BB962C8B-B14F-4D97-AF65-F5344CB8AC3E}">
        <p14:creationId xmlns:p14="http://schemas.microsoft.com/office/powerpoint/2010/main" val="989279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A8DBD-BF53-BA17-B8E0-060F7A1E825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BFBD59B-1CD4-F99E-1208-11F771E5A0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956090-7029-0815-0AAC-C47A20FD3670}"/>
              </a:ext>
            </a:extLst>
          </p:cNvPr>
          <p:cNvSpPr>
            <a:spLocks noGrp="1"/>
          </p:cNvSpPr>
          <p:nvPr>
            <p:ph type="dt" sz="half" idx="10"/>
          </p:nvPr>
        </p:nvSpPr>
        <p:spPr/>
        <p:txBody>
          <a:bodyPr/>
          <a:lstStyle/>
          <a:p>
            <a:fld id="{CC8B9258-2BF1-416E-B42E-A2C14CFBC41B}" type="datetimeFigureOut">
              <a:rPr lang="en-GB" smtClean="0"/>
              <a:t>08/01/2026</a:t>
            </a:fld>
            <a:endParaRPr lang="en-GB"/>
          </a:p>
        </p:txBody>
      </p:sp>
      <p:sp>
        <p:nvSpPr>
          <p:cNvPr id="5" name="Footer Placeholder 4">
            <a:extLst>
              <a:ext uri="{FF2B5EF4-FFF2-40B4-BE49-F238E27FC236}">
                <a16:creationId xmlns:a16="http://schemas.microsoft.com/office/drawing/2014/main" id="{FE973433-4D68-EE9C-2D2C-A06C006B02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0EFD97-717D-7CBE-3F47-BC23438457B8}"/>
              </a:ext>
            </a:extLst>
          </p:cNvPr>
          <p:cNvSpPr>
            <a:spLocks noGrp="1"/>
          </p:cNvSpPr>
          <p:nvPr>
            <p:ph type="sldNum" sz="quarter" idx="12"/>
          </p:nvPr>
        </p:nvSpPr>
        <p:spPr/>
        <p:txBody>
          <a:bodyPr/>
          <a:lstStyle/>
          <a:p>
            <a:fld id="{DCDC51C3-7A74-4F13-B61E-493C83833787}" type="slidenum">
              <a:rPr lang="en-GB" smtClean="0"/>
              <a:t>‹#›</a:t>
            </a:fld>
            <a:endParaRPr lang="en-GB"/>
          </a:p>
        </p:txBody>
      </p:sp>
    </p:spTree>
    <p:extLst>
      <p:ext uri="{BB962C8B-B14F-4D97-AF65-F5344CB8AC3E}">
        <p14:creationId xmlns:p14="http://schemas.microsoft.com/office/powerpoint/2010/main" val="3620493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F9FC0-6420-270C-C61C-09E698B8B4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7338163-1D18-7C30-4D66-28C9F9858CA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B62CCC-8B2B-76FB-8A90-595991056A93}"/>
              </a:ext>
            </a:extLst>
          </p:cNvPr>
          <p:cNvSpPr>
            <a:spLocks noGrp="1"/>
          </p:cNvSpPr>
          <p:nvPr>
            <p:ph type="dt" sz="half" idx="10"/>
          </p:nvPr>
        </p:nvSpPr>
        <p:spPr/>
        <p:txBody>
          <a:bodyPr/>
          <a:lstStyle/>
          <a:p>
            <a:fld id="{CC8B9258-2BF1-416E-B42E-A2C14CFBC41B}" type="datetimeFigureOut">
              <a:rPr lang="en-GB" smtClean="0"/>
              <a:t>08/01/2026</a:t>
            </a:fld>
            <a:endParaRPr lang="en-GB"/>
          </a:p>
        </p:txBody>
      </p:sp>
      <p:sp>
        <p:nvSpPr>
          <p:cNvPr id="5" name="Footer Placeholder 4">
            <a:extLst>
              <a:ext uri="{FF2B5EF4-FFF2-40B4-BE49-F238E27FC236}">
                <a16:creationId xmlns:a16="http://schemas.microsoft.com/office/drawing/2014/main" id="{37C89254-F6CE-2574-7663-CC9EC9EDA1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0BB621-446F-7BCB-B39B-7A866BE1249B}"/>
              </a:ext>
            </a:extLst>
          </p:cNvPr>
          <p:cNvSpPr>
            <a:spLocks noGrp="1"/>
          </p:cNvSpPr>
          <p:nvPr>
            <p:ph type="sldNum" sz="quarter" idx="12"/>
          </p:nvPr>
        </p:nvSpPr>
        <p:spPr/>
        <p:txBody>
          <a:bodyPr/>
          <a:lstStyle/>
          <a:p>
            <a:fld id="{DCDC51C3-7A74-4F13-B61E-493C83833787}" type="slidenum">
              <a:rPr lang="en-GB" smtClean="0"/>
              <a:t>‹#›</a:t>
            </a:fld>
            <a:endParaRPr lang="en-GB"/>
          </a:p>
        </p:txBody>
      </p:sp>
    </p:spTree>
    <p:extLst>
      <p:ext uri="{BB962C8B-B14F-4D97-AF65-F5344CB8AC3E}">
        <p14:creationId xmlns:p14="http://schemas.microsoft.com/office/powerpoint/2010/main" val="2257382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E1142-4566-E025-8076-D751119B38B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98CB543-7BCD-1604-0224-455B5E7F74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667015B-D9B9-FBEC-8E92-C542F39B8E7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23DB09E-F4B4-03F4-92A8-3791B77D1E88}"/>
              </a:ext>
            </a:extLst>
          </p:cNvPr>
          <p:cNvSpPr>
            <a:spLocks noGrp="1"/>
          </p:cNvSpPr>
          <p:nvPr>
            <p:ph type="dt" sz="half" idx="10"/>
          </p:nvPr>
        </p:nvSpPr>
        <p:spPr/>
        <p:txBody>
          <a:bodyPr/>
          <a:lstStyle/>
          <a:p>
            <a:fld id="{CC8B9258-2BF1-416E-B42E-A2C14CFBC41B}" type="datetimeFigureOut">
              <a:rPr lang="en-GB" smtClean="0"/>
              <a:t>08/01/2026</a:t>
            </a:fld>
            <a:endParaRPr lang="en-GB"/>
          </a:p>
        </p:txBody>
      </p:sp>
      <p:sp>
        <p:nvSpPr>
          <p:cNvPr id="6" name="Footer Placeholder 5">
            <a:extLst>
              <a:ext uri="{FF2B5EF4-FFF2-40B4-BE49-F238E27FC236}">
                <a16:creationId xmlns:a16="http://schemas.microsoft.com/office/drawing/2014/main" id="{93B81A17-3EEF-913C-74D1-5E93832E549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4D35D94-1998-34B5-213E-EAB0FE0F7317}"/>
              </a:ext>
            </a:extLst>
          </p:cNvPr>
          <p:cNvSpPr>
            <a:spLocks noGrp="1"/>
          </p:cNvSpPr>
          <p:nvPr>
            <p:ph type="sldNum" sz="quarter" idx="12"/>
          </p:nvPr>
        </p:nvSpPr>
        <p:spPr/>
        <p:txBody>
          <a:bodyPr/>
          <a:lstStyle/>
          <a:p>
            <a:fld id="{DCDC51C3-7A74-4F13-B61E-493C83833787}" type="slidenum">
              <a:rPr lang="en-GB" smtClean="0"/>
              <a:t>‹#›</a:t>
            </a:fld>
            <a:endParaRPr lang="en-GB"/>
          </a:p>
        </p:txBody>
      </p:sp>
    </p:spTree>
    <p:extLst>
      <p:ext uri="{BB962C8B-B14F-4D97-AF65-F5344CB8AC3E}">
        <p14:creationId xmlns:p14="http://schemas.microsoft.com/office/powerpoint/2010/main" val="3523960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20CBE-07EE-C96F-10AB-B619BC5F23A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DEA2CAB-577C-0EB3-8468-2D26A72BC2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0DB66A-5249-C2D7-30E4-B8BEF267E7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BDFC4BA-B948-1D26-F69E-7E2462BC66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53259B-E41B-C208-A990-8C3B1CA60E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9468DF4-E917-CA58-5238-B566363D140A}"/>
              </a:ext>
            </a:extLst>
          </p:cNvPr>
          <p:cNvSpPr>
            <a:spLocks noGrp="1"/>
          </p:cNvSpPr>
          <p:nvPr>
            <p:ph type="dt" sz="half" idx="10"/>
          </p:nvPr>
        </p:nvSpPr>
        <p:spPr/>
        <p:txBody>
          <a:bodyPr/>
          <a:lstStyle/>
          <a:p>
            <a:fld id="{CC8B9258-2BF1-416E-B42E-A2C14CFBC41B}" type="datetimeFigureOut">
              <a:rPr lang="en-GB" smtClean="0"/>
              <a:t>08/01/2026</a:t>
            </a:fld>
            <a:endParaRPr lang="en-GB"/>
          </a:p>
        </p:txBody>
      </p:sp>
      <p:sp>
        <p:nvSpPr>
          <p:cNvPr id="8" name="Footer Placeholder 7">
            <a:extLst>
              <a:ext uri="{FF2B5EF4-FFF2-40B4-BE49-F238E27FC236}">
                <a16:creationId xmlns:a16="http://schemas.microsoft.com/office/drawing/2014/main" id="{19E4E96F-1CA0-CDB1-ED5A-34934B688FF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3766673-CFC0-562F-CD4F-008CCAE73ADD}"/>
              </a:ext>
            </a:extLst>
          </p:cNvPr>
          <p:cNvSpPr>
            <a:spLocks noGrp="1"/>
          </p:cNvSpPr>
          <p:nvPr>
            <p:ph type="sldNum" sz="quarter" idx="12"/>
          </p:nvPr>
        </p:nvSpPr>
        <p:spPr/>
        <p:txBody>
          <a:bodyPr/>
          <a:lstStyle/>
          <a:p>
            <a:fld id="{DCDC51C3-7A74-4F13-B61E-493C83833787}" type="slidenum">
              <a:rPr lang="en-GB" smtClean="0"/>
              <a:t>‹#›</a:t>
            </a:fld>
            <a:endParaRPr lang="en-GB"/>
          </a:p>
        </p:txBody>
      </p:sp>
    </p:spTree>
    <p:extLst>
      <p:ext uri="{BB962C8B-B14F-4D97-AF65-F5344CB8AC3E}">
        <p14:creationId xmlns:p14="http://schemas.microsoft.com/office/powerpoint/2010/main" val="1399829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9FCE2-8E07-E7B2-8911-FDF23FD35B0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000ABF5-1D34-9377-A0E1-75EF933AAB87}"/>
              </a:ext>
            </a:extLst>
          </p:cNvPr>
          <p:cNvSpPr>
            <a:spLocks noGrp="1"/>
          </p:cNvSpPr>
          <p:nvPr>
            <p:ph type="dt" sz="half" idx="10"/>
          </p:nvPr>
        </p:nvSpPr>
        <p:spPr/>
        <p:txBody>
          <a:bodyPr/>
          <a:lstStyle/>
          <a:p>
            <a:fld id="{CC8B9258-2BF1-416E-B42E-A2C14CFBC41B}" type="datetimeFigureOut">
              <a:rPr lang="en-GB" smtClean="0"/>
              <a:t>08/01/2026</a:t>
            </a:fld>
            <a:endParaRPr lang="en-GB"/>
          </a:p>
        </p:txBody>
      </p:sp>
      <p:sp>
        <p:nvSpPr>
          <p:cNvPr id="4" name="Footer Placeholder 3">
            <a:extLst>
              <a:ext uri="{FF2B5EF4-FFF2-40B4-BE49-F238E27FC236}">
                <a16:creationId xmlns:a16="http://schemas.microsoft.com/office/drawing/2014/main" id="{D7733875-B2E1-5968-1735-964F513CF37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24CDB7B-E9D6-273F-817F-34D8E21064B3}"/>
              </a:ext>
            </a:extLst>
          </p:cNvPr>
          <p:cNvSpPr>
            <a:spLocks noGrp="1"/>
          </p:cNvSpPr>
          <p:nvPr>
            <p:ph type="sldNum" sz="quarter" idx="12"/>
          </p:nvPr>
        </p:nvSpPr>
        <p:spPr/>
        <p:txBody>
          <a:bodyPr/>
          <a:lstStyle/>
          <a:p>
            <a:fld id="{DCDC51C3-7A74-4F13-B61E-493C83833787}" type="slidenum">
              <a:rPr lang="en-GB" smtClean="0"/>
              <a:t>‹#›</a:t>
            </a:fld>
            <a:endParaRPr lang="en-GB"/>
          </a:p>
        </p:txBody>
      </p:sp>
    </p:spTree>
    <p:extLst>
      <p:ext uri="{BB962C8B-B14F-4D97-AF65-F5344CB8AC3E}">
        <p14:creationId xmlns:p14="http://schemas.microsoft.com/office/powerpoint/2010/main" val="2680560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FE07FF-EBC3-641E-54D5-76152FA70342}"/>
              </a:ext>
            </a:extLst>
          </p:cNvPr>
          <p:cNvSpPr>
            <a:spLocks noGrp="1"/>
          </p:cNvSpPr>
          <p:nvPr>
            <p:ph type="dt" sz="half" idx="10"/>
          </p:nvPr>
        </p:nvSpPr>
        <p:spPr/>
        <p:txBody>
          <a:bodyPr/>
          <a:lstStyle/>
          <a:p>
            <a:fld id="{CC8B9258-2BF1-416E-B42E-A2C14CFBC41B}" type="datetimeFigureOut">
              <a:rPr lang="en-GB" smtClean="0"/>
              <a:t>08/01/2026</a:t>
            </a:fld>
            <a:endParaRPr lang="en-GB"/>
          </a:p>
        </p:txBody>
      </p:sp>
      <p:sp>
        <p:nvSpPr>
          <p:cNvPr id="3" name="Footer Placeholder 2">
            <a:extLst>
              <a:ext uri="{FF2B5EF4-FFF2-40B4-BE49-F238E27FC236}">
                <a16:creationId xmlns:a16="http://schemas.microsoft.com/office/drawing/2014/main" id="{95C7A0DF-2124-F241-1028-4A574874226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D345E31-51DB-8F40-5831-4B1F496CCB42}"/>
              </a:ext>
            </a:extLst>
          </p:cNvPr>
          <p:cNvSpPr>
            <a:spLocks noGrp="1"/>
          </p:cNvSpPr>
          <p:nvPr>
            <p:ph type="sldNum" sz="quarter" idx="12"/>
          </p:nvPr>
        </p:nvSpPr>
        <p:spPr/>
        <p:txBody>
          <a:bodyPr/>
          <a:lstStyle/>
          <a:p>
            <a:fld id="{DCDC51C3-7A74-4F13-B61E-493C83833787}" type="slidenum">
              <a:rPr lang="en-GB" smtClean="0"/>
              <a:t>‹#›</a:t>
            </a:fld>
            <a:endParaRPr lang="en-GB"/>
          </a:p>
        </p:txBody>
      </p:sp>
    </p:spTree>
    <p:extLst>
      <p:ext uri="{BB962C8B-B14F-4D97-AF65-F5344CB8AC3E}">
        <p14:creationId xmlns:p14="http://schemas.microsoft.com/office/powerpoint/2010/main" val="2072313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9BFFC-33F7-A815-60A4-0E0F58263C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FDC3C4C-170F-821B-A4B0-71A1DB80BA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180764C-ABCE-B684-9F01-A05D0A5215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B594EC-F00D-030C-CAB8-DAB654D10356}"/>
              </a:ext>
            </a:extLst>
          </p:cNvPr>
          <p:cNvSpPr>
            <a:spLocks noGrp="1"/>
          </p:cNvSpPr>
          <p:nvPr>
            <p:ph type="dt" sz="half" idx="10"/>
          </p:nvPr>
        </p:nvSpPr>
        <p:spPr/>
        <p:txBody>
          <a:bodyPr/>
          <a:lstStyle/>
          <a:p>
            <a:fld id="{CC8B9258-2BF1-416E-B42E-A2C14CFBC41B}" type="datetimeFigureOut">
              <a:rPr lang="en-GB" smtClean="0"/>
              <a:t>08/01/2026</a:t>
            </a:fld>
            <a:endParaRPr lang="en-GB"/>
          </a:p>
        </p:txBody>
      </p:sp>
      <p:sp>
        <p:nvSpPr>
          <p:cNvPr id="6" name="Footer Placeholder 5">
            <a:extLst>
              <a:ext uri="{FF2B5EF4-FFF2-40B4-BE49-F238E27FC236}">
                <a16:creationId xmlns:a16="http://schemas.microsoft.com/office/drawing/2014/main" id="{48DD2F1C-BE43-C10D-5968-94F667A818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97D6EE7-4EB3-BB90-600A-55D5602C000A}"/>
              </a:ext>
            </a:extLst>
          </p:cNvPr>
          <p:cNvSpPr>
            <a:spLocks noGrp="1"/>
          </p:cNvSpPr>
          <p:nvPr>
            <p:ph type="sldNum" sz="quarter" idx="12"/>
          </p:nvPr>
        </p:nvSpPr>
        <p:spPr/>
        <p:txBody>
          <a:bodyPr/>
          <a:lstStyle/>
          <a:p>
            <a:fld id="{DCDC51C3-7A74-4F13-B61E-493C83833787}" type="slidenum">
              <a:rPr lang="en-GB" smtClean="0"/>
              <a:t>‹#›</a:t>
            </a:fld>
            <a:endParaRPr lang="en-GB"/>
          </a:p>
        </p:txBody>
      </p:sp>
    </p:spTree>
    <p:extLst>
      <p:ext uri="{BB962C8B-B14F-4D97-AF65-F5344CB8AC3E}">
        <p14:creationId xmlns:p14="http://schemas.microsoft.com/office/powerpoint/2010/main" val="814258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96074-9FFE-1E7C-6A4C-644FA7B88D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EF5F1E4-89A2-8F17-C7AB-9A4462F5EE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06760CE-1453-016C-A706-C4BD99DA14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C92416-9BF8-C242-D41D-5AD41BE0CEBD}"/>
              </a:ext>
            </a:extLst>
          </p:cNvPr>
          <p:cNvSpPr>
            <a:spLocks noGrp="1"/>
          </p:cNvSpPr>
          <p:nvPr>
            <p:ph type="dt" sz="half" idx="10"/>
          </p:nvPr>
        </p:nvSpPr>
        <p:spPr/>
        <p:txBody>
          <a:bodyPr/>
          <a:lstStyle/>
          <a:p>
            <a:fld id="{CC8B9258-2BF1-416E-B42E-A2C14CFBC41B}" type="datetimeFigureOut">
              <a:rPr lang="en-GB" smtClean="0"/>
              <a:t>08/01/2026</a:t>
            </a:fld>
            <a:endParaRPr lang="en-GB"/>
          </a:p>
        </p:txBody>
      </p:sp>
      <p:sp>
        <p:nvSpPr>
          <p:cNvPr id="6" name="Footer Placeholder 5">
            <a:extLst>
              <a:ext uri="{FF2B5EF4-FFF2-40B4-BE49-F238E27FC236}">
                <a16:creationId xmlns:a16="http://schemas.microsoft.com/office/drawing/2014/main" id="{6AAAE104-6188-6794-480B-C132DD4D7C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71452B-87BC-6EA1-8085-6E377899A253}"/>
              </a:ext>
            </a:extLst>
          </p:cNvPr>
          <p:cNvSpPr>
            <a:spLocks noGrp="1"/>
          </p:cNvSpPr>
          <p:nvPr>
            <p:ph type="sldNum" sz="quarter" idx="12"/>
          </p:nvPr>
        </p:nvSpPr>
        <p:spPr/>
        <p:txBody>
          <a:bodyPr/>
          <a:lstStyle/>
          <a:p>
            <a:fld id="{DCDC51C3-7A74-4F13-B61E-493C83833787}" type="slidenum">
              <a:rPr lang="en-GB" smtClean="0"/>
              <a:t>‹#›</a:t>
            </a:fld>
            <a:endParaRPr lang="en-GB"/>
          </a:p>
        </p:txBody>
      </p:sp>
    </p:spTree>
    <p:extLst>
      <p:ext uri="{BB962C8B-B14F-4D97-AF65-F5344CB8AC3E}">
        <p14:creationId xmlns:p14="http://schemas.microsoft.com/office/powerpoint/2010/main" val="2456690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DA7C3F-A6C5-B36F-3CD5-FF720E29B5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4239E29-74F7-74D1-82F3-E166257BA2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25D0A6-10BD-CAB3-960A-1B8BBC61E2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C8B9258-2BF1-416E-B42E-A2C14CFBC41B}" type="datetimeFigureOut">
              <a:rPr lang="en-GB" smtClean="0"/>
              <a:t>08/01/2026</a:t>
            </a:fld>
            <a:endParaRPr lang="en-GB"/>
          </a:p>
        </p:txBody>
      </p:sp>
      <p:sp>
        <p:nvSpPr>
          <p:cNvPr id="5" name="Footer Placeholder 4">
            <a:extLst>
              <a:ext uri="{FF2B5EF4-FFF2-40B4-BE49-F238E27FC236}">
                <a16:creationId xmlns:a16="http://schemas.microsoft.com/office/drawing/2014/main" id="{AF0FA4BD-E39F-5C42-358A-15B29454FB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A460ED1-B30D-D432-6B8E-117675D831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CDC51C3-7A74-4F13-B61E-493C83833787}" type="slidenum">
              <a:rPr lang="en-GB" smtClean="0"/>
              <a:t>‹#›</a:t>
            </a:fld>
            <a:endParaRPr lang="en-GB"/>
          </a:p>
        </p:txBody>
      </p:sp>
    </p:spTree>
    <p:extLst>
      <p:ext uri="{BB962C8B-B14F-4D97-AF65-F5344CB8AC3E}">
        <p14:creationId xmlns:p14="http://schemas.microsoft.com/office/powerpoint/2010/main" val="3067733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biblehub.com/q/what_are_christianity's_core_beliefs.ht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C6E3A-98BF-C2EA-5D62-065368E100DA}"/>
              </a:ext>
            </a:extLst>
          </p:cNvPr>
          <p:cNvSpPr>
            <a:spLocks noGrp="1"/>
          </p:cNvSpPr>
          <p:nvPr>
            <p:ph type="ctrTitle"/>
          </p:nvPr>
        </p:nvSpPr>
        <p:spPr/>
        <p:txBody>
          <a:bodyPr/>
          <a:lstStyle/>
          <a:p>
            <a:r>
              <a:rPr lang="en-GB" dirty="0"/>
              <a:t>Matthew 26 v 36 – 46 part 2</a:t>
            </a:r>
          </a:p>
        </p:txBody>
      </p:sp>
      <p:sp>
        <p:nvSpPr>
          <p:cNvPr id="3" name="Subtitle 2">
            <a:extLst>
              <a:ext uri="{FF2B5EF4-FFF2-40B4-BE49-F238E27FC236}">
                <a16:creationId xmlns:a16="http://schemas.microsoft.com/office/drawing/2014/main" id="{20482F98-F1D1-8714-0C8E-56D0709199AF}"/>
              </a:ext>
            </a:extLst>
          </p:cNvPr>
          <p:cNvSpPr>
            <a:spLocks noGrp="1"/>
          </p:cNvSpPr>
          <p:nvPr>
            <p:ph type="subTitle" idx="1"/>
          </p:nvPr>
        </p:nvSpPr>
        <p:spPr/>
        <p:txBody>
          <a:bodyPr/>
          <a:lstStyle/>
          <a:p>
            <a:r>
              <a:rPr lang="en-GB" dirty="0"/>
              <a:t>Jesus’ prayers in the Garden</a:t>
            </a:r>
          </a:p>
        </p:txBody>
      </p:sp>
    </p:spTree>
    <p:extLst>
      <p:ext uri="{BB962C8B-B14F-4D97-AF65-F5344CB8AC3E}">
        <p14:creationId xmlns:p14="http://schemas.microsoft.com/office/powerpoint/2010/main" val="3236719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C0AAF-E013-A339-4768-D81A3FA055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A10358-23A7-A6FD-E380-332B9070B839}"/>
              </a:ext>
            </a:extLst>
          </p:cNvPr>
          <p:cNvSpPr>
            <a:spLocks noGrp="1"/>
          </p:cNvSpPr>
          <p:nvPr>
            <p:ph type="title"/>
          </p:nvPr>
        </p:nvSpPr>
        <p:spPr/>
        <p:txBody>
          <a:bodyPr>
            <a:normAutofit/>
          </a:bodyPr>
          <a:lstStyle/>
          <a:p>
            <a:r>
              <a:rPr lang="en-GB" sz="3200" b="1" dirty="0"/>
              <a:t>Matthew 26 v 36 – 46 part 2 – Jesus’ prayers in Gethsemane</a:t>
            </a:r>
          </a:p>
        </p:txBody>
      </p:sp>
      <p:sp>
        <p:nvSpPr>
          <p:cNvPr id="3" name="Content Placeholder 2">
            <a:extLst>
              <a:ext uri="{FF2B5EF4-FFF2-40B4-BE49-F238E27FC236}">
                <a16:creationId xmlns:a16="http://schemas.microsoft.com/office/drawing/2014/main" id="{D21D2ED4-7E52-2971-F8A2-55765452D832}"/>
              </a:ext>
            </a:extLst>
          </p:cNvPr>
          <p:cNvSpPr>
            <a:spLocks noGrp="1"/>
          </p:cNvSpPr>
          <p:nvPr>
            <p:ph idx="1"/>
          </p:nvPr>
        </p:nvSpPr>
        <p:spPr>
          <a:xfrm>
            <a:off x="838199" y="1338942"/>
            <a:ext cx="10918371" cy="5519057"/>
          </a:xfrm>
        </p:spPr>
        <p:txBody>
          <a:bodyPr>
            <a:normAutofit fontScale="92500" lnSpcReduction="20000"/>
          </a:bodyPr>
          <a:lstStyle/>
          <a:p>
            <a:r>
              <a:rPr lang="en-GB" dirty="0"/>
              <a:t>However, we must seek out true unity and recognise and shun false unity.</a:t>
            </a:r>
          </a:p>
          <a:p>
            <a:r>
              <a:rPr lang="en-GB" dirty="0"/>
              <a:t>We cannot be united with Muslims, Hindus, or even pseudo-Christian faiths, such as Jehovah’s Witnesses, Mormons or even Roman Catholics or High Anglicans, because they preach a Gospel different from the true Gospel.</a:t>
            </a:r>
          </a:p>
          <a:p>
            <a:r>
              <a:rPr lang="en-GB" dirty="0"/>
              <a:t>Galatians 1 v 8 &amp; 9 – it has to be the same Gospel in its essentials.</a:t>
            </a:r>
          </a:p>
          <a:p>
            <a:r>
              <a:rPr lang="en-GB" dirty="0"/>
              <a:t>We cannot have unity with those with whom we are in conflict on the core issues.</a:t>
            </a:r>
          </a:p>
          <a:p>
            <a:r>
              <a:rPr lang="en-GB" dirty="0"/>
              <a:t>To try to be so is not unity it is pretence. </a:t>
            </a:r>
          </a:p>
          <a:p>
            <a:r>
              <a:rPr lang="en-GB" dirty="0"/>
              <a:t>In essentials, unity and in non-essentials, liberty and in all things</a:t>
            </a:r>
            <a:r>
              <a:rPr lang="en-GB"/>
              <a:t>, charity.</a:t>
            </a:r>
            <a:endParaRPr lang="en-GB" dirty="0"/>
          </a:p>
          <a:p>
            <a:r>
              <a:rPr lang="en-GB" dirty="0"/>
              <a:t>Essentials begin with 1 Corinthians 13 v 3 &amp; 4 but also contain other aspects such as the virgin birth, the trinity etc.</a:t>
            </a:r>
          </a:p>
          <a:p>
            <a:r>
              <a:rPr lang="en-GB" dirty="0"/>
              <a:t>The link below will give you some further explanation of core essentials, though the list is not exhaustive.</a:t>
            </a:r>
          </a:p>
          <a:p>
            <a:r>
              <a:rPr lang="en-GB" dirty="0">
                <a:hlinkClick r:id="rId3"/>
              </a:rPr>
              <a:t>What are the core beliefs of Christianity?</a:t>
            </a:r>
            <a:endParaRPr lang="en-GB" dirty="0"/>
          </a:p>
        </p:txBody>
      </p:sp>
    </p:spTree>
    <p:extLst>
      <p:ext uri="{BB962C8B-B14F-4D97-AF65-F5344CB8AC3E}">
        <p14:creationId xmlns:p14="http://schemas.microsoft.com/office/powerpoint/2010/main" val="3253908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E87933-0564-2CBF-447D-93A3C3611B72}"/>
              </a:ext>
            </a:extLst>
          </p:cNvPr>
          <p:cNvPicPr>
            <a:picLocks noChangeAspect="1"/>
          </p:cNvPicPr>
          <p:nvPr/>
        </p:nvPicPr>
        <p:blipFill>
          <a:blip r:embed="rId2"/>
          <a:stretch>
            <a:fillRect/>
          </a:stretch>
        </p:blipFill>
        <p:spPr>
          <a:xfrm>
            <a:off x="1997593" y="0"/>
            <a:ext cx="8196813" cy="6858000"/>
          </a:xfrm>
          <a:prstGeom prst="rect">
            <a:avLst/>
          </a:prstGeom>
        </p:spPr>
      </p:pic>
    </p:spTree>
    <p:extLst>
      <p:ext uri="{BB962C8B-B14F-4D97-AF65-F5344CB8AC3E}">
        <p14:creationId xmlns:p14="http://schemas.microsoft.com/office/powerpoint/2010/main" val="737705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46A82-EBA2-B3D3-0633-6870C6ADA4C8}"/>
              </a:ext>
            </a:extLst>
          </p:cNvPr>
          <p:cNvSpPr>
            <a:spLocks noGrp="1"/>
          </p:cNvSpPr>
          <p:nvPr>
            <p:ph type="title"/>
          </p:nvPr>
        </p:nvSpPr>
        <p:spPr/>
        <p:txBody>
          <a:bodyPr>
            <a:normAutofit/>
          </a:bodyPr>
          <a:lstStyle/>
          <a:p>
            <a:r>
              <a:rPr lang="en-GB" sz="3200" b="1" dirty="0"/>
              <a:t>Matthew 26 v 36 – 46 part 2 – Jesus’ prayers in Gethsemane</a:t>
            </a:r>
          </a:p>
        </p:txBody>
      </p:sp>
      <p:sp>
        <p:nvSpPr>
          <p:cNvPr id="3" name="Content Placeholder 2">
            <a:extLst>
              <a:ext uri="{FF2B5EF4-FFF2-40B4-BE49-F238E27FC236}">
                <a16:creationId xmlns:a16="http://schemas.microsoft.com/office/drawing/2014/main" id="{CEBCA532-ABAC-C720-0D6F-D7F71072CA4E}"/>
              </a:ext>
            </a:extLst>
          </p:cNvPr>
          <p:cNvSpPr>
            <a:spLocks noGrp="1"/>
          </p:cNvSpPr>
          <p:nvPr>
            <p:ph idx="1"/>
          </p:nvPr>
        </p:nvSpPr>
        <p:spPr>
          <a:xfrm>
            <a:off x="838200" y="1338942"/>
            <a:ext cx="10515600" cy="5519057"/>
          </a:xfrm>
        </p:spPr>
        <p:txBody>
          <a:bodyPr>
            <a:normAutofit fontScale="70000" lnSpcReduction="20000"/>
          </a:bodyPr>
          <a:lstStyle/>
          <a:p>
            <a:r>
              <a:rPr lang="en-GB" dirty="0"/>
              <a:t>In our last session we spent time looking at the significance of Jesus’ shed blood in the garden.</a:t>
            </a:r>
          </a:p>
          <a:p>
            <a:r>
              <a:rPr lang="en-GB" dirty="0"/>
              <a:t>He had sweat ‘as it were’ great drops of blood – this rare medical condition, ‘Hematidrosis’, meaning that the first shedding of His blood had been to deliver us eternally from fear, anguish and stress.</a:t>
            </a:r>
          </a:p>
          <a:p>
            <a:r>
              <a:rPr lang="en-GB" dirty="0"/>
              <a:t>Everywhere Jesus shed His blood was to set us free from something.</a:t>
            </a:r>
          </a:p>
          <a:p>
            <a:r>
              <a:rPr lang="en-GB" dirty="0"/>
              <a:t>But Matthew records only Jesus’ repeated prayer, “Father, if it be possible, let this cup pass from me, but if I must drink it, your will be done, not mine”.</a:t>
            </a:r>
          </a:p>
          <a:p>
            <a:r>
              <a:rPr lang="en-GB" dirty="0"/>
              <a:t>This is the only prayer recorded in Matthew’s, Mark’s and Luke’s accounts.</a:t>
            </a:r>
          </a:p>
          <a:p>
            <a:r>
              <a:rPr lang="en-GB" dirty="0"/>
              <a:t>Before we go on to explore what else Jesus prayed at this time, we should note that His exhortation to the disciples was to pray that (in order that) they would not enter into temptation – the spirit is willing, but the flesh is weak.</a:t>
            </a:r>
          </a:p>
          <a:p>
            <a:r>
              <a:rPr lang="en-GB" dirty="0"/>
              <a:t>He was not asking them to pray for Him – He was asking them to pray for themselves.</a:t>
            </a:r>
          </a:p>
          <a:p>
            <a:r>
              <a:rPr lang="en-GB" dirty="0"/>
              <a:t>The message seems to imply that falling asleep when they should be praying would make them vulnerable to temptation.</a:t>
            </a:r>
          </a:p>
          <a:p>
            <a:r>
              <a:rPr lang="en-GB" dirty="0"/>
              <a:t>All they needed to do was to stay awake and pray, but even this was beyond what they could manage.</a:t>
            </a:r>
          </a:p>
          <a:p>
            <a:r>
              <a:rPr lang="en-GB" dirty="0"/>
              <a:t>Personally, I feel their pain – I too struggle sometimes to stay awake when praying or studying the word.</a:t>
            </a:r>
          </a:p>
        </p:txBody>
      </p:sp>
    </p:spTree>
    <p:extLst>
      <p:ext uri="{BB962C8B-B14F-4D97-AF65-F5344CB8AC3E}">
        <p14:creationId xmlns:p14="http://schemas.microsoft.com/office/powerpoint/2010/main" val="3978172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DFC15-146A-FF91-5C53-E61EC65CDE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DE585B-C81C-4563-1148-34B68E19AAAF}"/>
              </a:ext>
            </a:extLst>
          </p:cNvPr>
          <p:cNvSpPr>
            <a:spLocks noGrp="1"/>
          </p:cNvSpPr>
          <p:nvPr>
            <p:ph type="title"/>
          </p:nvPr>
        </p:nvSpPr>
        <p:spPr/>
        <p:txBody>
          <a:bodyPr>
            <a:normAutofit/>
          </a:bodyPr>
          <a:lstStyle/>
          <a:p>
            <a:r>
              <a:rPr lang="en-GB" sz="3200" b="1" dirty="0"/>
              <a:t>Matthew 26 v 36 – 46 part 2 – Jesus’ prayers in Gethsemane</a:t>
            </a:r>
          </a:p>
        </p:txBody>
      </p:sp>
      <p:sp>
        <p:nvSpPr>
          <p:cNvPr id="3" name="Content Placeholder 2">
            <a:extLst>
              <a:ext uri="{FF2B5EF4-FFF2-40B4-BE49-F238E27FC236}">
                <a16:creationId xmlns:a16="http://schemas.microsoft.com/office/drawing/2014/main" id="{51F08397-2C81-41CC-0C01-0FBF321F2096}"/>
              </a:ext>
            </a:extLst>
          </p:cNvPr>
          <p:cNvSpPr>
            <a:spLocks noGrp="1"/>
          </p:cNvSpPr>
          <p:nvPr>
            <p:ph idx="1"/>
          </p:nvPr>
        </p:nvSpPr>
        <p:spPr>
          <a:xfrm>
            <a:off x="413657" y="1338942"/>
            <a:ext cx="11342913" cy="5519057"/>
          </a:xfrm>
        </p:spPr>
        <p:txBody>
          <a:bodyPr>
            <a:normAutofit fontScale="70000" lnSpcReduction="20000"/>
          </a:bodyPr>
          <a:lstStyle/>
          <a:p>
            <a:r>
              <a:rPr lang="en-GB" dirty="0"/>
              <a:t>A sense of urgency is introduced in verse 45 – let’s be up and out of here, those who seek my life are at the door, so to speak.</a:t>
            </a:r>
          </a:p>
          <a:p>
            <a:r>
              <a:rPr lang="en-GB" dirty="0"/>
              <a:t>But through this period of time Jesus prayed much more than this.</a:t>
            </a:r>
          </a:p>
          <a:p>
            <a:r>
              <a:rPr lang="en-GB" dirty="0"/>
              <a:t>The passage implies that there was a prolonged period of prayer.</a:t>
            </a:r>
          </a:p>
          <a:p>
            <a:r>
              <a:rPr lang="en-GB" dirty="0"/>
              <a:t>It would not have taken several hours to pray three time that the Father might find another way.</a:t>
            </a:r>
          </a:p>
          <a:p>
            <a:r>
              <a:rPr lang="en-GB" dirty="0"/>
              <a:t>He was in a ‘great anguish’ and so He might have repeated Himself a lot, and an Angel was despatched to strengthen Him.</a:t>
            </a:r>
          </a:p>
          <a:p>
            <a:r>
              <a:rPr lang="en-GB" dirty="0"/>
              <a:t>This might have consumed some time.</a:t>
            </a:r>
          </a:p>
          <a:p>
            <a:r>
              <a:rPr lang="en-GB" dirty="0"/>
              <a:t>We read that He was grieved to the point of death in verse 38, so He was clearly agonising over the matter and we should not make light of this.</a:t>
            </a:r>
          </a:p>
          <a:p>
            <a:r>
              <a:rPr lang="en-GB" dirty="0"/>
              <a:t>But we also know that at about this time He prayed the prayer recorded in John 17 (the true Lord’s Prayer).</a:t>
            </a:r>
          </a:p>
          <a:p>
            <a:r>
              <a:rPr lang="en-GB" dirty="0"/>
              <a:t>It is not completely clear whether this was uttered whilst still in the Upper Room or when He had entered the Garden.</a:t>
            </a:r>
          </a:p>
          <a:p>
            <a:r>
              <a:rPr lang="en-GB" dirty="0"/>
              <a:t>Opinion is divided. John 17 v 1 says that Jesus lifted up His hands to heaven and prayed, and the context is clearly at the very end of His ministry.</a:t>
            </a:r>
          </a:p>
          <a:p>
            <a:r>
              <a:rPr lang="en-GB" dirty="0"/>
              <a:t>Chapter 18 v 1 implies that they went to the Garden after Jesus had uttered this prayer.</a:t>
            </a:r>
          </a:p>
          <a:p>
            <a:r>
              <a:rPr lang="en-GB" dirty="0"/>
              <a:t>In any event, the prayer uttered in John 17 was broadly at the same time and has much to teach us.</a:t>
            </a:r>
          </a:p>
        </p:txBody>
      </p:sp>
    </p:spTree>
    <p:extLst>
      <p:ext uri="{BB962C8B-B14F-4D97-AF65-F5344CB8AC3E}">
        <p14:creationId xmlns:p14="http://schemas.microsoft.com/office/powerpoint/2010/main" val="191913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EB278-10C6-05B6-4892-89505DB451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79D8D3-5FD0-E048-1081-10DDA7866240}"/>
              </a:ext>
            </a:extLst>
          </p:cNvPr>
          <p:cNvSpPr>
            <a:spLocks noGrp="1"/>
          </p:cNvSpPr>
          <p:nvPr>
            <p:ph type="title"/>
          </p:nvPr>
        </p:nvSpPr>
        <p:spPr/>
        <p:txBody>
          <a:bodyPr>
            <a:normAutofit/>
          </a:bodyPr>
          <a:lstStyle/>
          <a:p>
            <a:r>
              <a:rPr lang="en-GB" sz="3200" b="1" dirty="0"/>
              <a:t>Matthew 26 v 36 – 46 part 2 – Jesus’ prayers in Gethsemane</a:t>
            </a:r>
          </a:p>
        </p:txBody>
      </p:sp>
      <p:sp>
        <p:nvSpPr>
          <p:cNvPr id="3" name="Content Placeholder 2">
            <a:extLst>
              <a:ext uri="{FF2B5EF4-FFF2-40B4-BE49-F238E27FC236}">
                <a16:creationId xmlns:a16="http://schemas.microsoft.com/office/drawing/2014/main" id="{5839DF5D-E03C-6B7E-EA82-0759EEDFB39E}"/>
              </a:ext>
            </a:extLst>
          </p:cNvPr>
          <p:cNvSpPr>
            <a:spLocks noGrp="1"/>
          </p:cNvSpPr>
          <p:nvPr>
            <p:ph idx="1"/>
          </p:nvPr>
        </p:nvSpPr>
        <p:spPr>
          <a:xfrm>
            <a:off x="838199" y="1338942"/>
            <a:ext cx="10918371" cy="5519057"/>
          </a:xfrm>
        </p:spPr>
        <p:txBody>
          <a:bodyPr>
            <a:normAutofit fontScale="77500" lnSpcReduction="20000"/>
          </a:bodyPr>
          <a:lstStyle/>
          <a:p>
            <a:r>
              <a:rPr lang="en-GB" dirty="0"/>
              <a:t>We first notice that Jesus prayed for Himself, yet He did so in a selfless way. “Glorify me so that I can glorify you”.</a:t>
            </a:r>
          </a:p>
          <a:p>
            <a:r>
              <a:rPr lang="en-GB" dirty="0"/>
              <a:t>In His prayer He points out that the Father has given Him the power to grant eternal life to all those He (the father) has given Him (Jesus).</a:t>
            </a:r>
          </a:p>
          <a:p>
            <a:r>
              <a:rPr lang="en-GB" dirty="0"/>
              <a:t>Ephesians 5 v 1 says that we should be imitators of God.</a:t>
            </a:r>
          </a:p>
          <a:p>
            <a:r>
              <a:rPr lang="en-GB" dirty="0"/>
              <a:t>Would it be right for us to imitate this aspect of Jesus’ prayer life?</a:t>
            </a:r>
          </a:p>
          <a:p>
            <a:r>
              <a:rPr lang="en-GB" dirty="0"/>
              <a:t>To ask God to glorify us so that we can glorify Him.</a:t>
            </a:r>
          </a:p>
          <a:p>
            <a:r>
              <a:rPr lang="en-GB" dirty="0"/>
              <a:t>I would say ‘yes’!</a:t>
            </a:r>
          </a:p>
          <a:p>
            <a:r>
              <a:rPr lang="en-GB" dirty="0"/>
              <a:t>The deepest purpose for my existence should be to glorify Jesus in everything I do and say.</a:t>
            </a:r>
          </a:p>
          <a:p>
            <a:r>
              <a:rPr lang="en-GB" dirty="0"/>
              <a:t>In my marriage, my friendships, my witness to the world, my conduct at work and business, my diligence in study of His word etc. etc.</a:t>
            </a:r>
          </a:p>
          <a:p>
            <a:r>
              <a:rPr lang="en-GB" dirty="0"/>
              <a:t>This, of course, is not something I can manage when operating in my sinful flesh, but only through the power of God working in and through me by His Spirit.</a:t>
            </a:r>
          </a:p>
          <a:p>
            <a:r>
              <a:rPr lang="en-GB" dirty="0"/>
              <a:t>If I am to glorify Him, He has first to glorify me.</a:t>
            </a:r>
          </a:p>
          <a:p>
            <a:r>
              <a:rPr lang="en-GB" dirty="0"/>
              <a:t>If I am glorified it is a witness to the fact the He has brought about that change in me.</a:t>
            </a:r>
          </a:p>
          <a:p>
            <a:r>
              <a:rPr lang="en-GB" dirty="0"/>
              <a:t>So, yes, I believe we can and should pray for God to glorify us so we can do so for Him.</a:t>
            </a:r>
          </a:p>
        </p:txBody>
      </p:sp>
    </p:spTree>
    <p:extLst>
      <p:ext uri="{BB962C8B-B14F-4D97-AF65-F5344CB8AC3E}">
        <p14:creationId xmlns:p14="http://schemas.microsoft.com/office/powerpoint/2010/main" val="3855008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5CD00-9CE6-DCF1-50A3-AA7C2F46D3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704732-6212-411E-D245-15279D57A26E}"/>
              </a:ext>
            </a:extLst>
          </p:cNvPr>
          <p:cNvSpPr>
            <a:spLocks noGrp="1"/>
          </p:cNvSpPr>
          <p:nvPr>
            <p:ph type="title"/>
          </p:nvPr>
        </p:nvSpPr>
        <p:spPr/>
        <p:txBody>
          <a:bodyPr>
            <a:normAutofit/>
          </a:bodyPr>
          <a:lstStyle/>
          <a:p>
            <a:r>
              <a:rPr lang="en-GB" sz="3200" b="1" dirty="0"/>
              <a:t>Matthew 26 v 36 – 46 part 2 – Jesus’ prayers in Gethsemane</a:t>
            </a:r>
          </a:p>
        </p:txBody>
      </p:sp>
      <p:sp>
        <p:nvSpPr>
          <p:cNvPr id="3" name="Content Placeholder 2">
            <a:extLst>
              <a:ext uri="{FF2B5EF4-FFF2-40B4-BE49-F238E27FC236}">
                <a16:creationId xmlns:a16="http://schemas.microsoft.com/office/drawing/2014/main" id="{710F1EC3-3DF9-25E2-39F7-60CC337F4EF3}"/>
              </a:ext>
            </a:extLst>
          </p:cNvPr>
          <p:cNvSpPr>
            <a:spLocks noGrp="1"/>
          </p:cNvSpPr>
          <p:nvPr>
            <p:ph idx="1"/>
          </p:nvPr>
        </p:nvSpPr>
        <p:spPr>
          <a:xfrm>
            <a:off x="838199" y="1338942"/>
            <a:ext cx="10918371" cy="5519057"/>
          </a:xfrm>
        </p:spPr>
        <p:txBody>
          <a:bodyPr>
            <a:normAutofit fontScale="77500" lnSpcReduction="20000"/>
          </a:bodyPr>
          <a:lstStyle/>
          <a:p>
            <a:r>
              <a:rPr lang="en-GB" dirty="0"/>
              <a:t>Even verse 5 - “Now, Father, glorify Me together with Yourself, with the glory which I had with You before the world was” seems to me to be a legitimate prayer.</a:t>
            </a:r>
          </a:p>
          <a:p>
            <a:r>
              <a:rPr lang="en-GB" dirty="0"/>
              <a:t>We know that our salvation was established before the foundation of the world (Ephesians 1 v 4).</a:t>
            </a:r>
          </a:p>
          <a:p>
            <a:r>
              <a:rPr lang="en-GB" dirty="0"/>
              <a:t>It would seem that our glory – 2 Corinthians 3 v 18 – He transforms us from Glory to Glory – has been present in the heart of God from before the foundation of the world.</a:t>
            </a:r>
          </a:p>
          <a:p>
            <a:r>
              <a:rPr lang="en-GB" dirty="0"/>
              <a:t>In a sense we are destined to return to this state of glory in our fleshly bodies having always been there in concept.</a:t>
            </a:r>
          </a:p>
          <a:p>
            <a:r>
              <a:rPr lang="en-GB" dirty="0"/>
              <a:t>Psalm 139 v 15 &amp; 16 tells us that our days were already formed in God’s book before any of them had taken place.</a:t>
            </a:r>
          </a:p>
          <a:p>
            <a:r>
              <a:rPr lang="en-GB" dirty="0"/>
              <a:t>Prayers for our salvation are effectively prayers that we are restored to the place of Gory we occupied in God’s heart before the world was.</a:t>
            </a:r>
          </a:p>
          <a:p>
            <a:r>
              <a:rPr lang="en-GB" dirty="0"/>
              <a:t>Then He prays for His disciples there with Him.</a:t>
            </a:r>
          </a:p>
          <a:p>
            <a:r>
              <a:rPr lang="en-GB" dirty="0"/>
              <a:t>He starts by saying that He has manifested (shown or made known) God’s name to the ones the Father had given Him.</a:t>
            </a:r>
          </a:p>
          <a:p>
            <a:r>
              <a:rPr lang="en-GB" dirty="0"/>
              <a:t>So Jesus was praying, knowing that He had revealed the Father to His disciples.</a:t>
            </a:r>
          </a:p>
          <a:p>
            <a:r>
              <a:rPr lang="en-GB" dirty="0"/>
              <a:t>I believe we are in a strong position to pray for those to whom we have revealed God – those to whom we have made God known.</a:t>
            </a:r>
          </a:p>
          <a:p>
            <a:endParaRPr lang="en-GB" dirty="0"/>
          </a:p>
          <a:p>
            <a:endParaRPr lang="en-GB" dirty="0"/>
          </a:p>
        </p:txBody>
      </p:sp>
    </p:spTree>
    <p:extLst>
      <p:ext uri="{BB962C8B-B14F-4D97-AF65-F5344CB8AC3E}">
        <p14:creationId xmlns:p14="http://schemas.microsoft.com/office/powerpoint/2010/main" val="2008167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BB739-9B8A-3360-83BB-50ADFD023D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883540-927F-1717-E345-CD01773B0CA4}"/>
              </a:ext>
            </a:extLst>
          </p:cNvPr>
          <p:cNvSpPr>
            <a:spLocks noGrp="1"/>
          </p:cNvSpPr>
          <p:nvPr>
            <p:ph type="title"/>
          </p:nvPr>
        </p:nvSpPr>
        <p:spPr/>
        <p:txBody>
          <a:bodyPr>
            <a:normAutofit/>
          </a:bodyPr>
          <a:lstStyle/>
          <a:p>
            <a:r>
              <a:rPr lang="en-GB" sz="3200" b="1" dirty="0"/>
              <a:t>Matthew 26 v 36 – 46 part 2 – Jesus’ prayers in Gethsemane</a:t>
            </a:r>
          </a:p>
        </p:txBody>
      </p:sp>
      <p:sp>
        <p:nvSpPr>
          <p:cNvPr id="3" name="Content Placeholder 2">
            <a:extLst>
              <a:ext uri="{FF2B5EF4-FFF2-40B4-BE49-F238E27FC236}">
                <a16:creationId xmlns:a16="http://schemas.microsoft.com/office/drawing/2014/main" id="{203A7AF3-522C-1ECD-DEBA-0663B5071D14}"/>
              </a:ext>
            </a:extLst>
          </p:cNvPr>
          <p:cNvSpPr>
            <a:spLocks noGrp="1"/>
          </p:cNvSpPr>
          <p:nvPr>
            <p:ph idx="1"/>
          </p:nvPr>
        </p:nvSpPr>
        <p:spPr>
          <a:xfrm>
            <a:off x="838199" y="1338942"/>
            <a:ext cx="10918371" cy="5519057"/>
          </a:xfrm>
        </p:spPr>
        <p:txBody>
          <a:bodyPr>
            <a:normAutofit fontScale="77500" lnSpcReduction="20000"/>
          </a:bodyPr>
          <a:lstStyle/>
          <a:p>
            <a:r>
              <a:rPr lang="en-GB" dirty="0"/>
              <a:t>In verses 6 - 8 Jesus seems to describe what it is to be a believer – a true disciple, and I hope this describes us.</a:t>
            </a:r>
          </a:p>
          <a:p>
            <a:r>
              <a:rPr lang="en-GB" dirty="0"/>
              <a:t>Those who were given to Him </a:t>
            </a:r>
            <a:r>
              <a:rPr lang="en-GB" b="1" dirty="0"/>
              <a:t>out of the world</a:t>
            </a:r>
            <a:r>
              <a:rPr lang="en-GB" dirty="0"/>
              <a:t> have ‘kept’ (Guarded, protected from harm)His word.</a:t>
            </a:r>
          </a:p>
          <a:p>
            <a:r>
              <a:rPr lang="en-GB" dirty="0"/>
              <a:t>Remember we are in the world but not of the world.</a:t>
            </a:r>
          </a:p>
          <a:p>
            <a:r>
              <a:rPr lang="en-GB" dirty="0"/>
              <a:t>This does not mean that they have carried out the word perfectly but that they have treasured the word and sought to carry it out.</a:t>
            </a:r>
          </a:p>
          <a:p>
            <a:r>
              <a:rPr lang="en-GB" dirty="0"/>
              <a:t>Those who truly know where Jesus came from and that everything He has said and done comes from God.</a:t>
            </a:r>
          </a:p>
          <a:p>
            <a:r>
              <a:rPr lang="en-GB" dirty="0"/>
              <a:t>He earmarks those who have received and understood the words Jesus has given them.</a:t>
            </a:r>
          </a:p>
          <a:p>
            <a:r>
              <a:rPr lang="en-GB" dirty="0"/>
              <a:t>These are His true disciples – not those who have been to college, have a doctorate, have worldly fame or are influential, but those who have received and understood His words.</a:t>
            </a:r>
          </a:p>
          <a:p>
            <a:r>
              <a:rPr lang="en-GB" dirty="0"/>
              <a:t>He prays in verse 9 very clearly, </a:t>
            </a:r>
            <a:r>
              <a:rPr lang="en-GB" b="1" dirty="0"/>
              <a:t>not for those of the world, </a:t>
            </a:r>
            <a:r>
              <a:rPr lang="en-GB" dirty="0"/>
              <a:t>but for those who are His.</a:t>
            </a:r>
          </a:p>
          <a:p>
            <a:r>
              <a:rPr lang="en-GB" b="1" dirty="0"/>
              <a:t>He doesn’t pray for those who are disinterested or hostile.</a:t>
            </a:r>
          </a:p>
          <a:p>
            <a:r>
              <a:rPr lang="en-GB" dirty="0"/>
              <a:t>It’s important to note, “I do not</a:t>
            </a:r>
            <a:r>
              <a:rPr lang="en-GB" b="1" dirty="0"/>
              <a:t>  </a:t>
            </a:r>
            <a:r>
              <a:rPr lang="en-GB" dirty="0"/>
              <a:t>pray for those in the world” – John 3 v 18 tells us that those who believe will not be condemned but those who do not believe are already condemned.</a:t>
            </a:r>
            <a:endParaRPr lang="en-GB" b="1" dirty="0"/>
          </a:p>
        </p:txBody>
      </p:sp>
    </p:spTree>
    <p:extLst>
      <p:ext uri="{BB962C8B-B14F-4D97-AF65-F5344CB8AC3E}">
        <p14:creationId xmlns:p14="http://schemas.microsoft.com/office/powerpoint/2010/main" val="3031050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2A24E-63C1-9B23-985F-110269EC1E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E8B605-565E-BCEA-4BF1-7ED3DEC99B46}"/>
              </a:ext>
            </a:extLst>
          </p:cNvPr>
          <p:cNvSpPr>
            <a:spLocks noGrp="1"/>
          </p:cNvSpPr>
          <p:nvPr>
            <p:ph type="title"/>
          </p:nvPr>
        </p:nvSpPr>
        <p:spPr/>
        <p:txBody>
          <a:bodyPr>
            <a:normAutofit/>
          </a:bodyPr>
          <a:lstStyle/>
          <a:p>
            <a:r>
              <a:rPr lang="en-GB" sz="3200" b="1" dirty="0"/>
              <a:t>Matthew 26 v 36 – 46 part 2 – Jesus’ prayers in Gethsemane</a:t>
            </a:r>
          </a:p>
        </p:txBody>
      </p:sp>
      <p:sp>
        <p:nvSpPr>
          <p:cNvPr id="3" name="Content Placeholder 2">
            <a:extLst>
              <a:ext uri="{FF2B5EF4-FFF2-40B4-BE49-F238E27FC236}">
                <a16:creationId xmlns:a16="http://schemas.microsoft.com/office/drawing/2014/main" id="{08D1D2C5-3620-4E04-3D22-1C68FF36CC89}"/>
              </a:ext>
            </a:extLst>
          </p:cNvPr>
          <p:cNvSpPr>
            <a:spLocks noGrp="1"/>
          </p:cNvSpPr>
          <p:nvPr>
            <p:ph idx="1"/>
          </p:nvPr>
        </p:nvSpPr>
        <p:spPr>
          <a:xfrm>
            <a:off x="838199" y="1338942"/>
            <a:ext cx="10918371" cy="5519057"/>
          </a:xfrm>
        </p:spPr>
        <p:txBody>
          <a:bodyPr>
            <a:normAutofit fontScale="70000" lnSpcReduction="20000"/>
          </a:bodyPr>
          <a:lstStyle/>
          <a:p>
            <a:r>
              <a:rPr lang="en-GB" dirty="0"/>
              <a:t>Jesus’ current ministry is one of interceding for us and being the propitiation – the one who satisfies God’s wrath – for the sins of those who believe.</a:t>
            </a:r>
          </a:p>
          <a:p>
            <a:r>
              <a:rPr lang="en-GB" dirty="0"/>
              <a:t>For those who do not, there is no propitiation. They must face God’s wrath in their own right.</a:t>
            </a:r>
          </a:p>
          <a:p>
            <a:r>
              <a:rPr lang="en-GB" dirty="0"/>
              <a:t>In verse 10 Jesus says that He has been glorified (Made glorious or filled with glory) in them.</a:t>
            </a:r>
          </a:p>
          <a:p>
            <a:r>
              <a:rPr lang="en-GB" dirty="0"/>
              <a:t>Jesus has input into believers, which, in turn, glorifies Him.</a:t>
            </a:r>
          </a:p>
          <a:p>
            <a:r>
              <a:rPr lang="en-GB" dirty="0"/>
              <a:t>Those we lead to Christ or minister to in His name will bring Glory to us in Heaven. We will not go unrewarded. </a:t>
            </a:r>
          </a:p>
          <a:p>
            <a:r>
              <a:rPr lang="en-GB" dirty="0"/>
              <a:t>Paul was looking forward, at the time of his death, to receiving a crown of reward for having faithfully fought the fight.</a:t>
            </a:r>
          </a:p>
          <a:p>
            <a:r>
              <a:rPr lang="en-GB" dirty="0"/>
              <a:t>But then we get to the main focus of His prayer – He prayed for unity among us.</a:t>
            </a:r>
          </a:p>
          <a:p>
            <a:r>
              <a:rPr lang="en-GB" i="1" dirty="0"/>
              <a:t>In </a:t>
            </a:r>
            <a:r>
              <a:rPr lang="en-GB" i="1" dirty="0" err="1"/>
              <a:t>necessariis</a:t>
            </a:r>
            <a:r>
              <a:rPr lang="en-GB" i="1" dirty="0"/>
              <a:t> </a:t>
            </a:r>
            <a:r>
              <a:rPr lang="en-GB" i="1" dirty="0" err="1"/>
              <a:t>unitas</a:t>
            </a:r>
            <a:r>
              <a:rPr lang="en-GB" i="1" dirty="0"/>
              <a:t>, in </a:t>
            </a:r>
            <a:r>
              <a:rPr lang="en-GB" i="1" dirty="0" err="1"/>
              <a:t>dubiis</a:t>
            </a:r>
            <a:r>
              <a:rPr lang="en-GB" i="1" dirty="0"/>
              <a:t> </a:t>
            </a:r>
            <a:r>
              <a:rPr lang="en-GB" i="1" dirty="0" err="1"/>
              <a:t>libertas</a:t>
            </a:r>
            <a:r>
              <a:rPr lang="en-GB" i="1" dirty="0"/>
              <a:t>, in omnibus caritas</a:t>
            </a:r>
          </a:p>
          <a:p>
            <a:r>
              <a:rPr lang="en-GB" dirty="0"/>
              <a:t>Which means, “In Essentials Unity, In Non-Essentials Liberty, In All Things Charity (love).</a:t>
            </a:r>
          </a:p>
          <a:p>
            <a:r>
              <a:rPr lang="en-GB" dirty="0"/>
              <a:t>It’s not essential that we agree on everything, but we must unite around core doctrines.</a:t>
            </a:r>
          </a:p>
          <a:p>
            <a:r>
              <a:rPr lang="en-GB" dirty="0"/>
              <a:t>1 Corinthians 11 v 15 - 22 tells us that it is expected that there will be disagreements (heresies) between us, so that  those who are approved may become evident.</a:t>
            </a:r>
          </a:p>
          <a:p>
            <a:r>
              <a:rPr lang="en-GB" dirty="0"/>
              <a:t>I take this to mean that, typically, those who are approved will bring or restore unity where there are these divisions.</a:t>
            </a:r>
          </a:p>
          <a:p>
            <a:r>
              <a:rPr lang="en-GB" dirty="0"/>
              <a:t>The Lord’s prayer was for unity – oneness – expressed in Hebrew as ‘Echad’.</a:t>
            </a:r>
          </a:p>
          <a:p>
            <a:endParaRPr lang="en-GB" dirty="0"/>
          </a:p>
        </p:txBody>
      </p:sp>
    </p:spTree>
    <p:extLst>
      <p:ext uri="{BB962C8B-B14F-4D97-AF65-F5344CB8AC3E}">
        <p14:creationId xmlns:p14="http://schemas.microsoft.com/office/powerpoint/2010/main" val="1959510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0565A-AFE2-3CBC-BB84-C0D7A15F44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3D73C-D1D6-7098-60CB-D0B80D820F7F}"/>
              </a:ext>
            </a:extLst>
          </p:cNvPr>
          <p:cNvSpPr>
            <a:spLocks noGrp="1"/>
          </p:cNvSpPr>
          <p:nvPr>
            <p:ph type="title"/>
          </p:nvPr>
        </p:nvSpPr>
        <p:spPr/>
        <p:txBody>
          <a:bodyPr>
            <a:normAutofit/>
          </a:bodyPr>
          <a:lstStyle/>
          <a:p>
            <a:r>
              <a:rPr lang="en-GB" sz="3200" b="1" dirty="0"/>
              <a:t>Matthew 26 v 36 – 46 part 2 – Jesus’ prayers in Gethsemane</a:t>
            </a:r>
          </a:p>
        </p:txBody>
      </p:sp>
      <p:sp>
        <p:nvSpPr>
          <p:cNvPr id="3" name="Content Placeholder 2">
            <a:extLst>
              <a:ext uri="{FF2B5EF4-FFF2-40B4-BE49-F238E27FC236}">
                <a16:creationId xmlns:a16="http://schemas.microsoft.com/office/drawing/2014/main" id="{00101D6C-27C8-E082-DC3B-E13D8AA10108}"/>
              </a:ext>
            </a:extLst>
          </p:cNvPr>
          <p:cNvSpPr>
            <a:spLocks noGrp="1"/>
          </p:cNvSpPr>
          <p:nvPr>
            <p:ph idx="1"/>
          </p:nvPr>
        </p:nvSpPr>
        <p:spPr>
          <a:xfrm>
            <a:off x="838199" y="1338942"/>
            <a:ext cx="10918371" cy="5519057"/>
          </a:xfrm>
        </p:spPr>
        <p:txBody>
          <a:bodyPr>
            <a:normAutofit fontScale="70000" lnSpcReduction="20000"/>
          </a:bodyPr>
          <a:lstStyle/>
          <a:p>
            <a:r>
              <a:rPr lang="en-GB" dirty="0"/>
              <a:t>This should put us in mind of the ‘Shema’.</a:t>
            </a:r>
          </a:p>
          <a:p>
            <a:r>
              <a:rPr lang="en-GB" dirty="0"/>
              <a:t>Hear O Israel, the Lord our God, the Lord is One or Oneness (Echad).</a:t>
            </a:r>
          </a:p>
          <a:p>
            <a:r>
              <a:rPr lang="en-GB" dirty="0"/>
              <a:t>Jesus, the Father and the Holy Spirit are, mysteriously, separate individuals but all a part of one God.</a:t>
            </a:r>
          </a:p>
          <a:p>
            <a:r>
              <a:rPr lang="en-GB" dirty="0"/>
              <a:t>Jesus prayed that they would be ‘one’ just as He and the Father were one.</a:t>
            </a:r>
          </a:p>
          <a:p>
            <a:r>
              <a:rPr lang="en-GB" dirty="0"/>
              <a:t>Our destiny, therefore, is to enjoy the same oneness that exists between the Father and Jesus.</a:t>
            </a:r>
          </a:p>
          <a:p>
            <a:r>
              <a:rPr lang="en-GB" dirty="0"/>
              <a:t>Jesus then says to the Father that He has sent these disciples into the world in the same manner that He (the Father) had sent Jesus into the world – a remarkable and supernatural claim.</a:t>
            </a:r>
          </a:p>
          <a:p>
            <a:r>
              <a:rPr lang="en-GB" dirty="0"/>
              <a:t>He says that He has sanctified Himself (made Himself holy) in order that they may be sanctified (made Holy) – they were to have the same qualities as Him, so He had to be holy so that they could be Holy.</a:t>
            </a:r>
          </a:p>
          <a:p>
            <a:r>
              <a:rPr lang="en-GB" dirty="0"/>
              <a:t>This is the doctrine of imputation at work – He could not impute holiness unless He was holy.</a:t>
            </a:r>
          </a:p>
          <a:p>
            <a:r>
              <a:rPr lang="en-GB" dirty="0"/>
              <a:t>Finally, He prays for those who would believe through the Apostles’ word (v 20).</a:t>
            </a:r>
          </a:p>
          <a:p>
            <a:r>
              <a:rPr lang="en-GB" dirty="0"/>
              <a:t>He extends everything that He prayed for the disciples who were with Him to all future generations of Christians.</a:t>
            </a:r>
          </a:p>
          <a:p>
            <a:r>
              <a:rPr lang="en-GB" dirty="0"/>
              <a:t>So, when we pray for ourselves and each other, we should pray expecting God to unite us, enable us to “preserve the unity of the Spirit in the bond of peace” (Ephesians 4 v 3).</a:t>
            </a:r>
          </a:p>
          <a:p>
            <a:r>
              <a:rPr lang="en-GB" dirty="0"/>
              <a:t>Behold how good and how pleasant it is when brothers dwell together in unity (Psalm 133 v 1)</a:t>
            </a:r>
          </a:p>
        </p:txBody>
      </p:sp>
    </p:spTree>
    <p:extLst>
      <p:ext uri="{BB962C8B-B14F-4D97-AF65-F5344CB8AC3E}">
        <p14:creationId xmlns:p14="http://schemas.microsoft.com/office/powerpoint/2010/main" val="41884364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0e24a09abe43fe658ecde19a0658d601">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4ac604ebe244e5ba395aa256ee75d83a"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FFCD0C0-1449-43B6-BE0A-9F911254233C}"/>
</file>

<file path=customXml/itemProps2.xml><?xml version="1.0" encoding="utf-8"?>
<ds:datastoreItem xmlns:ds="http://schemas.openxmlformats.org/officeDocument/2006/customXml" ds:itemID="{6CAF494D-1D10-40C5-9240-C7DA4F39E951}"/>
</file>

<file path=customXml/itemProps3.xml><?xml version="1.0" encoding="utf-8"?>
<ds:datastoreItem xmlns:ds="http://schemas.openxmlformats.org/officeDocument/2006/customXml" ds:itemID="{5BCDAE0F-D3C2-4A32-B18D-2EB5BAF68C71}"/>
</file>

<file path=docProps/app.xml><?xml version="1.0" encoding="utf-8"?>
<Properties xmlns="http://schemas.openxmlformats.org/officeDocument/2006/extended-properties" xmlns:vt="http://schemas.openxmlformats.org/officeDocument/2006/docPropsVTypes">
  <TotalTime>3237</TotalTime>
  <Words>2125</Words>
  <Application>Microsoft Office PowerPoint</Application>
  <PresentationFormat>Widescreen</PresentationFormat>
  <Paragraphs>106</Paragraphs>
  <Slides>10</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26 v 36 – 46 part 2</vt:lpstr>
      <vt:lpstr>PowerPoint Presentation</vt:lpstr>
      <vt:lpstr>Matthew 26 v 36 – 46 part 2 – Jesus’ prayers in Gethsemane</vt:lpstr>
      <vt:lpstr>Matthew 26 v 36 – 46 part 2 – Jesus’ prayers in Gethsemane</vt:lpstr>
      <vt:lpstr>Matthew 26 v 36 – 46 part 2 – Jesus’ prayers in Gethsemane</vt:lpstr>
      <vt:lpstr>Matthew 26 v 36 – 46 part 2 – Jesus’ prayers in Gethsemane</vt:lpstr>
      <vt:lpstr>Matthew 26 v 36 – 46 part 2 – Jesus’ prayers in Gethsemane</vt:lpstr>
      <vt:lpstr>Matthew 26 v 36 – 46 part 2 – Jesus’ prayers in Gethsemane</vt:lpstr>
      <vt:lpstr>Matthew 26 v 36 – 46 part 2 – Jesus’ prayers in Gethsemane</vt:lpstr>
      <vt:lpstr>Matthew 26 v 36 – 46 part 2 – Jesus’ prayers in Gethsemane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2026-01-08T15:13:49Z</dcterms:created>
  <dcterms:modified xsi:type="dcterms:W3CDTF">2026-01-10T21:10:55Z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