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48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customXml" Target="../customXml/item3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0B84-C726-8BBA-7E6E-AFB5C5519E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337FA8-CB8C-A80C-1562-87DF7995F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C7DF5-F0D8-7236-08A1-D0A461DDF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F840-BE04-4922-BE5D-ADB9217229FB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95CDE-EB30-D0A0-2B76-EDB40C4C9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0BAFB-7C64-529D-5291-E24B3533E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89EF6-F200-4C8D-96D8-8040B0557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631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D4161-BFFE-CCD1-F50F-2A1DA1C06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2C9BCC-E0EB-DAED-07FF-CA59CDD58C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9A960-F3FB-B5D1-B59D-D828A142C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F840-BE04-4922-BE5D-ADB9217229FB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A4A63-3F06-8F45-28B0-AD3F4E0AA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E42C0-FD60-C33B-822C-82FFFA5B7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89EF6-F200-4C8D-96D8-8040B0557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739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8D7CB6-BAFF-0EF0-89B6-A731245728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1DBAEE-8268-5568-A3A5-1BCCD160D0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A3A4F-50BA-5E7C-689B-3BC058A8A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F840-BE04-4922-BE5D-ADB9217229FB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D6191-1C72-9ADC-1112-B64837094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FCE07-CC5C-45D8-1250-AB61B252F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89EF6-F200-4C8D-96D8-8040B0557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113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00A6A-FB0D-EFB2-3B34-9C6E00757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80EDA-A22F-109F-5775-2E50A4C5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A462D-3FE2-B0AF-2F4A-E547E19B5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F840-BE04-4922-BE5D-ADB9217229FB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94279-4407-82B5-7D12-3EC78D4AD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B003E-1036-30E1-C5DB-07F367FBB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89EF6-F200-4C8D-96D8-8040B0557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001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D851D-212B-713E-8576-A7305A351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80753-FC62-1451-CDE0-C7D0FBB55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ABAD0-17BF-57B0-9E4F-B3A1C4008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F840-BE04-4922-BE5D-ADB9217229FB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FE089-3CD5-242B-3508-EC8807041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5978D-A6E9-BEA3-96C7-44B8F5DDC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89EF6-F200-4C8D-96D8-8040B0557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138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AF956-F3E1-F383-6D51-57F60B731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A82C7-B347-6638-B3FC-45F50163B5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A5DFF6-E8D7-A9FC-4863-F0128C637E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C69690-AFE9-A089-9AC2-FEA3E5310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F840-BE04-4922-BE5D-ADB9217229FB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091992-14CB-1319-4B70-23272BF3D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5AD0F-7137-3A4E-4C34-4D0DA401B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89EF6-F200-4C8D-96D8-8040B0557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44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0658A-3C68-A7A3-53E7-BFEBB10A3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4A2048-9647-94E7-CCC1-980D85FDC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A6D189-CE03-1009-91FB-CA881783D5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2334B6-337F-1EED-A95B-A509E4F888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774187-6391-2118-736A-8B6E331AA2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AF9A81-B644-4C94-4A4A-343D74022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F840-BE04-4922-BE5D-ADB9217229FB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9F41CF-4909-8D36-0435-737C9072B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5B98B4-0485-E444-4246-E96BF1AE6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89EF6-F200-4C8D-96D8-8040B0557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539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B1444-D747-7D82-5598-3B5354DF6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62C27B-E75F-8308-ABDD-D9B6729A1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F840-BE04-4922-BE5D-ADB9217229FB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98F03D-B129-7406-D64B-62E641F83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EC9BF1-46B7-3B8E-366F-3F7D6C389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89EF6-F200-4C8D-96D8-8040B0557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062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7C2391-3570-8366-3A27-4119486CC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F840-BE04-4922-BE5D-ADB9217229FB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521C40-33A1-F9B0-E727-D6081F0DF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6BB7EB-E827-4C54-90E4-D663B6728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89EF6-F200-4C8D-96D8-8040B0557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6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77D7A-CE8C-C6C2-2E29-4798826A5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1EA0A-323B-E433-AC0C-987D267DA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C24384-857D-4195-754E-1F5EACB86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A3C6AD-C10F-DFE8-DA6B-5BAAADB4D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F840-BE04-4922-BE5D-ADB9217229FB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9E8962-86A0-8DF1-F4C2-C3D03C9FA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4586C5-DC10-3AED-1D16-7FEA47A06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89EF6-F200-4C8D-96D8-8040B0557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63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CA4C9-2C10-439C-46FB-3D51F9206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791D6B-639C-4A32-5F24-4E9BA1B1E8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F3ECC9-53B4-EFC6-A2F5-03684C16FC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DED004-CF08-1A7A-1046-9306B3D5C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F840-BE04-4922-BE5D-ADB9217229FB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8423D8-C128-2A64-DF7D-D3FC07B7A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F2DF2B-9DCA-1345-FAD1-D37DEAE16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89EF6-F200-4C8D-96D8-8040B0557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710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24E025-549F-B064-5C07-FC06E9860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E9E803-299C-7727-02A6-FDBEA1DBB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49D47-F0CA-AFB8-165D-CEA3C9CD6E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BAF840-BE04-4922-BE5D-ADB9217229FB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F53B0-A1B6-9552-3AAD-03806B5559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83A8D-272F-CA87-2993-69001BE50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D89EF6-F200-4C8D-96D8-8040B05579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902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2.001">
            <a:extLst>
              <a:ext uri="{FF2B5EF4-FFF2-40B4-BE49-F238E27FC236}">
                <a16:creationId xmlns:a16="http://schemas.microsoft.com/office/drawing/2014/main" id="{791621BC-BAE2-E6A4-CCB8-350E0D48B7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749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2.010">
            <a:extLst>
              <a:ext uri="{FF2B5EF4-FFF2-40B4-BE49-F238E27FC236}">
                <a16:creationId xmlns:a16="http://schemas.microsoft.com/office/drawing/2014/main" id="{D2B8517A-AC79-7A4F-FC70-A27C7CBE78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42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2.011">
            <a:extLst>
              <a:ext uri="{FF2B5EF4-FFF2-40B4-BE49-F238E27FC236}">
                <a16:creationId xmlns:a16="http://schemas.microsoft.com/office/drawing/2014/main" id="{B0965F40-EABD-0F39-43F8-B65CF9CE09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37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2.012">
            <a:extLst>
              <a:ext uri="{FF2B5EF4-FFF2-40B4-BE49-F238E27FC236}">
                <a16:creationId xmlns:a16="http://schemas.microsoft.com/office/drawing/2014/main" id="{FA6E91F8-1CD9-21CE-8E2A-2E871E9EA8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29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2.013">
            <a:extLst>
              <a:ext uri="{FF2B5EF4-FFF2-40B4-BE49-F238E27FC236}">
                <a16:creationId xmlns:a16="http://schemas.microsoft.com/office/drawing/2014/main" id="{CE1DE257-D7A1-969D-9CE7-1C98DD81B3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63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2.014">
            <a:extLst>
              <a:ext uri="{FF2B5EF4-FFF2-40B4-BE49-F238E27FC236}">
                <a16:creationId xmlns:a16="http://schemas.microsoft.com/office/drawing/2014/main" id="{290C1FAA-5A06-8574-6BE5-6DE3CFF2E8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286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2.015">
            <a:extLst>
              <a:ext uri="{FF2B5EF4-FFF2-40B4-BE49-F238E27FC236}">
                <a16:creationId xmlns:a16="http://schemas.microsoft.com/office/drawing/2014/main" id="{625596E6-9881-F46D-F73B-AC63F4DEDB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5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2.016">
            <a:extLst>
              <a:ext uri="{FF2B5EF4-FFF2-40B4-BE49-F238E27FC236}">
                <a16:creationId xmlns:a16="http://schemas.microsoft.com/office/drawing/2014/main" id="{EBF17247-6C69-5C83-C7B7-587E139D59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8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2.017">
            <a:extLst>
              <a:ext uri="{FF2B5EF4-FFF2-40B4-BE49-F238E27FC236}">
                <a16:creationId xmlns:a16="http://schemas.microsoft.com/office/drawing/2014/main" id="{D1F1E266-F596-1AE7-B27D-6338A22A8B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58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2.018">
            <a:extLst>
              <a:ext uri="{FF2B5EF4-FFF2-40B4-BE49-F238E27FC236}">
                <a16:creationId xmlns:a16="http://schemas.microsoft.com/office/drawing/2014/main" id="{22E7920D-E1B0-12EB-EF49-C1FD35A12D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45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2.019">
            <a:extLst>
              <a:ext uri="{FF2B5EF4-FFF2-40B4-BE49-F238E27FC236}">
                <a16:creationId xmlns:a16="http://schemas.microsoft.com/office/drawing/2014/main" id="{A3766B6C-DC01-0594-86EC-977A2A3811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958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2.002">
            <a:extLst>
              <a:ext uri="{FF2B5EF4-FFF2-40B4-BE49-F238E27FC236}">
                <a16:creationId xmlns:a16="http://schemas.microsoft.com/office/drawing/2014/main" id="{48149604-DF83-759B-CEFB-33E1A38F5D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289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2.020">
            <a:extLst>
              <a:ext uri="{FF2B5EF4-FFF2-40B4-BE49-F238E27FC236}">
                <a16:creationId xmlns:a16="http://schemas.microsoft.com/office/drawing/2014/main" id="{5FBAF652-7FDD-E0E3-4CFE-380CC35A69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599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2.021">
            <a:extLst>
              <a:ext uri="{FF2B5EF4-FFF2-40B4-BE49-F238E27FC236}">
                <a16:creationId xmlns:a16="http://schemas.microsoft.com/office/drawing/2014/main" id="{DF9777BF-0B75-E423-742E-7177F595FC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45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2.022">
            <a:extLst>
              <a:ext uri="{FF2B5EF4-FFF2-40B4-BE49-F238E27FC236}">
                <a16:creationId xmlns:a16="http://schemas.microsoft.com/office/drawing/2014/main" id="{5072E56C-784D-4124-267A-652F53EBAE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99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2.023">
            <a:extLst>
              <a:ext uri="{FF2B5EF4-FFF2-40B4-BE49-F238E27FC236}">
                <a16:creationId xmlns:a16="http://schemas.microsoft.com/office/drawing/2014/main" id="{6D298CDC-FBDB-97FE-807B-8263E255DF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634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2.024">
            <a:extLst>
              <a:ext uri="{FF2B5EF4-FFF2-40B4-BE49-F238E27FC236}">
                <a16:creationId xmlns:a16="http://schemas.microsoft.com/office/drawing/2014/main" id="{C7C44BC6-3A92-3F3B-0D91-ECDFB54A7E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123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2.025">
            <a:extLst>
              <a:ext uri="{FF2B5EF4-FFF2-40B4-BE49-F238E27FC236}">
                <a16:creationId xmlns:a16="http://schemas.microsoft.com/office/drawing/2014/main" id="{1DB39EBE-F4D9-5927-0841-7CE5DA7236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604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2.026">
            <a:extLst>
              <a:ext uri="{FF2B5EF4-FFF2-40B4-BE49-F238E27FC236}">
                <a16:creationId xmlns:a16="http://schemas.microsoft.com/office/drawing/2014/main" id="{681D5DEA-BF68-3541-F793-A8E8755900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9944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2.027">
            <a:extLst>
              <a:ext uri="{FF2B5EF4-FFF2-40B4-BE49-F238E27FC236}">
                <a16:creationId xmlns:a16="http://schemas.microsoft.com/office/drawing/2014/main" id="{B8710996-BFB6-33AB-DC87-03CB5CDAE2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0517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2.028">
            <a:extLst>
              <a:ext uri="{FF2B5EF4-FFF2-40B4-BE49-F238E27FC236}">
                <a16:creationId xmlns:a16="http://schemas.microsoft.com/office/drawing/2014/main" id="{12D7E65B-A64B-0CE7-DE9A-544FC8161D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6640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2.029">
            <a:extLst>
              <a:ext uri="{FF2B5EF4-FFF2-40B4-BE49-F238E27FC236}">
                <a16:creationId xmlns:a16="http://schemas.microsoft.com/office/drawing/2014/main" id="{F9289C38-345B-E7A2-CC2B-68B0760036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8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2.003">
            <a:extLst>
              <a:ext uri="{FF2B5EF4-FFF2-40B4-BE49-F238E27FC236}">
                <a16:creationId xmlns:a16="http://schemas.microsoft.com/office/drawing/2014/main" id="{73FF1208-55FD-B9DC-E231-3B5C9E38FE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710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2.030">
            <a:extLst>
              <a:ext uri="{FF2B5EF4-FFF2-40B4-BE49-F238E27FC236}">
                <a16:creationId xmlns:a16="http://schemas.microsoft.com/office/drawing/2014/main" id="{A3536CB0-45A7-DF08-8EA8-C7FE6AA233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4866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2.031">
            <a:extLst>
              <a:ext uri="{FF2B5EF4-FFF2-40B4-BE49-F238E27FC236}">
                <a16:creationId xmlns:a16="http://schemas.microsoft.com/office/drawing/2014/main" id="{530A6B37-F326-D9E8-7EC8-DC3B06C74F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974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2.032">
            <a:extLst>
              <a:ext uri="{FF2B5EF4-FFF2-40B4-BE49-F238E27FC236}">
                <a16:creationId xmlns:a16="http://schemas.microsoft.com/office/drawing/2014/main" id="{5F20CB94-9085-E680-9376-7D407108F2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032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2.033">
            <a:extLst>
              <a:ext uri="{FF2B5EF4-FFF2-40B4-BE49-F238E27FC236}">
                <a16:creationId xmlns:a16="http://schemas.microsoft.com/office/drawing/2014/main" id="{EBAE3DB4-CE38-E70B-E0F0-CF7D367DF8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7914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2.034">
            <a:extLst>
              <a:ext uri="{FF2B5EF4-FFF2-40B4-BE49-F238E27FC236}">
                <a16:creationId xmlns:a16="http://schemas.microsoft.com/office/drawing/2014/main" id="{0B9304C9-B2C0-0C04-8984-D17DEF2854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515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2.035">
            <a:extLst>
              <a:ext uri="{FF2B5EF4-FFF2-40B4-BE49-F238E27FC236}">
                <a16:creationId xmlns:a16="http://schemas.microsoft.com/office/drawing/2014/main" id="{E389B928-4FB7-E965-B387-A4DED3A049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6141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2.036">
            <a:extLst>
              <a:ext uri="{FF2B5EF4-FFF2-40B4-BE49-F238E27FC236}">
                <a16:creationId xmlns:a16="http://schemas.microsoft.com/office/drawing/2014/main" id="{951560ED-701A-B8BE-6539-88E871996F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19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2.037">
            <a:extLst>
              <a:ext uri="{FF2B5EF4-FFF2-40B4-BE49-F238E27FC236}">
                <a16:creationId xmlns:a16="http://schemas.microsoft.com/office/drawing/2014/main" id="{6F12FDB1-F527-D6B6-D5B0-F8766C384E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7852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2.038">
            <a:extLst>
              <a:ext uri="{FF2B5EF4-FFF2-40B4-BE49-F238E27FC236}">
                <a16:creationId xmlns:a16="http://schemas.microsoft.com/office/drawing/2014/main" id="{86ABEA77-FDDE-AFF0-8FD6-DF34B8CBD5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699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2.039">
            <a:extLst>
              <a:ext uri="{FF2B5EF4-FFF2-40B4-BE49-F238E27FC236}">
                <a16:creationId xmlns:a16="http://schemas.microsoft.com/office/drawing/2014/main" id="{C19FA640-4946-283B-4BA8-DD0BCE0262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48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2.004">
            <a:extLst>
              <a:ext uri="{FF2B5EF4-FFF2-40B4-BE49-F238E27FC236}">
                <a16:creationId xmlns:a16="http://schemas.microsoft.com/office/drawing/2014/main" id="{7FC34C97-1836-A006-DE60-879FE3DE7A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95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2.040">
            <a:extLst>
              <a:ext uri="{FF2B5EF4-FFF2-40B4-BE49-F238E27FC236}">
                <a16:creationId xmlns:a16="http://schemas.microsoft.com/office/drawing/2014/main" id="{26BEEDE2-2CB1-3E78-1131-24367A4CBB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2230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2.041">
            <a:extLst>
              <a:ext uri="{FF2B5EF4-FFF2-40B4-BE49-F238E27FC236}">
                <a16:creationId xmlns:a16="http://schemas.microsoft.com/office/drawing/2014/main" id="{3E6C7A7C-99F3-39ED-F014-F2315F1C64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198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2.042">
            <a:extLst>
              <a:ext uri="{FF2B5EF4-FFF2-40B4-BE49-F238E27FC236}">
                <a16:creationId xmlns:a16="http://schemas.microsoft.com/office/drawing/2014/main" id="{45590F1D-2A9D-678E-D30E-9E5FF0326F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841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2.043">
            <a:extLst>
              <a:ext uri="{FF2B5EF4-FFF2-40B4-BE49-F238E27FC236}">
                <a16:creationId xmlns:a16="http://schemas.microsoft.com/office/drawing/2014/main" id="{93C1FE33-407D-2DFB-8594-82748C25EA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881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2.005">
            <a:extLst>
              <a:ext uri="{FF2B5EF4-FFF2-40B4-BE49-F238E27FC236}">
                <a16:creationId xmlns:a16="http://schemas.microsoft.com/office/drawing/2014/main" id="{476C9A57-C465-E32D-2188-3A7E300DBD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034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2.006">
            <a:extLst>
              <a:ext uri="{FF2B5EF4-FFF2-40B4-BE49-F238E27FC236}">
                <a16:creationId xmlns:a16="http://schemas.microsoft.com/office/drawing/2014/main" id="{0560DEFA-2D5A-91F3-F37D-994C99FA75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48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2.007">
            <a:extLst>
              <a:ext uri="{FF2B5EF4-FFF2-40B4-BE49-F238E27FC236}">
                <a16:creationId xmlns:a16="http://schemas.microsoft.com/office/drawing/2014/main" id="{CF038164-AD48-626C-DA15-45F44E0B4E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417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2.008">
            <a:extLst>
              <a:ext uri="{FF2B5EF4-FFF2-40B4-BE49-F238E27FC236}">
                <a16:creationId xmlns:a16="http://schemas.microsoft.com/office/drawing/2014/main" id="{FD3F56A0-DFB2-7E6D-AB8D-78D6BBF0E5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28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ssion 2.009">
            <a:extLst>
              <a:ext uri="{FF2B5EF4-FFF2-40B4-BE49-F238E27FC236}">
                <a16:creationId xmlns:a16="http://schemas.microsoft.com/office/drawing/2014/main" id="{AA34439E-8FE2-A467-7C28-FC713EB470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840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2C063175DF504CA88AF12C082CE016" ma:contentTypeVersion="13" ma:contentTypeDescription="Create a new document." ma:contentTypeScope="" ma:versionID="a9bf50e5a8cfa745a9af4cb1453818a2">
  <xsd:schema xmlns:xsd="http://www.w3.org/2001/XMLSchema" xmlns:xs="http://www.w3.org/2001/XMLSchema" xmlns:p="http://schemas.microsoft.com/office/2006/metadata/properties" xmlns:ns2="7ab12f3f-b477-4c7f-9cbe-aef27c735382" xmlns:ns3="5131ba02-836f-4279-86cc-66acb1037933" targetNamespace="http://schemas.microsoft.com/office/2006/metadata/properties" ma:root="true" ma:fieldsID="9d685ba099c2c246ce3ef499302b2cfe" ns2:_="" ns3:_="">
    <xsd:import namespace="7ab12f3f-b477-4c7f-9cbe-aef27c735382"/>
    <xsd:import namespace="5131ba02-836f-4279-86cc-66acb10379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b12f3f-b477-4c7f-9cbe-aef27c7353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0b8bac6c-3eee-4b58-a120-65eda34c00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31ba02-836f-4279-86cc-66acb1037933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c8380f19-97b3-413f-b378-67e6821b60bd}" ma:internalName="TaxCatchAll" ma:showField="CatchAllData" ma:web="5131ba02-836f-4279-86cc-66acb10379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131ba02-836f-4279-86cc-66acb1037933" xsi:nil="true"/>
    <lcf76f155ced4ddcb4097134ff3c332f xmlns="7ab12f3f-b477-4c7f-9cbe-aef27c73538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7710B79-49D6-4EDE-985C-6632CA36764F}"/>
</file>

<file path=customXml/itemProps2.xml><?xml version="1.0" encoding="utf-8"?>
<ds:datastoreItem xmlns:ds="http://schemas.openxmlformats.org/officeDocument/2006/customXml" ds:itemID="{F8873ED1-9390-4807-8CE1-E09A404940BB}"/>
</file>

<file path=customXml/itemProps3.xml><?xml version="1.0" encoding="utf-8"?>
<ds:datastoreItem xmlns:ds="http://schemas.openxmlformats.org/officeDocument/2006/customXml" ds:itemID="{488723A6-F418-4FD5-A597-4FB97C0F962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Joe Sutton</dc:creator>
  <cp:lastModifiedBy>Joe Sutton</cp:lastModifiedBy>
  <cp:revision>1</cp:revision>
  <dcterms:created xsi:type="dcterms:W3CDTF">2025-05-12T06:58:43Z</dcterms:created>
  <dcterms:modified xsi:type="dcterms:W3CDTF">2025-05-12T06:58:57Z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0x010100EB2C063175DF504CA88AF12C082CE016</vt:lpwstr>
  </property>
</Properties>
</file>