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7" r:id="rId4"/>
    <p:sldId id="259" r:id="rId5"/>
    <p:sldId id="260" r:id="rId6"/>
    <p:sldId id="261" r:id="rId7"/>
    <p:sldId id="262" r:id="rId8"/>
    <p:sldId id="263" r:id="rId9"/>
    <p:sldId id="265" r:id="rId10"/>
    <p:sldId id="266" r:id="rId11"/>
    <p:sldId id="321" r:id="rId12"/>
    <p:sldId id="322" r:id="rId13"/>
    <p:sldId id="323" r:id="rId14"/>
    <p:sldId id="324" r:id="rId15"/>
    <p:sldId id="325" r:id="rId16"/>
    <p:sldId id="32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85EFC0-086F-47C7-A92C-F4BE753CBA3D}" v="36" dt="2026-02-20T20:16:34.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94660"/>
  </p:normalViewPr>
  <p:slideViewPr>
    <p:cSldViewPr snapToGrid="0">
      <p:cViewPr varScale="1">
        <p:scale>
          <a:sx n="70" d="100"/>
          <a:sy n="70" d="100"/>
        </p:scale>
        <p:origin x="1123"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 Kelly" userId="fe8bf2b6eea63579" providerId="LiveId" clId="{B98B9D12-8AEB-4359-BED4-D52F3681A5A0}"/>
    <pc:docChg chg="undo custSel addSld delSld modSld sldOrd">
      <pc:chgData name="Ray Kelly" userId="fe8bf2b6eea63579" providerId="LiveId" clId="{B98B9D12-8AEB-4359-BED4-D52F3681A5A0}" dt="2026-02-21T21:39:14.120" v="8899" actId="20577"/>
      <pc:docMkLst>
        <pc:docMk/>
      </pc:docMkLst>
      <pc:sldChg chg="modSp mod">
        <pc:chgData name="Ray Kelly" userId="fe8bf2b6eea63579" providerId="LiveId" clId="{B98B9D12-8AEB-4359-BED4-D52F3681A5A0}" dt="2026-02-18T20:19:11.481" v="59" actId="113"/>
        <pc:sldMkLst>
          <pc:docMk/>
          <pc:sldMk cId="3614640912" sldId="256"/>
        </pc:sldMkLst>
        <pc:spChg chg="mod">
          <ac:chgData name="Ray Kelly" userId="fe8bf2b6eea63579" providerId="LiveId" clId="{B98B9D12-8AEB-4359-BED4-D52F3681A5A0}" dt="2026-02-18T20:18:42.152" v="21" actId="20577"/>
          <ac:spMkLst>
            <pc:docMk/>
            <pc:sldMk cId="3614640912" sldId="256"/>
            <ac:spMk id="2" creationId="{D63903D7-0AF5-A173-8D83-42673210A16A}"/>
          </ac:spMkLst>
        </pc:spChg>
        <pc:spChg chg="mod">
          <ac:chgData name="Ray Kelly" userId="fe8bf2b6eea63579" providerId="LiveId" clId="{B98B9D12-8AEB-4359-BED4-D52F3681A5A0}" dt="2026-02-18T20:19:11.481" v="59" actId="113"/>
          <ac:spMkLst>
            <pc:docMk/>
            <pc:sldMk cId="3614640912" sldId="256"/>
            <ac:spMk id="3" creationId="{A1C62F99-1A33-16F1-8A5B-644C0129F3D3}"/>
          </ac:spMkLst>
        </pc:spChg>
      </pc:sldChg>
      <pc:sldChg chg="modSp mod">
        <pc:chgData name="Ray Kelly" userId="fe8bf2b6eea63579" providerId="LiveId" clId="{B98B9D12-8AEB-4359-BED4-D52F3681A5A0}" dt="2026-02-21T20:24:47.001" v="8594" actId="20577"/>
        <pc:sldMkLst>
          <pc:docMk/>
          <pc:sldMk cId="3047361445" sldId="257"/>
        </pc:sldMkLst>
        <pc:spChg chg="mod">
          <ac:chgData name="Ray Kelly" userId="fe8bf2b6eea63579" providerId="LiveId" clId="{B98B9D12-8AEB-4359-BED4-D52F3681A5A0}" dt="2026-02-18T20:20:23.909" v="98" actId="113"/>
          <ac:spMkLst>
            <pc:docMk/>
            <pc:sldMk cId="3047361445" sldId="257"/>
            <ac:spMk id="2" creationId="{A79402CE-ADE0-B32F-A7AE-1A6C003F211F}"/>
          </ac:spMkLst>
        </pc:spChg>
        <pc:spChg chg="mod">
          <ac:chgData name="Ray Kelly" userId="fe8bf2b6eea63579" providerId="LiveId" clId="{B98B9D12-8AEB-4359-BED4-D52F3681A5A0}" dt="2026-02-21T20:24:47.001" v="8594" actId="20577"/>
          <ac:spMkLst>
            <pc:docMk/>
            <pc:sldMk cId="3047361445" sldId="257"/>
            <ac:spMk id="3" creationId="{12FB23D0-78A3-73E6-1773-8109C9DB7794}"/>
          </ac:spMkLst>
        </pc:spChg>
      </pc:sldChg>
      <pc:sldChg chg="modSp ord">
        <pc:chgData name="Ray Kelly" userId="fe8bf2b6eea63579" providerId="LiveId" clId="{B98B9D12-8AEB-4359-BED4-D52F3681A5A0}" dt="2026-02-18T21:46:52.069" v="824"/>
        <pc:sldMkLst>
          <pc:docMk/>
          <pc:sldMk cId="1302558074" sldId="258"/>
        </pc:sldMkLst>
        <pc:picChg chg="mod">
          <ac:chgData name="Ray Kelly" userId="fe8bf2b6eea63579" providerId="LiveId" clId="{B98B9D12-8AEB-4359-BED4-D52F3681A5A0}" dt="2026-02-18T20:17:21.191" v="1" actId="14100"/>
          <ac:picMkLst>
            <pc:docMk/>
            <pc:sldMk cId="1302558074" sldId="258"/>
            <ac:picMk id="1026" creationId="{352AD297-B0C6-8F03-0131-F67DDB2A34FE}"/>
          </ac:picMkLst>
        </pc:picChg>
      </pc:sldChg>
      <pc:sldChg chg="modSp add mod">
        <pc:chgData name="Ray Kelly" userId="fe8bf2b6eea63579" providerId="LiveId" clId="{B98B9D12-8AEB-4359-BED4-D52F3681A5A0}" dt="2026-02-21T20:27:23.831" v="8617" actId="20577"/>
        <pc:sldMkLst>
          <pc:docMk/>
          <pc:sldMk cId="2220541395" sldId="259"/>
        </pc:sldMkLst>
        <pc:spChg chg="mod">
          <ac:chgData name="Ray Kelly" userId="fe8bf2b6eea63579" providerId="LiveId" clId="{B98B9D12-8AEB-4359-BED4-D52F3681A5A0}" dt="2026-02-21T20:27:23.831" v="8617" actId="20577"/>
          <ac:spMkLst>
            <pc:docMk/>
            <pc:sldMk cId="2220541395" sldId="259"/>
            <ac:spMk id="3" creationId="{B636E8F6-6E8D-201E-D067-0650107DD6FD}"/>
          </ac:spMkLst>
        </pc:spChg>
      </pc:sldChg>
      <pc:sldChg chg="modSp add mod">
        <pc:chgData name="Ray Kelly" userId="fe8bf2b6eea63579" providerId="LiveId" clId="{B98B9D12-8AEB-4359-BED4-D52F3681A5A0}" dt="2026-02-21T07:38:13.086" v="8495" actId="27636"/>
        <pc:sldMkLst>
          <pc:docMk/>
          <pc:sldMk cId="1866225147" sldId="260"/>
        </pc:sldMkLst>
        <pc:spChg chg="mod">
          <ac:chgData name="Ray Kelly" userId="fe8bf2b6eea63579" providerId="LiveId" clId="{B98B9D12-8AEB-4359-BED4-D52F3681A5A0}" dt="2026-02-21T07:38:13.086" v="8495" actId="27636"/>
          <ac:spMkLst>
            <pc:docMk/>
            <pc:sldMk cId="1866225147" sldId="260"/>
            <ac:spMk id="3" creationId="{3B45E7CA-2FCD-8E50-3152-4F9A565585A2}"/>
          </ac:spMkLst>
        </pc:spChg>
      </pc:sldChg>
      <pc:sldChg chg="modSp add mod">
        <pc:chgData name="Ray Kelly" userId="fe8bf2b6eea63579" providerId="LiveId" clId="{B98B9D12-8AEB-4359-BED4-D52F3681A5A0}" dt="2026-02-21T07:41:32.211" v="8563" actId="20577"/>
        <pc:sldMkLst>
          <pc:docMk/>
          <pc:sldMk cId="2837834779" sldId="261"/>
        </pc:sldMkLst>
        <pc:spChg chg="mod">
          <ac:chgData name="Ray Kelly" userId="fe8bf2b6eea63579" providerId="LiveId" clId="{B98B9D12-8AEB-4359-BED4-D52F3681A5A0}" dt="2026-02-21T07:41:32.211" v="8563" actId="20577"/>
          <ac:spMkLst>
            <pc:docMk/>
            <pc:sldMk cId="2837834779" sldId="261"/>
            <ac:spMk id="3" creationId="{5D25EE11-3280-6071-6316-4B95467F89F0}"/>
          </ac:spMkLst>
        </pc:spChg>
      </pc:sldChg>
      <pc:sldChg chg="modSp add mod">
        <pc:chgData name="Ray Kelly" userId="fe8bf2b6eea63579" providerId="LiveId" clId="{B98B9D12-8AEB-4359-BED4-D52F3681A5A0}" dt="2026-02-21T21:23:28.418" v="8735" actId="207"/>
        <pc:sldMkLst>
          <pc:docMk/>
          <pc:sldMk cId="4207511303" sldId="262"/>
        </pc:sldMkLst>
        <pc:spChg chg="mod">
          <ac:chgData name="Ray Kelly" userId="fe8bf2b6eea63579" providerId="LiveId" clId="{B98B9D12-8AEB-4359-BED4-D52F3681A5A0}" dt="2026-02-21T21:23:28.418" v="8735" actId="207"/>
          <ac:spMkLst>
            <pc:docMk/>
            <pc:sldMk cId="4207511303" sldId="262"/>
            <ac:spMk id="3" creationId="{EB79438C-2B19-34B6-5AAD-497883CBDC73}"/>
          </ac:spMkLst>
        </pc:spChg>
      </pc:sldChg>
      <pc:sldChg chg="addSp modSp new mod">
        <pc:chgData name="Ray Kelly" userId="fe8bf2b6eea63579" providerId="LiveId" clId="{B98B9D12-8AEB-4359-BED4-D52F3681A5A0}" dt="2026-02-20T13:39:57.904" v="4568" actId="14100"/>
        <pc:sldMkLst>
          <pc:docMk/>
          <pc:sldMk cId="171089565" sldId="263"/>
        </pc:sldMkLst>
        <pc:spChg chg="add">
          <ac:chgData name="Ray Kelly" userId="fe8bf2b6eea63579" providerId="LiveId" clId="{B98B9D12-8AEB-4359-BED4-D52F3681A5A0}" dt="2026-02-20T13:39:16.506" v="4563"/>
          <ac:spMkLst>
            <pc:docMk/>
            <pc:sldMk cId="171089565" sldId="263"/>
            <ac:spMk id="2" creationId="{C312F06E-DF31-9BB7-87B1-134C9ED18840}"/>
          </ac:spMkLst>
        </pc:spChg>
        <pc:picChg chg="add mod">
          <ac:chgData name="Ray Kelly" userId="fe8bf2b6eea63579" providerId="LiveId" clId="{B98B9D12-8AEB-4359-BED4-D52F3681A5A0}" dt="2026-02-20T13:39:57.904" v="4568" actId="14100"/>
          <ac:picMkLst>
            <pc:docMk/>
            <pc:sldMk cId="171089565" sldId="263"/>
            <ac:picMk id="3" creationId="{86B0D0A7-899A-CDC5-C8DC-17EA4679231D}"/>
          </ac:picMkLst>
        </pc:picChg>
      </pc:sldChg>
      <pc:sldChg chg="addSp delSp new del mod">
        <pc:chgData name="Ray Kelly" userId="fe8bf2b6eea63579" providerId="LiveId" clId="{B98B9D12-8AEB-4359-BED4-D52F3681A5A0}" dt="2026-02-20T13:45:53.371" v="4574" actId="680"/>
        <pc:sldMkLst>
          <pc:docMk/>
          <pc:sldMk cId="2572743871" sldId="264"/>
        </pc:sldMkLst>
        <pc:spChg chg="add del">
          <ac:chgData name="Ray Kelly" userId="fe8bf2b6eea63579" providerId="LiveId" clId="{B98B9D12-8AEB-4359-BED4-D52F3681A5A0}" dt="2026-02-20T13:43:11.736" v="4571" actId="22"/>
          <ac:spMkLst>
            <pc:docMk/>
            <pc:sldMk cId="2572743871" sldId="264"/>
            <ac:spMk id="3" creationId="{0BD9A289-E008-33D7-3164-AF6797B9BBF9}"/>
          </ac:spMkLst>
        </pc:spChg>
        <pc:spChg chg="add del">
          <ac:chgData name="Ray Kelly" userId="fe8bf2b6eea63579" providerId="LiveId" clId="{B98B9D12-8AEB-4359-BED4-D52F3681A5A0}" dt="2026-02-20T13:45:52.092" v="4573" actId="22"/>
          <ac:spMkLst>
            <pc:docMk/>
            <pc:sldMk cId="2572743871" sldId="264"/>
            <ac:spMk id="5" creationId="{BA930C61-D93B-2FE7-BFF0-935FC580AD58}"/>
          </ac:spMkLst>
        </pc:spChg>
      </pc:sldChg>
      <pc:sldChg chg="addSp modSp new del mod">
        <pc:chgData name="Ray Kelly" userId="fe8bf2b6eea63579" providerId="LiveId" clId="{B98B9D12-8AEB-4359-BED4-D52F3681A5A0}" dt="2026-02-20T14:00:32.830" v="4602" actId="47"/>
        <pc:sldMkLst>
          <pc:docMk/>
          <pc:sldMk cId="3379687781" sldId="264"/>
        </pc:sldMkLst>
        <pc:spChg chg="add">
          <ac:chgData name="Ray Kelly" userId="fe8bf2b6eea63579" providerId="LiveId" clId="{B98B9D12-8AEB-4359-BED4-D52F3681A5A0}" dt="2026-02-20T13:48:07.499" v="4576"/>
          <ac:spMkLst>
            <pc:docMk/>
            <pc:sldMk cId="3379687781" sldId="264"/>
            <ac:spMk id="2" creationId="{735604EC-A1A3-1B69-378A-1B7CCE813F1A}"/>
          </ac:spMkLst>
        </pc:spChg>
        <pc:spChg chg="add">
          <ac:chgData name="Ray Kelly" userId="fe8bf2b6eea63579" providerId="LiveId" clId="{B98B9D12-8AEB-4359-BED4-D52F3681A5A0}" dt="2026-02-20T13:49:45.805" v="4586"/>
          <ac:spMkLst>
            <pc:docMk/>
            <pc:sldMk cId="3379687781" sldId="264"/>
            <ac:spMk id="4" creationId="{1C860350-79F9-6C36-5436-861825D2DEBB}"/>
          </ac:spMkLst>
        </pc:spChg>
        <pc:picChg chg="add mod">
          <ac:chgData name="Ray Kelly" userId="fe8bf2b6eea63579" providerId="LiveId" clId="{B98B9D12-8AEB-4359-BED4-D52F3681A5A0}" dt="2026-02-20T13:48:44.563" v="4585" actId="14100"/>
          <ac:picMkLst>
            <pc:docMk/>
            <pc:sldMk cId="3379687781" sldId="264"/>
            <ac:picMk id="3" creationId="{25D74458-FD95-8BB3-C88A-2361BD4D8AD2}"/>
          </ac:picMkLst>
        </pc:picChg>
        <pc:picChg chg="add mod">
          <ac:chgData name="Ray Kelly" userId="fe8bf2b6eea63579" providerId="LiveId" clId="{B98B9D12-8AEB-4359-BED4-D52F3681A5A0}" dt="2026-02-20T13:50:04.572" v="4589" actId="14100"/>
          <ac:picMkLst>
            <pc:docMk/>
            <pc:sldMk cId="3379687781" sldId="264"/>
            <ac:picMk id="5" creationId="{39EA5731-E3DD-FB80-D9FD-FD2EB79C4187}"/>
          </ac:picMkLst>
        </pc:picChg>
      </pc:sldChg>
      <pc:sldChg chg="addSp modSp new mod">
        <pc:chgData name="Ray Kelly" userId="fe8bf2b6eea63579" providerId="LiveId" clId="{B98B9D12-8AEB-4359-BED4-D52F3681A5A0}" dt="2026-02-20T13:59:23.603" v="4601"/>
        <pc:sldMkLst>
          <pc:docMk/>
          <pc:sldMk cId="2712861167" sldId="265"/>
        </pc:sldMkLst>
        <pc:spChg chg="add">
          <ac:chgData name="Ray Kelly" userId="fe8bf2b6eea63579" providerId="LiveId" clId="{B98B9D12-8AEB-4359-BED4-D52F3681A5A0}" dt="2026-02-20T13:52:11.357" v="4591"/>
          <ac:spMkLst>
            <pc:docMk/>
            <pc:sldMk cId="2712861167" sldId="265"/>
            <ac:spMk id="2" creationId="{03149CFC-9230-6B4C-F78B-28ADF41C1176}"/>
          </ac:spMkLst>
        </pc:spChg>
        <pc:spChg chg="add">
          <ac:chgData name="Ray Kelly" userId="fe8bf2b6eea63579" providerId="LiveId" clId="{B98B9D12-8AEB-4359-BED4-D52F3681A5A0}" dt="2026-02-20T13:54:23.333" v="4597"/>
          <ac:spMkLst>
            <pc:docMk/>
            <pc:sldMk cId="2712861167" sldId="265"/>
            <ac:spMk id="4" creationId="{C500FA8F-7D5D-E55C-3640-DB9C0C5ABA74}"/>
          </ac:spMkLst>
        </pc:spChg>
        <pc:spChg chg="add">
          <ac:chgData name="Ray Kelly" userId="fe8bf2b6eea63579" providerId="LiveId" clId="{B98B9D12-8AEB-4359-BED4-D52F3681A5A0}" dt="2026-02-20T13:56:40.203" v="4599"/>
          <ac:spMkLst>
            <pc:docMk/>
            <pc:sldMk cId="2712861167" sldId="265"/>
            <ac:spMk id="6" creationId="{DA7A57A7-6CDD-EFEE-1F5D-F3989424384E}"/>
          </ac:spMkLst>
        </pc:spChg>
        <pc:picChg chg="add mod">
          <ac:chgData name="Ray Kelly" userId="fe8bf2b6eea63579" providerId="LiveId" clId="{B98B9D12-8AEB-4359-BED4-D52F3681A5A0}" dt="2026-02-20T13:53:00.844" v="4596" actId="14100"/>
          <ac:picMkLst>
            <pc:docMk/>
            <pc:sldMk cId="2712861167" sldId="265"/>
            <ac:picMk id="3" creationId="{B35EAE87-4321-A98C-B24C-3CE483022E04}"/>
          </ac:picMkLst>
        </pc:picChg>
        <pc:picChg chg="add">
          <ac:chgData name="Ray Kelly" userId="fe8bf2b6eea63579" providerId="LiveId" clId="{B98B9D12-8AEB-4359-BED4-D52F3681A5A0}" dt="2026-02-20T13:54:27.973" v="4598"/>
          <ac:picMkLst>
            <pc:docMk/>
            <pc:sldMk cId="2712861167" sldId="265"/>
            <ac:picMk id="5" creationId="{946A1803-8C23-DB92-57E0-87E3110EF305}"/>
          </ac:picMkLst>
        </pc:picChg>
        <pc:picChg chg="add">
          <ac:chgData name="Ray Kelly" userId="fe8bf2b6eea63579" providerId="LiveId" clId="{B98B9D12-8AEB-4359-BED4-D52F3681A5A0}" dt="2026-02-20T13:56:43.807" v="4600"/>
          <ac:picMkLst>
            <pc:docMk/>
            <pc:sldMk cId="2712861167" sldId="265"/>
            <ac:picMk id="7" creationId="{1E307B2F-3DCF-9B5A-16E3-58FF06FCE129}"/>
          </ac:picMkLst>
        </pc:picChg>
        <pc:picChg chg="add">
          <ac:chgData name="Ray Kelly" userId="fe8bf2b6eea63579" providerId="LiveId" clId="{B98B9D12-8AEB-4359-BED4-D52F3681A5A0}" dt="2026-02-20T13:59:23.603" v="4601"/>
          <ac:picMkLst>
            <pc:docMk/>
            <pc:sldMk cId="2712861167" sldId="265"/>
            <ac:picMk id="3080" creationId="{22A3693B-837E-ED02-3F65-F3A362B06E4B}"/>
          </ac:picMkLst>
        </pc:picChg>
      </pc:sldChg>
      <pc:sldChg chg="modSp add mod ord">
        <pc:chgData name="Ray Kelly" userId="fe8bf2b6eea63579" providerId="LiveId" clId="{B98B9D12-8AEB-4359-BED4-D52F3681A5A0}" dt="2026-02-21T21:25:15.166" v="8754" actId="207"/>
        <pc:sldMkLst>
          <pc:docMk/>
          <pc:sldMk cId="2127881722" sldId="266"/>
        </pc:sldMkLst>
        <pc:spChg chg="mod">
          <ac:chgData name="Ray Kelly" userId="fe8bf2b6eea63579" providerId="LiveId" clId="{B98B9D12-8AEB-4359-BED4-D52F3681A5A0}" dt="2026-02-21T21:25:15.166" v="8754" actId="207"/>
          <ac:spMkLst>
            <pc:docMk/>
            <pc:sldMk cId="2127881722" sldId="266"/>
            <ac:spMk id="3" creationId="{14C4526F-DD7D-800B-2EB3-CA922ED3B265}"/>
          </ac:spMkLst>
        </pc:spChg>
      </pc:sldChg>
      <pc:sldChg chg="add">
        <pc:chgData name="Ray Kelly" userId="fe8bf2b6eea63579" providerId="LiveId" clId="{B98B9D12-8AEB-4359-BED4-D52F3681A5A0}" dt="2026-02-20T16:26:10.406" v="5849"/>
        <pc:sldMkLst>
          <pc:docMk/>
          <pc:sldMk cId="871188458" sldId="321"/>
        </pc:sldMkLst>
      </pc:sldChg>
      <pc:sldChg chg="add">
        <pc:chgData name="Ray Kelly" userId="fe8bf2b6eea63579" providerId="LiveId" clId="{B98B9D12-8AEB-4359-BED4-D52F3681A5A0}" dt="2026-02-20T16:26:10.406" v="5849"/>
        <pc:sldMkLst>
          <pc:docMk/>
          <pc:sldMk cId="1183654623" sldId="322"/>
        </pc:sldMkLst>
      </pc:sldChg>
      <pc:sldChg chg="modSp add mod ord">
        <pc:chgData name="Ray Kelly" userId="fe8bf2b6eea63579" providerId="LiveId" clId="{B98B9D12-8AEB-4359-BED4-D52F3681A5A0}" dt="2026-02-20T19:58:47.047" v="7796" actId="20577"/>
        <pc:sldMkLst>
          <pc:docMk/>
          <pc:sldMk cId="992422242" sldId="323"/>
        </pc:sldMkLst>
        <pc:spChg chg="mod">
          <ac:chgData name="Ray Kelly" userId="fe8bf2b6eea63579" providerId="LiveId" clId="{B98B9D12-8AEB-4359-BED4-D52F3681A5A0}" dt="2026-02-20T19:58:47.047" v="7796" actId="20577"/>
          <ac:spMkLst>
            <pc:docMk/>
            <pc:sldMk cId="992422242" sldId="323"/>
            <ac:spMk id="3" creationId="{5CEB882E-2BDC-FB4F-D8B6-E8B12F69D079}"/>
          </ac:spMkLst>
        </pc:spChg>
      </pc:sldChg>
      <pc:sldChg chg="addSp modSp new mod">
        <pc:chgData name="Ray Kelly" userId="fe8bf2b6eea63579" providerId="LiveId" clId="{B98B9D12-8AEB-4359-BED4-D52F3681A5A0}" dt="2026-02-20T17:55:41.542" v="7542" actId="14100"/>
        <pc:sldMkLst>
          <pc:docMk/>
          <pc:sldMk cId="2099476197" sldId="324"/>
        </pc:sldMkLst>
        <pc:spChg chg="add">
          <ac:chgData name="Ray Kelly" userId="fe8bf2b6eea63579" providerId="LiveId" clId="{B98B9D12-8AEB-4359-BED4-D52F3681A5A0}" dt="2026-02-20T17:55:25.503" v="7539"/>
          <ac:spMkLst>
            <pc:docMk/>
            <pc:sldMk cId="2099476197" sldId="324"/>
            <ac:spMk id="2" creationId="{F52967F8-FCDF-8C00-60CF-04112DD12786}"/>
          </ac:spMkLst>
        </pc:spChg>
        <pc:picChg chg="add mod">
          <ac:chgData name="Ray Kelly" userId="fe8bf2b6eea63579" providerId="LiveId" clId="{B98B9D12-8AEB-4359-BED4-D52F3681A5A0}" dt="2026-02-20T17:55:41.542" v="7542" actId="14100"/>
          <ac:picMkLst>
            <pc:docMk/>
            <pc:sldMk cId="2099476197" sldId="324"/>
            <ac:picMk id="3" creationId="{7123CB78-AFE4-1B2A-8E80-09D8EA35FE35}"/>
          </ac:picMkLst>
        </pc:picChg>
      </pc:sldChg>
      <pc:sldChg chg="modSp add mod ord">
        <pc:chgData name="Ray Kelly" userId="fe8bf2b6eea63579" providerId="LiveId" clId="{B98B9D12-8AEB-4359-BED4-D52F3681A5A0}" dt="2026-02-21T21:39:14.120" v="8899" actId="20577"/>
        <pc:sldMkLst>
          <pc:docMk/>
          <pc:sldMk cId="1661749907" sldId="325"/>
        </pc:sldMkLst>
        <pc:spChg chg="mod">
          <ac:chgData name="Ray Kelly" userId="fe8bf2b6eea63579" providerId="LiveId" clId="{B98B9D12-8AEB-4359-BED4-D52F3681A5A0}" dt="2026-02-21T21:39:14.120" v="8899" actId="20577"/>
          <ac:spMkLst>
            <pc:docMk/>
            <pc:sldMk cId="1661749907" sldId="325"/>
            <ac:spMk id="3" creationId="{511971B3-1B2D-011B-0BD1-F623566AAF22}"/>
          </ac:spMkLst>
        </pc:spChg>
      </pc:sldChg>
      <pc:sldChg chg="addSp modSp new mod setBg">
        <pc:chgData name="Ray Kelly" userId="fe8bf2b6eea63579" providerId="LiveId" clId="{B98B9D12-8AEB-4359-BED4-D52F3681A5A0}" dt="2026-02-20T20:16:39.494" v="8026" actId="26606"/>
        <pc:sldMkLst>
          <pc:docMk/>
          <pc:sldMk cId="2149551133" sldId="326"/>
        </pc:sldMkLst>
        <pc:spChg chg="add">
          <ac:chgData name="Ray Kelly" userId="fe8bf2b6eea63579" providerId="LiveId" clId="{B98B9D12-8AEB-4359-BED4-D52F3681A5A0}" dt="2026-02-20T20:16:29.681" v="8024"/>
          <ac:spMkLst>
            <pc:docMk/>
            <pc:sldMk cId="2149551133" sldId="326"/>
            <ac:spMk id="2" creationId="{70649C26-EC24-62B0-4301-5040D63653C6}"/>
          </ac:spMkLst>
        </pc:spChg>
        <pc:spChg chg="add">
          <ac:chgData name="Ray Kelly" userId="fe8bf2b6eea63579" providerId="LiveId" clId="{B98B9D12-8AEB-4359-BED4-D52F3681A5A0}" dt="2026-02-20T20:16:39.494" v="8026" actId="26606"/>
          <ac:spMkLst>
            <pc:docMk/>
            <pc:sldMk cId="2149551133" sldId="326"/>
            <ac:spMk id="8" creationId="{42A4FC2C-047E-45A5-965D-8E1E3BF09BC6}"/>
          </ac:spMkLst>
        </pc:spChg>
        <pc:picChg chg="add mod">
          <ac:chgData name="Ray Kelly" userId="fe8bf2b6eea63579" providerId="LiveId" clId="{B98B9D12-8AEB-4359-BED4-D52F3681A5A0}" dt="2026-02-20T20:16:39.494" v="8026" actId="26606"/>
          <ac:picMkLst>
            <pc:docMk/>
            <pc:sldMk cId="2149551133" sldId="326"/>
            <ac:picMk id="3" creationId="{4FFAE257-AD09-0216-625A-51DB0C53CC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A395C-8887-47DA-A180-1475BCBA3497}" type="datetimeFigureOut">
              <a:rPr lang="en-GB" smtClean="0"/>
              <a:t>21/02/2026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593617-5CE7-431D-9B7D-D392E272FCE1}" type="slidenum">
              <a:rPr lang="en-GB" smtClean="0"/>
              <a:t>‹#›</a:t>
            </a:fld>
            <a:endParaRPr lang="en-GB"/>
          </a:p>
        </p:txBody>
      </p:sp>
    </p:spTree>
    <p:extLst>
      <p:ext uri="{BB962C8B-B14F-4D97-AF65-F5344CB8AC3E}">
        <p14:creationId xmlns:p14="http://schemas.microsoft.com/office/powerpoint/2010/main" val="269726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593617-5CE7-431D-9B7D-D392E272FCE1}" type="slidenum">
              <a:rPr lang="en-GB" smtClean="0"/>
              <a:t>14</a:t>
            </a:fld>
            <a:endParaRPr lang="en-GB"/>
          </a:p>
        </p:txBody>
      </p:sp>
    </p:spTree>
    <p:extLst>
      <p:ext uri="{BB962C8B-B14F-4D97-AF65-F5344CB8AC3E}">
        <p14:creationId xmlns:p14="http://schemas.microsoft.com/office/powerpoint/2010/main" val="376208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C397-59B4-E146-91EE-2FD31DFB2D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BFEDD9-FEA5-A148-DA32-CF31FC8E88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B70EE8-58AA-4A36-C377-4D1C4B735AFA}"/>
              </a:ext>
            </a:extLst>
          </p:cNvPr>
          <p:cNvSpPr>
            <a:spLocks noGrp="1"/>
          </p:cNvSpPr>
          <p:nvPr>
            <p:ph type="dt" sz="half" idx="10"/>
          </p:nvPr>
        </p:nvSpPr>
        <p:spPr/>
        <p:txBody>
          <a:bodyPr/>
          <a:lstStyle/>
          <a:p>
            <a:fld id="{EEC16EEA-678F-4C96-91E1-808C0C8B991F}" type="datetimeFigureOut">
              <a:rPr lang="en-GB" smtClean="0"/>
              <a:t>21/02/2026</a:t>
            </a:fld>
            <a:endParaRPr lang="en-GB"/>
          </a:p>
        </p:txBody>
      </p:sp>
      <p:sp>
        <p:nvSpPr>
          <p:cNvPr id="5" name="Footer Placeholder 4">
            <a:extLst>
              <a:ext uri="{FF2B5EF4-FFF2-40B4-BE49-F238E27FC236}">
                <a16:creationId xmlns:a16="http://schemas.microsoft.com/office/drawing/2014/main" id="{2AEA684B-8B17-3AB1-93C2-036EB8175B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954053-435E-EDEC-FCEB-EB97B97D6664}"/>
              </a:ext>
            </a:extLst>
          </p:cNvPr>
          <p:cNvSpPr>
            <a:spLocks noGrp="1"/>
          </p:cNvSpPr>
          <p:nvPr>
            <p:ph type="sldNum" sz="quarter" idx="12"/>
          </p:nvPr>
        </p:nvSpPr>
        <p:spPr/>
        <p:txBody>
          <a:bodyPr/>
          <a:lstStyle/>
          <a:p>
            <a:fld id="{BD034A5E-4C45-4873-95C0-8A5635DD2473}" type="slidenum">
              <a:rPr lang="en-GB" smtClean="0"/>
              <a:t>‹#›</a:t>
            </a:fld>
            <a:endParaRPr lang="en-GB"/>
          </a:p>
        </p:txBody>
      </p:sp>
    </p:spTree>
    <p:extLst>
      <p:ext uri="{BB962C8B-B14F-4D97-AF65-F5344CB8AC3E}">
        <p14:creationId xmlns:p14="http://schemas.microsoft.com/office/powerpoint/2010/main" val="3026975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0E2F-8BDB-0C8B-F4EB-3AA92A7C62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CA74B-27E6-E009-6367-3536B48001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21C39F-0D81-E7C0-2847-DE1D6E0265EB}"/>
              </a:ext>
            </a:extLst>
          </p:cNvPr>
          <p:cNvSpPr>
            <a:spLocks noGrp="1"/>
          </p:cNvSpPr>
          <p:nvPr>
            <p:ph type="dt" sz="half" idx="10"/>
          </p:nvPr>
        </p:nvSpPr>
        <p:spPr/>
        <p:txBody>
          <a:bodyPr/>
          <a:lstStyle/>
          <a:p>
            <a:fld id="{EEC16EEA-678F-4C96-91E1-808C0C8B991F}" type="datetimeFigureOut">
              <a:rPr lang="en-GB" smtClean="0"/>
              <a:t>21/02/2026</a:t>
            </a:fld>
            <a:endParaRPr lang="en-GB"/>
          </a:p>
        </p:txBody>
      </p:sp>
      <p:sp>
        <p:nvSpPr>
          <p:cNvPr id="5" name="Footer Placeholder 4">
            <a:extLst>
              <a:ext uri="{FF2B5EF4-FFF2-40B4-BE49-F238E27FC236}">
                <a16:creationId xmlns:a16="http://schemas.microsoft.com/office/drawing/2014/main" id="{8590CFC3-4F97-DC8D-6F4E-174E1EFAEC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14A0D7-8FBB-AEAA-3A5D-AAD970ACEEB9}"/>
              </a:ext>
            </a:extLst>
          </p:cNvPr>
          <p:cNvSpPr>
            <a:spLocks noGrp="1"/>
          </p:cNvSpPr>
          <p:nvPr>
            <p:ph type="sldNum" sz="quarter" idx="12"/>
          </p:nvPr>
        </p:nvSpPr>
        <p:spPr/>
        <p:txBody>
          <a:bodyPr/>
          <a:lstStyle/>
          <a:p>
            <a:fld id="{BD034A5E-4C45-4873-95C0-8A5635DD2473}" type="slidenum">
              <a:rPr lang="en-GB" smtClean="0"/>
              <a:t>‹#›</a:t>
            </a:fld>
            <a:endParaRPr lang="en-GB"/>
          </a:p>
        </p:txBody>
      </p:sp>
    </p:spTree>
    <p:extLst>
      <p:ext uri="{BB962C8B-B14F-4D97-AF65-F5344CB8AC3E}">
        <p14:creationId xmlns:p14="http://schemas.microsoft.com/office/powerpoint/2010/main" val="425833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B2E9C1-18EA-DF71-CCEF-F854DB7CD1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E61E8C-D0C1-0D39-87D3-AC2134EE1C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993B7-F5F7-4982-4F52-1FB4222002AA}"/>
              </a:ext>
            </a:extLst>
          </p:cNvPr>
          <p:cNvSpPr>
            <a:spLocks noGrp="1"/>
          </p:cNvSpPr>
          <p:nvPr>
            <p:ph type="dt" sz="half" idx="10"/>
          </p:nvPr>
        </p:nvSpPr>
        <p:spPr/>
        <p:txBody>
          <a:bodyPr/>
          <a:lstStyle/>
          <a:p>
            <a:fld id="{EEC16EEA-678F-4C96-91E1-808C0C8B991F}" type="datetimeFigureOut">
              <a:rPr lang="en-GB" smtClean="0"/>
              <a:t>21/02/2026</a:t>
            </a:fld>
            <a:endParaRPr lang="en-GB"/>
          </a:p>
        </p:txBody>
      </p:sp>
      <p:sp>
        <p:nvSpPr>
          <p:cNvPr id="5" name="Footer Placeholder 4">
            <a:extLst>
              <a:ext uri="{FF2B5EF4-FFF2-40B4-BE49-F238E27FC236}">
                <a16:creationId xmlns:a16="http://schemas.microsoft.com/office/drawing/2014/main" id="{85616109-D45E-4A8A-1EA1-A32EBFF3DC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0DB7F8-FD2C-197D-6405-E938E91A095D}"/>
              </a:ext>
            </a:extLst>
          </p:cNvPr>
          <p:cNvSpPr>
            <a:spLocks noGrp="1"/>
          </p:cNvSpPr>
          <p:nvPr>
            <p:ph type="sldNum" sz="quarter" idx="12"/>
          </p:nvPr>
        </p:nvSpPr>
        <p:spPr/>
        <p:txBody>
          <a:bodyPr/>
          <a:lstStyle/>
          <a:p>
            <a:fld id="{BD034A5E-4C45-4873-95C0-8A5635DD2473}" type="slidenum">
              <a:rPr lang="en-GB" smtClean="0"/>
              <a:t>‹#›</a:t>
            </a:fld>
            <a:endParaRPr lang="en-GB"/>
          </a:p>
        </p:txBody>
      </p:sp>
    </p:spTree>
    <p:extLst>
      <p:ext uri="{BB962C8B-B14F-4D97-AF65-F5344CB8AC3E}">
        <p14:creationId xmlns:p14="http://schemas.microsoft.com/office/powerpoint/2010/main" val="422784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E6344-1A46-F02E-7B7B-FA7F73EFFB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AF0A98-4B5E-D699-68D9-B196ACF88D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DD72B-E2ED-BA2F-BC73-E958AFAD4D65}"/>
              </a:ext>
            </a:extLst>
          </p:cNvPr>
          <p:cNvSpPr>
            <a:spLocks noGrp="1"/>
          </p:cNvSpPr>
          <p:nvPr>
            <p:ph type="dt" sz="half" idx="10"/>
          </p:nvPr>
        </p:nvSpPr>
        <p:spPr/>
        <p:txBody>
          <a:bodyPr/>
          <a:lstStyle/>
          <a:p>
            <a:fld id="{EEC16EEA-678F-4C96-91E1-808C0C8B991F}" type="datetimeFigureOut">
              <a:rPr lang="en-GB" smtClean="0"/>
              <a:t>21/02/2026</a:t>
            </a:fld>
            <a:endParaRPr lang="en-GB"/>
          </a:p>
        </p:txBody>
      </p:sp>
      <p:sp>
        <p:nvSpPr>
          <p:cNvPr id="5" name="Footer Placeholder 4">
            <a:extLst>
              <a:ext uri="{FF2B5EF4-FFF2-40B4-BE49-F238E27FC236}">
                <a16:creationId xmlns:a16="http://schemas.microsoft.com/office/drawing/2014/main" id="{C8174231-3775-652C-E05F-FBD90F08D4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8941D7-0673-C4A6-DE55-5970A11A0347}"/>
              </a:ext>
            </a:extLst>
          </p:cNvPr>
          <p:cNvSpPr>
            <a:spLocks noGrp="1"/>
          </p:cNvSpPr>
          <p:nvPr>
            <p:ph type="sldNum" sz="quarter" idx="12"/>
          </p:nvPr>
        </p:nvSpPr>
        <p:spPr/>
        <p:txBody>
          <a:bodyPr/>
          <a:lstStyle/>
          <a:p>
            <a:fld id="{BD034A5E-4C45-4873-95C0-8A5635DD2473}" type="slidenum">
              <a:rPr lang="en-GB" smtClean="0"/>
              <a:t>‹#›</a:t>
            </a:fld>
            <a:endParaRPr lang="en-GB"/>
          </a:p>
        </p:txBody>
      </p:sp>
    </p:spTree>
    <p:extLst>
      <p:ext uri="{BB962C8B-B14F-4D97-AF65-F5344CB8AC3E}">
        <p14:creationId xmlns:p14="http://schemas.microsoft.com/office/powerpoint/2010/main" val="297284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C616C-A5E0-F112-5063-623FA574E1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8C01BF-0760-E1FF-49C8-21B168CAFB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6B87A4-1002-2CC0-7385-D4E40282E82A}"/>
              </a:ext>
            </a:extLst>
          </p:cNvPr>
          <p:cNvSpPr>
            <a:spLocks noGrp="1"/>
          </p:cNvSpPr>
          <p:nvPr>
            <p:ph type="dt" sz="half" idx="10"/>
          </p:nvPr>
        </p:nvSpPr>
        <p:spPr/>
        <p:txBody>
          <a:bodyPr/>
          <a:lstStyle/>
          <a:p>
            <a:fld id="{EEC16EEA-678F-4C96-91E1-808C0C8B991F}" type="datetimeFigureOut">
              <a:rPr lang="en-GB" smtClean="0"/>
              <a:t>21/02/2026</a:t>
            </a:fld>
            <a:endParaRPr lang="en-GB"/>
          </a:p>
        </p:txBody>
      </p:sp>
      <p:sp>
        <p:nvSpPr>
          <p:cNvPr id="5" name="Footer Placeholder 4">
            <a:extLst>
              <a:ext uri="{FF2B5EF4-FFF2-40B4-BE49-F238E27FC236}">
                <a16:creationId xmlns:a16="http://schemas.microsoft.com/office/drawing/2014/main" id="{D16483B7-0C91-74C1-52E6-61567CC0C8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B04BF5-DE85-CA64-3EBF-803D8A3D2EFD}"/>
              </a:ext>
            </a:extLst>
          </p:cNvPr>
          <p:cNvSpPr>
            <a:spLocks noGrp="1"/>
          </p:cNvSpPr>
          <p:nvPr>
            <p:ph type="sldNum" sz="quarter" idx="12"/>
          </p:nvPr>
        </p:nvSpPr>
        <p:spPr/>
        <p:txBody>
          <a:bodyPr/>
          <a:lstStyle/>
          <a:p>
            <a:fld id="{BD034A5E-4C45-4873-95C0-8A5635DD2473}" type="slidenum">
              <a:rPr lang="en-GB" smtClean="0"/>
              <a:t>‹#›</a:t>
            </a:fld>
            <a:endParaRPr lang="en-GB"/>
          </a:p>
        </p:txBody>
      </p:sp>
    </p:spTree>
    <p:extLst>
      <p:ext uri="{BB962C8B-B14F-4D97-AF65-F5344CB8AC3E}">
        <p14:creationId xmlns:p14="http://schemas.microsoft.com/office/powerpoint/2010/main" val="145606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816F-A283-66EB-FCE2-AA62E068F2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34B315-2AD9-EE21-10C6-223BD64ED7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14BFE9-CB08-433A-5CBC-B352BAAA60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22C22B4-E133-5043-3737-504FE39F7C46}"/>
              </a:ext>
            </a:extLst>
          </p:cNvPr>
          <p:cNvSpPr>
            <a:spLocks noGrp="1"/>
          </p:cNvSpPr>
          <p:nvPr>
            <p:ph type="dt" sz="half" idx="10"/>
          </p:nvPr>
        </p:nvSpPr>
        <p:spPr/>
        <p:txBody>
          <a:bodyPr/>
          <a:lstStyle/>
          <a:p>
            <a:fld id="{EEC16EEA-678F-4C96-91E1-808C0C8B991F}" type="datetimeFigureOut">
              <a:rPr lang="en-GB" smtClean="0"/>
              <a:t>21/02/2026</a:t>
            </a:fld>
            <a:endParaRPr lang="en-GB"/>
          </a:p>
        </p:txBody>
      </p:sp>
      <p:sp>
        <p:nvSpPr>
          <p:cNvPr id="6" name="Footer Placeholder 5">
            <a:extLst>
              <a:ext uri="{FF2B5EF4-FFF2-40B4-BE49-F238E27FC236}">
                <a16:creationId xmlns:a16="http://schemas.microsoft.com/office/drawing/2014/main" id="{38E3D029-E3F7-AE36-384C-46FBE2EB76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34E98F-5C96-9A21-4E82-21390FE285AC}"/>
              </a:ext>
            </a:extLst>
          </p:cNvPr>
          <p:cNvSpPr>
            <a:spLocks noGrp="1"/>
          </p:cNvSpPr>
          <p:nvPr>
            <p:ph type="sldNum" sz="quarter" idx="12"/>
          </p:nvPr>
        </p:nvSpPr>
        <p:spPr/>
        <p:txBody>
          <a:bodyPr/>
          <a:lstStyle/>
          <a:p>
            <a:fld id="{BD034A5E-4C45-4873-95C0-8A5635DD2473}" type="slidenum">
              <a:rPr lang="en-GB" smtClean="0"/>
              <a:t>‹#›</a:t>
            </a:fld>
            <a:endParaRPr lang="en-GB"/>
          </a:p>
        </p:txBody>
      </p:sp>
    </p:spTree>
    <p:extLst>
      <p:ext uri="{BB962C8B-B14F-4D97-AF65-F5344CB8AC3E}">
        <p14:creationId xmlns:p14="http://schemas.microsoft.com/office/powerpoint/2010/main" val="399334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99ED-7241-64EA-DEAB-7C72CCE8A9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AD8EEC-A788-D17B-6D30-4ADEC7DD0F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2D9E95-B721-7A04-19DC-8C7E42C557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DD53A21-8DD4-2C56-71F1-0356CA7FF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CA13E3-DF8A-42DC-259F-8F886B830A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49E9011-AEF8-F4B5-3D78-3EDDBBDE7774}"/>
              </a:ext>
            </a:extLst>
          </p:cNvPr>
          <p:cNvSpPr>
            <a:spLocks noGrp="1"/>
          </p:cNvSpPr>
          <p:nvPr>
            <p:ph type="dt" sz="half" idx="10"/>
          </p:nvPr>
        </p:nvSpPr>
        <p:spPr/>
        <p:txBody>
          <a:bodyPr/>
          <a:lstStyle/>
          <a:p>
            <a:fld id="{EEC16EEA-678F-4C96-91E1-808C0C8B991F}" type="datetimeFigureOut">
              <a:rPr lang="en-GB" smtClean="0"/>
              <a:t>21/02/2026</a:t>
            </a:fld>
            <a:endParaRPr lang="en-GB"/>
          </a:p>
        </p:txBody>
      </p:sp>
      <p:sp>
        <p:nvSpPr>
          <p:cNvPr id="8" name="Footer Placeholder 7">
            <a:extLst>
              <a:ext uri="{FF2B5EF4-FFF2-40B4-BE49-F238E27FC236}">
                <a16:creationId xmlns:a16="http://schemas.microsoft.com/office/drawing/2014/main" id="{9A7110A8-4984-12E7-598F-BE340F09721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D706C4-63DB-3705-3687-A822E2545948}"/>
              </a:ext>
            </a:extLst>
          </p:cNvPr>
          <p:cNvSpPr>
            <a:spLocks noGrp="1"/>
          </p:cNvSpPr>
          <p:nvPr>
            <p:ph type="sldNum" sz="quarter" idx="12"/>
          </p:nvPr>
        </p:nvSpPr>
        <p:spPr/>
        <p:txBody>
          <a:bodyPr/>
          <a:lstStyle/>
          <a:p>
            <a:fld id="{BD034A5E-4C45-4873-95C0-8A5635DD2473}" type="slidenum">
              <a:rPr lang="en-GB" smtClean="0"/>
              <a:t>‹#›</a:t>
            </a:fld>
            <a:endParaRPr lang="en-GB"/>
          </a:p>
        </p:txBody>
      </p:sp>
    </p:spTree>
    <p:extLst>
      <p:ext uri="{BB962C8B-B14F-4D97-AF65-F5344CB8AC3E}">
        <p14:creationId xmlns:p14="http://schemas.microsoft.com/office/powerpoint/2010/main" val="328293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B84D-CA21-11DB-E035-32BF17FA5F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F55512A-311E-6A1D-E54E-9FF04A36BEB7}"/>
              </a:ext>
            </a:extLst>
          </p:cNvPr>
          <p:cNvSpPr>
            <a:spLocks noGrp="1"/>
          </p:cNvSpPr>
          <p:nvPr>
            <p:ph type="dt" sz="half" idx="10"/>
          </p:nvPr>
        </p:nvSpPr>
        <p:spPr/>
        <p:txBody>
          <a:bodyPr/>
          <a:lstStyle/>
          <a:p>
            <a:fld id="{EEC16EEA-678F-4C96-91E1-808C0C8B991F}" type="datetimeFigureOut">
              <a:rPr lang="en-GB" smtClean="0"/>
              <a:t>21/02/2026</a:t>
            </a:fld>
            <a:endParaRPr lang="en-GB"/>
          </a:p>
        </p:txBody>
      </p:sp>
      <p:sp>
        <p:nvSpPr>
          <p:cNvPr id="4" name="Footer Placeholder 3">
            <a:extLst>
              <a:ext uri="{FF2B5EF4-FFF2-40B4-BE49-F238E27FC236}">
                <a16:creationId xmlns:a16="http://schemas.microsoft.com/office/drawing/2014/main" id="{7E33DADF-CD6F-E0C7-6BD8-6F0438C559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CE3B0B2-5C1A-6844-7A8E-941824F6F400}"/>
              </a:ext>
            </a:extLst>
          </p:cNvPr>
          <p:cNvSpPr>
            <a:spLocks noGrp="1"/>
          </p:cNvSpPr>
          <p:nvPr>
            <p:ph type="sldNum" sz="quarter" idx="12"/>
          </p:nvPr>
        </p:nvSpPr>
        <p:spPr/>
        <p:txBody>
          <a:bodyPr/>
          <a:lstStyle/>
          <a:p>
            <a:fld id="{BD034A5E-4C45-4873-95C0-8A5635DD2473}" type="slidenum">
              <a:rPr lang="en-GB" smtClean="0"/>
              <a:t>‹#›</a:t>
            </a:fld>
            <a:endParaRPr lang="en-GB"/>
          </a:p>
        </p:txBody>
      </p:sp>
    </p:spTree>
    <p:extLst>
      <p:ext uri="{BB962C8B-B14F-4D97-AF65-F5344CB8AC3E}">
        <p14:creationId xmlns:p14="http://schemas.microsoft.com/office/powerpoint/2010/main" val="299124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DD013D-AF46-6517-0564-B1E415A7D011}"/>
              </a:ext>
            </a:extLst>
          </p:cNvPr>
          <p:cNvSpPr>
            <a:spLocks noGrp="1"/>
          </p:cNvSpPr>
          <p:nvPr>
            <p:ph type="dt" sz="half" idx="10"/>
          </p:nvPr>
        </p:nvSpPr>
        <p:spPr/>
        <p:txBody>
          <a:bodyPr/>
          <a:lstStyle/>
          <a:p>
            <a:fld id="{EEC16EEA-678F-4C96-91E1-808C0C8B991F}" type="datetimeFigureOut">
              <a:rPr lang="en-GB" smtClean="0"/>
              <a:t>21/02/2026</a:t>
            </a:fld>
            <a:endParaRPr lang="en-GB"/>
          </a:p>
        </p:txBody>
      </p:sp>
      <p:sp>
        <p:nvSpPr>
          <p:cNvPr id="3" name="Footer Placeholder 2">
            <a:extLst>
              <a:ext uri="{FF2B5EF4-FFF2-40B4-BE49-F238E27FC236}">
                <a16:creationId xmlns:a16="http://schemas.microsoft.com/office/drawing/2014/main" id="{533D501C-D67E-63F7-AD32-847CC23C1C6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B2F9AAF-623D-6997-D739-8C86B82239C0}"/>
              </a:ext>
            </a:extLst>
          </p:cNvPr>
          <p:cNvSpPr>
            <a:spLocks noGrp="1"/>
          </p:cNvSpPr>
          <p:nvPr>
            <p:ph type="sldNum" sz="quarter" idx="12"/>
          </p:nvPr>
        </p:nvSpPr>
        <p:spPr/>
        <p:txBody>
          <a:bodyPr/>
          <a:lstStyle/>
          <a:p>
            <a:fld id="{BD034A5E-4C45-4873-95C0-8A5635DD2473}" type="slidenum">
              <a:rPr lang="en-GB" smtClean="0"/>
              <a:t>‹#›</a:t>
            </a:fld>
            <a:endParaRPr lang="en-GB"/>
          </a:p>
        </p:txBody>
      </p:sp>
    </p:spTree>
    <p:extLst>
      <p:ext uri="{BB962C8B-B14F-4D97-AF65-F5344CB8AC3E}">
        <p14:creationId xmlns:p14="http://schemas.microsoft.com/office/powerpoint/2010/main" val="375980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D86B4-F90C-A4D0-2BE4-C3D290CF38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63A3B1-BB1E-A987-B02F-475476DE4D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FC11B7-1833-D0EC-D42D-C34EBD8C9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C83FB3-A670-D5A2-A4D1-1B16A86D5826}"/>
              </a:ext>
            </a:extLst>
          </p:cNvPr>
          <p:cNvSpPr>
            <a:spLocks noGrp="1"/>
          </p:cNvSpPr>
          <p:nvPr>
            <p:ph type="dt" sz="half" idx="10"/>
          </p:nvPr>
        </p:nvSpPr>
        <p:spPr/>
        <p:txBody>
          <a:bodyPr/>
          <a:lstStyle/>
          <a:p>
            <a:fld id="{EEC16EEA-678F-4C96-91E1-808C0C8B991F}" type="datetimeFigureOut">
              <a:rPr lang="en-GB" smtClean="0"/>
              <a:t>21/02/2026</a:t>
            </a:fld>
            <a:endParaRPr lang="en-GB"/>
          </a:p>
        </p:txBody>
      </p:sp>
      <p:sp>
        <p:nvSpPr>
          <p:cNvPr id="6" name="Footer Placeholder 5">
            <a:extLst>
              <a:ext uri="{FF2B5EF4-FFF2-40B4-BE49-F238E27FC236}">
                <a16:creationId xmlns:a16="http://schemas.microsoft.com/office/drawing/2014/main" id="{8A712259-6EC2-F2A5-ACC2-52D75AAB55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41A29A-C5A7-3BEB-1D89-E274B336327B}"/>
              </a:ext>
            </a:extLst>
          </p:cNvPr>
          <p:cNvSpPr>
            <a:spLocks noGrp="1"/>
          </p:cNvSpPr>
          <p:nvPr>
            <p:ph type="sldNum" sz="quarter" idx="12"/>
          </p:nvPr>
        </p:nvSpPr>
        <p:spPr/>
        <p:txBody>
          <a:bodyPr/>
          <a:lstStyle/>
          <a:p>
            <a:fld id="{BD034A5E-4C45-4873-95C0-8A5635DD2473}" type="slidenum">
              <a:rPr lang="en-GB" smtClean="0"/>
              <a:t>‹#›</a:t>
            </a:fld>
            <a:endParaRPr lang="en-GB"/>
          </a:p>
        </p:txBody>
      </p:sp>
    </p:spTree>
    <p:extLst>
      <p:ext uri="{BB962C8B-B14F-4D97-AF65-F5344CB8AC3E}">
        <p14:creationId xmlns:p14="http://schemas.microsoft.com/office/powerpoint/2010/main" val="129241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33842-F92D-9AE0-BD5F-EE23BEAA1D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42189F-A24F-5BC6-808E-8BC7886D06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1BF1A4-F79D-0E40-2C38-BA5626D57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3C5203-9084-5999-45FE-D73C04C9147C}"/>
              </a:ext>
            </a:extLst>
          </p:cNvPr>
          <p:cNvSpPr>
            <a:spLocks noGrp="1"/>
          </p:cNvSpPr>
          <p:nvPr>
            <p:ph type="dt" sz="half" idx="10"/>
          </p:nvPr>
        </p:nvSpPr>
        <p:spPr/>
        <p:txBody>
          <a:bodyPr/>
          <a:lstStyle/>
          <a:p>
            <a:fld id="{EEC16EEA-678F-4C96-91E1-808C0C8B991F}" type="datetimeFigureOut">
              <a:rPr lang="en-GB" smtClean="0"/>
              <a:t>21/02/2026</a:t>
            </a:fld>
            <a:endParaRPr lang="en-GB"/>
          </a:p>
        </p:txBody>
      </p:sp>
      <p:sp>
        <p:nvSpPr>
          <p:cNvPr id="6" name="Footer Placeholder 5">
            <a:extLst>
              <a:ext uri="{FF2B5EF4-FFF2-40B4-BE49-F238E27FC236}">
                <a16:creationId xmlns:a16="http://schemas.microsoft.com/office/drawing/2014/main" id="{EB61CB6F-132B-2183-7C9A-142C3931D7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C691E1-1348-70D4-FA72-12B80690EED5}"/>
              </a:ext>
            </a:extLst>
          </p:cNvPr>
          <p:cNvSpPr>
            <a:spLocks noGrp="1"/>
          </p:cNvSpPr>
          <p:nvPr>
            <p:ph type="sldNum" sz="quarter" idx="12"/>
          </p:nvPr>
        </p:nvSpPr>
        <p:spPr/>
        <p:txBody>
          <a:bodyPr/>
          <a:lstStyle/>
          <a:p>
            <a:fld id="{BD034A5E-4C45-4873-95C0-8A5635DD2473}" type="slidenum">
              <a:rPr lang="en-GB" smtClean="0"/>
              <a:t>‹#›</a:t>
            </a:fld>
            <a:endParaRPr lang="en-GB"/>
          </a:p>
        </p:txBody>
      </p:sp>
    </p:spTree>
    <p:extLst>
      <p:ext uri="{BB962C8B-B14F-4D97-AF65-F5344CB8AC3E}">
        <p14:creationId xmlns:p14="http://schemas.microsoft.com/office/powerpoint/2010/main" val="1172930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E766EA-41B5-F573-C72F-C683BB56EE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A995E3-70A4-A82F-57E2-C36ED44D8A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18750D-9C5C-9946-6E5D-7E5E8300E8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C16EEA-678F-4C96-91E1-808C0C8B991F}" type="datetimeFigureOut">
              <a:rPr lang="en-GB" smtClean="0"/>
              <a:t>21/02/2026</a:t>
            </a:fld>
            <a:endParaRPr lang="en-GB"/>
          </a:p>
        </p:txBody>
      </p:sp>
      <p:sp>
        <p:nvSpPr>
          <p:cNvPr id="5" name="Footer Placeholder 4">
            <a:extLst>
              <a:ext uri="{FF2B5EF4-FFF2-40B4-BE49-F238E27FC236}">
                <a16:creationId xmlns:a16="http://schemas.microsoft.com/office/drawing/2014/main" id="{2B3CB9CD-97D7-E368-60DB-714F3089A7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4A72611-3C6A-4DF8-1643-6D40F47D1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034A5E-4C45-4873-95C0-8A5635DD2473}" type="slidenum">
              <a:rPr lang="en-GB" smtClean="0"/>
              <a:t>‹#›</a:t>
            </a:fld>
            <a:endParaRPr lang="en-GB"/>
          </a:p>
        </p:txBody>
      </p:sp>
    </p:spTree>
    <p:extLst>
      <p:ext uri="{BB962C8B-B14F-4D97-AF65-F5344CB8AC3E}">
        <p14:creationId xmlns:p14="http://schemas.microsoft.com/office/powerpoint/2010/main" val="59504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903D7-0AF5-A173-8D83-42673210A16A}"/>
              </a:ext>
            </a:extLst>
          </p:cNvPr>
          <p:cNvSpPr>
            <a:spLocks noGrp="1"/>
          </p:cNvSpPr>
          <p:nvPr>
            <p:ph type="ctrTitle"/>
          </p:nvPr>
        </p:nvSpPr>
        <p:spPr/>
        <p:txBody>
          <a:bodyPr/>
          <a:lstStyle/>
          <a:p>
            <a:r>
              <a:rPr lang="en-GB" dirty="0"/>
              <a:t>Matthew 27 v 33 - 66</a:t>
            </a:r>
          </a:p>
        </p:txBody>
      </p:sp>
      <p:sp>
        <p:nvSpPr>
          <p:cNvPr id="3" name="Subtitle 2">
            <a:extLst>
              <a:ext uri="{FF2B5EF4-FFF2-40B4-BE49-F238E27FC236}">
                <a16:creationId xmlns:a16="http://schemas.microsoft.com/office/drawing/2014/main" id="{A1C62F99-1A33-16F1-8A5B-644C0129F3D3}"/>
              </a:ext>
            </a:extLst>
          </p:cNvPr>
          <p:cNvSpPr>
            <a:spLocks noGrp="1"/>
          </p:cNvSpPr>
          <p:nvPr>
            <p:ph type="subTitle" idx="1"/>
          </p:nvPr>
        </p:nvSpPr>
        <p:spPr/>
        <p:txBody>
          <a:bodyPr/>
          <a:lstStyle/>
          <a:p>
            <a:r>
              <a:rPr lang="en-GB" b="1" dirty="0"/>
              <a:t>The Crucifixion and burial of Jesus</a:t>
            </a:r>
          </a:p>
        </p:txBody>
      </p:sp>
    </p:spTree>
    <p:extLst>
      <p:ext uri="{BB962C8B-B14F-4D97-AF65-F5344CB8AC3E}">
        <p14:creationId xmlns:p14="http://schemas.microsoft.com/office/powerpoint/2010/main" val="3614640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5B858-726F-D1B9-6D78-92A5C9CDD8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456983-A8B0-27F7-7FA8-B0D51669C562}"/>
              </a:ext>
            </a:extLst>
          </p:cNvPr>
          <p:cNvSpPr>
            <a:spLocks noGrp="1"/>
          </p:cNvSpPr>
          <p:nvPr>
            <p:ph type="title"/>
          </p:nvPr>
        </p:nvSpPr>
        <p:spPr/>
        <p:txBody>
          <a:bodyPr>
            <a:normAutofit/>
          </a:bodyPr>
          <a:lstStyle/>
          <a:p>
            <a:r>
              <a:rPr lang="en-GB" sz="3600" b="1" dirty="0"/>
              <a:t>Matthew 27 v 33 – 66 – Jesus’ crucifixion and burial </a:t>
            </a:r>
          </a:p>
        </p:txBody>
      </p:sp>
      <p:sp>
        <p:nvSpPr>
          <p:cNvPr id="3" name="Content Placeholder 2">
            <a:extLst>
              <a:ext uri="{FF2B5EF4-FFF2-40B4-BE49-F238E27FC236}">
                <a16:creationId xmlns:a16="http://schemas.microsoft.com/office/drawing/2014/main" id="{14C4526F-DD7D-800B-2EB3-CA922ED3B265}"/>
              </a:ext>
            </a:extLst>
          </p:cNvPr>
          <p:cNvSpPr>
            <a:spLocks noGrp="1"/>
          </p:cNvSpPr>
          <p:nvPr>
            <p:ph idx="1"/>
          </p:nvPr>
        </p:nvSpPr>
        <p:spPr>
          <a:xfrm>
            <a:off x="838200" y="1338942"/>
            <a:ext cx="10515600" cy="5519057"/>
          </a:xfrm>
        </p:spPr>
        <p:txBody>
          <a:bodyPr>
            <a:normAutofit fontScale="77500" lnSpcReduction="20000"/>
          </a:bodyPr>
          <a:lstStyle/>
          <a:p>
            <a:r>
              <a:rPr lang="en-GB" dirty="0"/>
              <a:t>At the same time as this there was an earthquake and rocks split.</a:t>
            </a:r>
          </a:p>
          <a:p>
            <a:r>
              <a:rPr lang="en-GB" dirty="0"/>
              <a:t>God was ensuring that this death would always be remembered.</a:t>
            </a:r>
          </a:p>
          <a:p>
            <a:r>
              <a:rPr lang="en-GB" dirty="0"/>
              <a:t>In John’s account we read of blood and water flowing out together from Jesus’ side (John 19 v 34), proving beyond doubt that He was dead. </a:t>
            </a:r>
            <a:r>
              <a:rPr lang="en-GB" dirty="0">
                <a:solidFill>
                  <a:srgbClr val="FF0000"/>
                </a:solidFill>
              </a:rPr>
              <a:t>(See next slides)</a:t>
            </a:r>
          </a:p>
          <a:p>
            <a:r>
              <a:rPr lang="en-GB" dirty="0"/>
              <a:t>The Roman Centurion that stuck a spear in Jesus’ side was a trained killer.</a:t>
            </a:r>
          </a:p>
          <a:p>
            <a:r>
              <a:rPr lang="en-GB" dirty="0"/>
              <a:t>He would have stuck the spear up at an angle between Jesus’ ribs and into the pericardial cavity, which would have been engorged with water as a result of the trauma Jesus had suffered.</a:t>
            </a:r>
          </a:p>
          <a:p>
            <a:r>
              <a:rPr lang="en-GB" dirty="0"/>
              <a:t>Then on into the heart, bursting it, so the water would have flowed first, followed by the blood.</a:t>
            </a:r>
          </a:p>
          <a:p>
            <a:r>
              <a:rPr lang="en-GB" dirty="0"/>
              <a:t>This injury would not have been survivable, though He was already dead when it occurred.</a:t>
            </a:r>
          </a:p>
          <a:p>
            <a:r>
              <a:rPr lang="en-GB" dirty="0"/>
              <a:t>It was the fact that He died so promptly and unusually that convinced the Centurion that He was the Son of God.</a:t>
            </a:r>
          </a:p>
          <a:p>
            <a:r>
              <a:rPr lang="en-GB" dirty="0"/>
              <a:t>After the darkness, the shout and the tearing of the curtain, He gave up His spirit.</a:t>
            </a:r>
          </a:p>
          <a:p>
            <a:r>
              <a:rPr lang="en-GB" dirty="0"/>
              <a:t>John 10 v 18 – no one takes my life; I lay it down etc.</a:t>
            </a:r>
          </a:p>
          <a:p>
            <a:r>
              <a:rPr lang="en-GB" dirty="0"/>
              <a:t>Once the wrath of God was satisfied, He passed from this life.</a:t>
            </a:r>
          </a:p>
        </p:txBody>
      </p:sp>
    </p:spTree>
    <p:extLst>
      <p:ext uri="{BB962C8B-B14F-4D97-AF65-F5344CB8AC3E}">
        <p14:creationId xmlns:p14="http://schemas.microsoft.com/office/powerpoint/2010/main" val="2127881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889C3-A13D-7C32-ECD8-4FAEDA374D6D}"/>
              </a:ext>
            </a:extLst>
          </p:cNvPr>
          <p:cNvSpPr>
            <a:spLocks noGrp="1"/>
          </p:cNvSpPr>
          <p:nvPr>
            <p:ph type="title"/>
          </p:nvPr>
        </p:nvSpPr>
        <p:spPr/>
        <p:txBody>
          <a:bodyPr/>
          <a:lstStyle/>
          <a:p>
            <a:r>
              <a:rPr lang="en-GB" b="1" dirty="0"/>
              <a:t>First, did Jesus really die?</a:t>
            </a:r>
          </a:p>
        </p:txBody>
      </p:sp>
      <p:pic>
        <p:nvPicPr>
          <p:cNvPr id="1026" name="Picture 2">
            <a:extLst>
              <a:ext uri="{FF2B5EF4-FFF2-40B4-BE49-F238E27FC236}">
                <a16:creationId xmlns:a16="http://schemas.microsoft.com/office/drawing/2014/main" id="{519EFE1A-64FD-1F32-57AF-CE74E6F069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4119" y="1307691"/>
            <a:ext cx="6298667" cy="5550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18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B273-0568-3969-165B-201BF4BB84B6}"/>
              </a:ext>
            </a:extLst>
          </p:cNvPr>
          <p:cNvSpPr>
            <a:spLocks noGrp="1"/>
          </p:cNvSpPr>
          <p:nvPr>
            <p:ph type="title"/>
          </p:nvPr>
        </p:nvSpPr>
        <p:spPr/>
        <p:txBody>
          <a:bodyPr/>
          <a:lstStyle/>
          <a:p>
            <a:r>
              <a:rPr lang="en-GB" b="1" dirty="0"/>
              <a:t>First, did Jesus really die?</a:t>
            </a:r>
          </a:p>
        </p:txBody>
      </p:sp>
      <p:pic>
        <p:nvPicPr>
          <p:cNvPr id="2050" name="Picture 2">
            <a:extLst>
              <a:ext uri="{FF2B5EF4-FFF2-40B4-BE49-F238E27FC236}">
                <a16:creationId xmlns:a16="http://schemas.microsoft.com/office/drawing/2014/main" id="{3B5C33CC-CE83-6B0E-66C9-B2CFED5864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3808" y="1415845"/>
            <a:ext cx="9241478" cy="524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654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4FAF3-3378-24C2-292B-67CFFF60F1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E3CB3-A1C9-21BA-AD2A-1C926623A415}"/>
              </a:ext>
            </a:extLst>
          </p:cNvPr>
          <p:cNvSpPr>
            <a:spLocks noGrp="1"/>
          </p:cNvSpPr>
          <p:nvPr>
            <p:ph type="title"/>
          </p:nvPr>
        </p:nvSpPr>
        <p:spPr/>
        <p:txBody>
          <a:bodyPr>
            <a:normAutofit/>
          </a:bodyPr>
          <a:lstStyle/>
          <a:p>
            <a:r>
              <a:rPr lang="en-GB" sz="3600" b="1" dirty="0"/>
              <a:t>Matthew 27 v 33 – 66 – Jesus’ crucifixion and burial </a:t>
            </a:r>
          </a:p>
        </p:txBody>
      </p:sp>
      <p:sp>
        <p:nvSpPr>
          <p:cNvPr id="3" name="Content Placeholder 2">
            <a:extLst>
              <a:ext uri="{FF2B5EF4-FFF2-40B4-BE49-F238E27FC236}">
                <a16:creationId xmlns:a16="http://schemas.microsoft.com/office/drawing/2014/main" id="{5CEB882E-2BDC-FB4F-D8B6-E8B12F69D079}"/>
              </a:ext>
            </a:extLst>
          </p:cNvPr>
          <p:cNvSpPr>
            <a:spLocks noGrp="1"/>
          </p:cNvSpPr>
          <p:nvPr>
            <p:ph idx="1"/>
          </p:nvPr>
        </p:nvSpPr>
        <p:spPr>
          <a:xfrm>
            <a:off x="838200" y="1338942"/>
            <a:ext cx="10515600" cy="5519057"/>
          </a:xfrm>
        </p:spPr>
        <p:txBody>
          <a:bodyPr>
            <a:normAutofit fontScale="77500" lnSpcReduction="20000"/>
          </a:bodyPr>
          <a:lstStyle/>
          <a:p>
            <a:r>
              <a:rPr lang="en-GB" dirty="0"/>
              <a:t>Spectators to all of this from a distance were the women including Mary Magdalene, Mary the Mother of James and Joseph and also the Mother of the sons of Zebedee (we will see them again at the resurrection).</a:t>
            </a:r>
          </a:p>
          <a:p>
            <a:r>
              <a:rPr lang="en-GB" dirty="0"/>
              <a:t>Now we meet Joseph of Arimathea. </a:t>
            </a:r>
          </a:p>
          <a:p>
            <a:r>
              <a:rPr lang="en-GB" dirty="0"/>
              <a:t>A wealthy member of the Sanhedrin who had become a secret disciple of Jesus (John 19 v 38).</a:t>
            </a:r>
          </a:p>
          <a:p>
            <a:r>
              <a:rPr lang="en-GB" dirty="0"/>
              <a:t>He asks for the body of Jesus – a courageous thing to do.</a:t>
            </a:r>
          </a:p>
          <a:p>
            <a:r>
              <a:rPr lang="en-GB" dirty="0"/>
              <a:t>Up to this time He would have been flung into a mass grave with all the other criminals and strangers.</a:t>
            </a:r>
          </a:p>
          <a:p>
            <a:r>
              <a:rPr lang="en-GB" dirty="0"/>
              <a:t>Joseph, however, had purchased a private tomb – he was a wealthy man – so He was originally assigned with the wicked but was with a rich man in His death (Isaiah 53 v 9 fulfilled).</a:t>
            </a:r>
          </a:p>
          <a:p>
            <a:r>
              <a:rPr lang="en-GB" dirty="0"/>
              <a:t>Once in the grave (wrapped in a clean linen cloth – he must also have washed the body I suppose), Joseph rolled a large stone over the mouth of the tomb (Mark 16 v 4).</a:t>
            </a:r>
          </a:p>
          <a:p>
            <a:r>
              <a:rPr lang="en-GB" dirty="0"/>
              <a:t>This was at the very least several hundred kilos and more likely a couple of tonnes.</a:t>
            </a:r>
          </a:p>
          <a:p>
            <a:r>
              <a:rPr lang="en-GB" dirty="0"/>
              <a:t>It was rolled downhill over the hole and wedged in – not possible for a man to roll it away or for a recovering brutally injured Messiah to move it.</a:t>
            </a:r>
          </a:p>
        </p:txBody>
      </p:sp>
    </p:spTree>
    <p:extLst>
      <p:ext uri="{BB962C8B-B14F-4D97-AF65-F5344CB8AC3E}">
        <p14:creationId xmlns:p14="http://schemas.microsoft.com/office/powerpoint/2010/main" val="992422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23CB78-AFE4-1B2A-8E80-09D8EA35FE35}"/>
              </a:ext>
            </a:extLst>
          </p:cNvPr>
          <p:cNvPicPr>
            <a:picLocks noChangeAspect="1"/>
          </p:cNvPicPr>
          <p:nvPr/>
        </p:nvPicPr>
        <p:blipFill>
          <a:blip r:embed="rId3"/>
          <a:stretch>
            <a:fillRect/>
          </a:stretch>
        </p:blipFill>
        <p:spPr>
          <a:xfrm>
            <a:off x="2024916" y="0"/>
            <a:ext cx="8142167" cy="6858000"/>
          </a:xfrm>
          <a:prstGeom prst="rect">
            <a:avLst/>
          </a:prstGeom>
        </p:spPr>
      </p:pic>
    </p:spTree>
    <p:extLst>
      <p:ext uri="{BB962C8B-B14F-4D97-AF65-F5344CB8AC3E}">
        <p14:creationId xmlns:p14="http://schemas.microsoft.com/office/powerpoint/2010/main" val="2099476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32F06-431C-3CED-A148-43EC3A671A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6C950-5815-347D-0F51-8D4F0AE9BFA6}"/>
              </a:ext>
            </a:extLst>
          </p:cNvPr>
          <p:cNvSpPr>
            <a:spLocks noGrp="1"/>
          </p:cNvSpPr>
          <p:nvPr>
            <p:ph type="title"/>
          </p:nvPr>
        </p:nvSpPr>
        <p:spPr/>
        <p:txBody>
          <a:bodyPr>
            <a:normAutofit/>
          </a:bodyPr>
          <a:lstStyle/>
          <a:p>
            <a:r>
              <a:rPr lang="en-GB" sz="3600" b="1" dirty="0"/>
              <a:t>Matthew 27 v 33 – 66 – Jesus’ crucifixion and burial </a:t>
            </a:r>
          </a:p>
        </p:txBody>
      </p:sp>
      <p:sp>
        <p:nvSpPr>
          <p:cNvPr id="3" name="Content Placeholder 2">
            <a:extLst>
              <a:ext uri="{FF2B5EF4-FFF2-40B4-BE49-F238E27FC236}">
                <a16:creationId xmlns:a16="http://schemas.microsoft.com/office/drawing/2014/main" id="{511971B3-1B2D-011B-0BD1-F623566AAF22}"/>
              </a:ext>
            </a:extLst>
          </p:cNvPr>
          <p:cNvSpPr>
            <a:spLocks noGrp="1"/>
          </p:cNvSpPr>
          <p:nvPr>
            <p:ph idx="1"/>
          </p:nvPr>
        </p:nvSpPr>
        <p:spPr>
          <a:xfrm>
            <a:off x="838200" y="1338942"/>
            <a:ext cx="10515600" cy="5519057"/>
          </a:xfrm>
        </p:spPr>
        <p:txBody>
          <a:bodyPr>
            <a:normAutofit fontScale="85000" lnSpcReduction="10000"/>
          </a:bodyPr>
          <a:lstStyle/>
          <a:p>
            <a:r>
              <a:rPr lang="en-GB" dirty="0"/>
              <a:t>So, Jesus is incarcerated.</a:t>
            </a:r>
          </a:p>
          <a:p>
            <a:r>
              <a:rPr lang="en-GB" dirty="0"/>
              <a:t>Then the Jews and Romans are discussing that ‘that deceiver’  said He was going to rise again on the third day.</a:t>
            </a:r>
          </a:p>
          <a:p>
            <a:r>
              <a:rPr lang="en-GB" dirty="0"/>
              <a:t>So they discussed precautions.</a:t>
            </a:r>
          </a:p>
          <a:p>
            <a:r>
              <a:rPr lang="en-GB" dirty="0"/>
              <a:t>They arranged to seal the tomb and to guard it.</a:t>
            </a:r>
          </a:p>
          <a:p>
            <a:r>
              <a:rPr lang="en-GB" dirty="0"/>
              <a:t>The Guard was required to stay awake – falling asleep was punishable by death.</a:t>
            </a:r>
          </a:p>
          <a:p>
            <a:r>
              <a:rPr lang="en-GB" dirty="0"/>
              <a:t>There would have been an official seal over the stone – breaking the Roman seal without official sanction was also punishable by death.</a:t>
            </a:r>
          </a:p>
          <a:p>
            <a:r>
              <a:rPr lang="en-GB" dirty="0"/>
              <a:t>So, massive precautions were taken to prevent anyone getting to the body and stealing it.</a:t>
            </a:r>
          </a:p>
          <a:p>
            <a:r>
              <a:rPr lang="en-GB" dirty="0"/>
              <a:t>The same precautions would mean that there was no escape from the tomb without being seen.</a:t>
            </a:r>
          </a:p>
          <a:p>
            <a:r>
              <a:rPr lang="en-GB" dirty="0"/>
              <a:t>Probably the best application for us with this event and the four accounts of it, is to understand the depth of love that must have </a:t>
            </a:r>
            <a:r>
              <a:rPr lang="en-GB"/>
              <a:t>driven it.</a:t>
            </a:r>
            <a:endParaRPr lang="en-GB" dirty="0"/>
          </a:p>
        </p:txBody>
      </p:sp>
    </p:spTree>
    <p:extLst>
      <p:ext uri="{BB962C8B-B14F-4D97-AF65-F5344CB8AC3E}">
        <p14:creationId xmlns:p14="http://schemas.microsoft.com/office/powerpoint/2010/main" val="1661749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FFAE257-AD09-0216-625A-51DB0C53CC03}"/>
              </a:ext>
            </a:extLst>
          </p:cNvPr>
          <p:cNvPicPr>
            <a:picLocks noChangeAspect="1"/>
          </p:cNvPicPr>
          <p:nvPr/>
        </p:nvPicPr>
        <p:blipFill>
          <a:blip r:embed="rId2"/>
          <a:srcRect b="3035"/>
          <a:stretch>
            <a:fillRect/>
          </a:stretch>
        </p:blipFill>
        <p:spPr>
          <a:xfrm>
            <a:off x="20" y="1282"/>
            <a:ext cx="12191980" cy="6856718"/>
          </a:xfrm>
          <a:prstGeom prst="rect">
            <a:avLst/>
          </a:prstGeom>
        </p:spPr>
      </p:pic>
    </p:spTree>
    <p:extLst>
      <p:ext uri="{BB962C8B-B14F-4D97-AF65-F5344CB8AC3E}">
        <p14:creationId xmlns:p14="http://schemas.microsoft.com/office/powerpoint/2010/main" val="2149551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spels Comparison of the Crucifixion of Jesus Christ">
            <a:extLst>
              <a:ext uri="{FF2B5EF4-FFF2-40B4-BE49-F238E27FC236}">
                <a16:creationId xmlns:a16="http://schemas.microsoft.com/office/drawing/2014/main" id="{352AD297-B0C6-8F03-0131-F67DDB2A3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0"/>
            <a:ext cx="8875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558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402CE-ADE0-B32F-A7AE-1A6C003F211F}"/>
              </a:ext>
            </a:extLst>
          </p:cNvPr>
          <p:cNvSpPr>
            <a:spLocks noGrp="1"/>
          </p:cNvSpPr>
          <p:nvPr>
            <p:ph type="title"/>
          </p:nvPr>
        </p:nvSpPr>
        <p:spPr/>
        <p:txBody>
          <a:bodyPr>
            <a:normAutofit/>
          </a:bodyPr>
          <a:lstStyle/>
          <a:p>
            <a:r>
              <a:rPr lang="en-GB" sz="3600" b="1" dirty="0"/>
              <a:t>Matthew 27 v 33 – 66 – Jesus’ crucifixion and burial </a:t>
            </a:r>
          </a:p>
        </p:txBody>
      </p:sp>
      <p:sp>
        <p:nvSpPr>
          <p:cNvPr id="3" name="Content Placeholder 2">
            <a:extLst>
              <a:ext uri="{FF2B5EF4-FFF2-40B4-BE49-F238E27FC236}">
                <a16:creationId xmlns:a16="http://schemas.microsoft.com/office/drawing/2014/main" id="{12FB23D0-78A3-73E6-1773-8109C9DB7794}"/>
              </a:ext>
            </a:extLst>
          </p:cNvPr>
          <p:cNvSpPr>
            <a:spLocks noGrp="1"/>
          </p:cNvSpPr>
          <p:nvPr>
            <p:ph idx="1"/>
          </p:nvPr>
        </p:nvSpPr>
        <p:spPr>
          <a:xfrm>
            <a:off x="838199" y="1338942"/>
            <a:ext cx="10776857" cy="5519057"/>
          </a:xfrm>
        </p:spPr>
        <p:txBody>
          <a:bodyPr>
            <a:normAutofit fontScale="77500" lnSpcReduction="20000"/>
          </a:bodyPr>
          <a:lstStyle/>
          <a:p>
            <a:r>
              <a:rPr lang="en-GB" dirty="0"/>
              <a:t>In our last session, we arrived at the point where Jesus was taken away for crucifixion.</a:t>
            </a:r>
          </a:p>
          <a:p>
            <a:r>
              <a:rPr lang="en-GB" dirty="0"/>
              <a:t>He had been mocked and beaten, scourged and a crown of thorns rammed upon His head.</a:t>
            </a:r>
          </a:p>
          <a:p>
            <a:r>
              <a:rPr lang="en-GB" dirty="0"/>
              <a:t>This fulfilled parts of Isaiah 53, Genesis 3 v 18 (the curse of thorns)</a:t>
            </a:r>
          </a:p>
          <a:p>
            <a:r>
              <a:rPr lang="en-GB" dirty="0"/>
              <a:t>“…cursed is the ground because of you; in pain you shall eat of it all the days of your life; thorns and thistles it shall bring forth for you”. </a:t>
            </a:r>
          </a:p>
          <a:p>
            <a:r>
              <a:rPr lang="en-GB" dirty="0"/>
              <a:t>The Roman soldiers unknowingly took an object or emblem of the curse and fashioned it into a crown for the one who would deliver us from that curse.</a:t>
            </a:r>
          </a:p>
          <a:p>
            <a:r>
              <a:rPr lang="en-GB" dirty="0"/>
              <a:t>In Galatians 3 v 13 we read “Christ redeemed us from the curse of the law by becoming a curse for us—for it is written, ‘Cursed is everyone who is hanged on a tree’”. </a:t>
            </a:r>
          </a:p>
          <a:p>
            <a:r>
              <a:rPr lang="en-GB" dirty="0"/>
              <a:t>So, having fulfilled several prophetic scriptures and already shed His blood for us in the Garden, through the beatings, during His scourging and through the crown of thorns, He was led away to be crucified.</a:t>
            </a:r>
          </a:p>
          <a:p>
            <a:r>
              <a:rPr lang="en-GB" dirty="0"/>
              <a:t>The prophetic background to the crucifixion is breathtaking, in that it reveals the intentional nature of it on the Lord’s part.</a:t>
            </a:r>
          </a:p>
          <a:p>
            <a:r>
              <a:rPr lang="en-GB" dirty="0"/>
              <a:t>He was led to Golgotha, outside the city (blood sacrifices had to be made outside the camp Hebrews 13 v 12 &amp; Leviticus 4 v 12)</a:t>
            </a:r>
          </a:p>
        </p:txBody>
      </p:sp>
    </p:spTree>
    <p:extLst>
      <p:ext uri="{BB962C8B-B14F-4D97-AF65-F5344CB8AC3E}">
        <p14:creationId xmlns:p14="http://schemas.microsoft.com/office/powerpoint/2010/main" val="3047361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17B64-9F39-62F2-14D0-425A93DDAF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4EEAF7-B730-8E1D-EB6F-5747EE935B37}"/>
              </a:ext>
            </a:extLst>
          </p:cNvPr>
          <p:cNvSpPr>
            <a:spLocks noGrp="1"/>
          </p:cNvSpPr>
          <p:nvPr>
            <p:ph type="title"/>
          </p:nvPr>
        </p:nvSpPr>
        <p:spPr/>
        <p:txBody>
          <a:bodyPr>
            <a:normAutofit/>
          </a:bodyPr>
          <a:lstStyle/>
          <a:p>
            <a:r>
              <a:rPr lang="en-GB" sz="3600" b="1" dirty="0"/>
              <a:t>Matthew 27 v 33 – 66 – Jesus’ crucifixion and burial </a:t>
            </a:r>
          </a:p>
        </p:txBody>
      </p:sp>
      <p:sp>
        <p:nvSpPr>
          <p:cNvPr id="3" name="Content Placeholder 2">
            <a:extLst>
              <a:ext uri="{FF2B5EF4-FFF2-40B4-BE49-F238E27FC236}">
                <a16:creationId xmlns:a16="http://schemas.microsoft.com/office/drawing/2014/main" id="{B636E8F6-6E8D-201E-D067-0650107DD6FD}"/>
              </a:ext>
            </a:extLst>
          </p:cNvPr>
          <p:cNvSpPr>
            <a:spLocks noGrp="1"/>
          </p:cNvSpPr>
          <p:nvPr>
            <p:ph idx="1"/>
          </p:nvPr>
        </p:nvSpPr>
        <p:spPr>
          <a:xfrm>
            <a:off x="838200" y="1338942"/>
            <a:ext cx="10515600" cy="5519057"/>
          </a:xfrm>
        </p:spPr>
        <p:txBody>
          <a:bodyPr>
            <a:normAutofit fontScale="77500" lnSpcReduction="20000"/>
          </a:bodyPr>
          <a:lstStyle/>
          <a:p>
            <a:r>
              <a:rPr lang="en-GB" dirty="0"/>
              <a:t>Golgotha was in the same place as Mount Moriah, where Abraham was going to sacrifice Isaac as a prophetic type of Christ (Genesis 22).</a:t>
            </a:r>
          </a:p>
          <a:p>
            <a:r>
              <a:rPr lang="en-GB" dirty="0"/>
              <a:t>There is speculation that Goliath’s skull is buried at Golgotha.</a:t>
            </a:r>
          </a:p>
          <a:p>
            <a:r>
              <a:rPr lang="en-GB" dirty="0"/>
              <a:t> David brought Goliath’s head to Jerusalem as a trophy of war (1 Samuel 17 v 54).</a:t>
            </a:r>
          </a:p>
          <a:p>
            <a:r>
              <a:rPr lang="en-GB" dirty="0"/>
              <a:t>This was a trophy of battle where good or righteousness overcame evil.</a:t>
            </a:r>
          </a:p>
          <a:p>
            <a:r>
              <a:rPr lang="en-GB" dirty="0"/>
              <a:t>Jesus’ crucifixion was also a victory of righteousness over evil. </a:t>
            </a:r>
          </a:p>
          <a:p>
            <a:r>
              <a:rPr lang="en-GB" dirty="0"/>
              <a:t>It is very likely that Goliath’s head would have been buried outside the city, as to bring it inside would have rendered the city unclean.</a:t>
            </a:r>
          </a:p>
          <a:p>
            <a:r>
              <a:rPr lang="en-GB" dirty="0"/>
              <a:t>Archaeologists are wanting to excavate to try to find the skull, but the location of Golgotha is not certain, so they’re not sure where to dig.</a:t>
            </a:r>
          </a:p>
          <a:p>
            <a:r>
              <a:rPr lang="en-GB" dirty="0"/>
              <a:t>In verse 34, they gave him wine to drink mixed with gall, prophesied in Psalm 69 v 21.</a:t>
            </a:r>
          </a:p>
          <a:p>
            <a:r>
              <a:rPr lang="en-GB" dirty="0"/>
              <a:t>Gall was reputed to have some pain killing effects, but Jesus refused to have the suffering of the cross reduced in any way.</a:t>
            </a:r>
          </a:p>
          <a:p>
            <a:r>
              <a:rPr lang="en-GB" dirty="0"/>
              <a:t>There is no detail of the actual nailing to the cross in any of the Gospel accounts.</a:t>
            </a:r>
          </a:p>
          <a:p>
            <a:r>
              <a:rPr lang="en-GB" dirty="0"/>
              <a:t>They all simply say, “They crucified Him”.</a:t>
            </a:r>
          </a:p>
          <a:p>
            <a:r>
              <a:rPr lang="en-GB" dirty="0"/>
              <a:t>Crucifixion was a form of execution so barbaric that the Romans would not use it against a Roman criminal.</a:t>
            </a:r>
          </a:p>
          <a:p>
            <a:endParaRPr lang="en-GB" dirty="0"/>
          </a:p>
        </p:txBody>
      </p:sp>
    </p:spTree>
    <p:extLst>
      <p:ext uri="{BB962C8B-B14F-4D97-AF65-F5344CB8AC3E}">
        <p14:creationId xmlns:p14="http://schemas.microsoft.com/office/powerpoint/2010/main" val="222054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32B8B-E2AD-31CE-B43F-8F3F3A7A7B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C939EF-6970-C19E-4585-757D1E8451F6}"/>
              </a:ext>
            </a:extLst>
          </p:cNvPr>
          <p:cNvSpPr>
            <a:spLocks noGrp="1"/>
          </p:cNvSpPr>
          <p:nvPr>
            <p:ph type="title"/>
          </p:nvPr>
        </p:nvSpPr>
        <p:spPr/>
        <p:txBody>
          <a:bodyPr>
            <a:normAutofit/>
          </a:bodyPr>
          <a:lstStyle/>
          <a:p>
            <a:r>
              <a:rPr lang="en-GB" sz="3600" b="1" dirty="0"/>
              <a:t>Matthew 27 v 33 – 66 – Jesus’ crucifixion and burial </a:t>
            </a:r>
          </a:p>
        </p:txBody>
      </p:sp>
      <p:sp>
        <p:nvSpPr>
          <p:cNvPr id="3" name="Content Placeholder 2">
            <a:extLst>
              <a:ext uri="{FF2B5EF4-FFF2-40B4-BE49-F238E27FC236}">
                <a16:creationId xmlns:a16="http://schemas.microsoft.com/office/drawing/2014/main" id="{3B45E7CA-2FCD-8E50-3152-4F9A565585A2}"/>
              </a:ext>
            </a:extLst>
          </p:cNvPr>
          <p:cNvSpPr>
            <a:spLocks noGrp="1"/>
          </p:cNvSpPr>
          <p:nvPr>
            <p:ph idx="1"/>
          </p:nvPr>
        </p:nvSpPr>
        <p:spPr>
          <a:xfrm>
            <a:off x="293914" y="1273630"/>
            <a:ext cx="11549743" cy="5584370"/>
          </a:xfrm>
        </p:spPr>
        <p:txBody>
          <a:bodyPr>
            <a:normAutofit fontScale="70000" lnSpcReduction="20000"/>
          </a:bodyPr>
          <a:lstStyle/>
          <a:p>
            <a:r>
              <a:rPr lang="en-GB" dirty="0"/>
              <a:t>Those crucified usually took days to die (the recorded maximum was 13-days), in agony, fighting for every breath.</a:t>
            </a:r>
          </a:p>
          <a:p>
            <a:r>
              <a:rPr lang="en-GB" dirty="0"/>
              <a:t>Having nailed Him to the cross, on the ground, they would then have lifted it up and dropped it into a socket in the ground.</a:t>
            </a:r>
          </a:p>
          <a:p>
            <a:r>
              <a:rPr lang="en-GB" dirty="0"/>
              <a:t>They stripped his clothing off Him and drew lots for the cloth, keeping the outer garment in one piece (fulfilling Psalm 22 v 18).</a:t>
            </a:r>
          </a:p>
          <a:p>
            <a:r>
              <a:rPr lang="en-GB" dirty="0"/>
              <a:t>They shared the cloth but drew lots for the outer garment (perhaps a symbol of the completion of His ministry).</a:t>
            </a:r>
          </a:p>
          <a:p>
            <a:r>
              <a:rPr lang="en-GB" dirty="0"/>
              <a:t>In verse 37, the charge against Him contained no alleged crime.</a:t>
            </a:r>
          </a:p>
          <a:p>
            <a:r>
              <a:rPr lang="en-GB" dirty="0"/>
              <a:t>Two robbers were crucified with Him, one on either side (fulfilling Isaiah 53 v 12).</a:t>
            </a:r>
          </a:p>
          <a:p>
            <a:r>
              <a:rPr lang="en-GB" dirty="0"/>
              <a:t>All were hurling insults at Him including the robbers (Psalm 22 v 7 fulfilled) and mocking Him (Psalm 22 v 8 fulfilled)</a:t>
            </a:r>
          </a:p>
          <a:p>
            <a:r>
              <a:rPr lang="en-GB" dirty="0"/>
              <a:t>V 45, Darkness fell upon the land from the 6</a:t>
            </a:r>
            <a:r>
              <a:rPr lang="en-GB" baseline="30000" dirty="0"/>
              <a:t>th</a:t>
            </a:r>
            <a:r>
              <a:rPr lang="en-GB" dirty="0"/>
              <a:t> hour (noon) to the 9</a:t>
            </a:r>
            <a:r>
              <a:rPr lang="en-GB" baseline="30000" dirty="0"/>
              <a:t>th</a:t>
            </a:r>
            <a:r>
              <a:rPr lang="en-GB" dirty="0"/>
              <a:t> hour (3 pm).</a:t>
            </a:r>
          </a:p>
          <a:p>
            <a:r>
              <a:rPr lang="en-GB" dirty="0"/>
              <a:t>This was the brightest part of the day and could not have been an eclipse because Passover was always celebrated at a full-moon (anyone can look this up).</a:t>
            </a:r>
          </a:p>
          <a:p>
            <a:r>
              <a:rPr lang="en-GB" dirty="0"/>
              <a:t>His cry of “Eli </a:t>
            </a:r>
            <a:r>
              <a:rPr lang="en-GB" dirty="0" err="1"/>
              <a:t>Eli</a:t>
            </a:r>
            <a:r>
              <a:rPr lang="en-GB" dirty="0"/>
              <a:t> lama </a:t>
            </a:r>
            <a:r>
              <a:rPr lang="en-GB" dirty="0" err="1"/>
              <a:t>sabachthani</a:t>
            </a:r>
            <a:r>
              <a:rPr lang="en-GB" dirty="0"/>
              <a:t>” was recorded 1000 years before it was made in Psalm 22 v 1.</a:t>
            </a:r>
          </a:p>
          <a:p>
            <a:r>
              <a:rPr lang="en-GB" dirty="0"/>
              <a:t>This was truly traumatic for Jeus, as he had never been abandoned by the Father before.</a:t>
            </a:r>
          </a:p>
          <a:p>
            <a:r>
              <a:rPr lang="en-GB" dirty="0"/>
              <a:t>They had enjoyed the best and closest of fellowship, but now God could not look upon Him, as He bore our sins.</a:t>
            </a:r>
          </a:p>
        </p:txBody>
      </p:sp>
    </p:spTree>
    <p:extLst>
      <p:ext uri="{BB962C8B-B14F-4D97-AF65-F5344CB8AC3E}">
        <p14:creationId xmlns:p14="http://schemas.microsoft.com/office/powerpoint/2010/main" val="1866225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40EDF-EB63-9A97-B77D-77F91797CE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A9675B-7303-A8EF-C19F-E439A283EB98}"/>
              </a:ext>
            </a:extLst>
          </p:cNvPr>
          <p:cNvSpPr>
            <a:spLocks noGrp="1"/>
          </p:cNvSpPr>
          <p:nvPr>
            <p:ph type="title"/>
          </p:nvPr>
        </p:nvSpPr>
        <p:spPr/>
        <p:txBody>
          <a:bodyPr>
            <a:normAutofit/>
          </a:bodyPr>
          <a:lstStyle/>
          <a:p>
            <a:r>
              <a:rPr lang="en-GB" sz="3600" b="1" dirty="0"/>
              <a:t>Matthew 27 v 33 – 66 – Jesus’ crucifixion and burial </a:t>
            </a:r>
          </a:p>
        </p:txBody>
      </p:sp>
      <p:sp>
        <p:nvSpPr>
          <p:cNvPr id="3" name="Content Placeholder 2">
            <a:extLst>
              <a:ext uri="{FF2B5EF4-FFF2-40B4-BE49-F238E27FC236}">
                <a16:creationId xmlns:a16="http://schemas.microsoft.com/office/drawing/2014/main" id="{5D25EE11-3280-6071-6316-4B95467F89F0}"/>
              </a:ext>
            </a:extLst>
          </p:cNvPr>
          <p:cNvSpPr>
            <a:spLocks noGrp="1"/>
          </p:cNvSpPr>
          <p:nvPr>
            <p:ph idx="1"/>
          </p:nvPr>
        </p:nvSpPr>
        <p:spPr>
          <a:xfrm>
            <a:off x="838200" y="1338942"/>
            <a:ext cx="10515600" cy="5519057"/>
          </a:xfrm>
        </p:spPr>
        <p:txBody>
          <a:bodyPr>
            <a:normAutofit fontScale="70000" lnSpcReduction="20000"/>
          </a:bodyPr>
          <a:lstStyle/>
          <a:p>
            <a:r>
              <a:rPr lang="en-GB" dirty="0"/>
              <a:t>His cry of ‘Eli’ was similar to the beginning of Elijah’s name, hence they though He was calling for Elijah.</a:t>
            </a:r>
          </a:p>
          <a:p>
            <a:r>
              <a:rPr lang="en-GB" dirty="0"/>
              <a:t>They knew from their own knowledge of the scriptures that Elijah was expected just before judgement day (Malachi 4 v 5 &amp; 6).</a:t>
            </a:r>
          </a:p>
          <a:p>
            <a:r>
              <a:rPr lang="en-GB" dirty="0"/>
              <a:t>In verse 50 we are told that Jesus ‘cried out in a loud voice’.</a:t>
            </a:r>
          </a:p>
          <a:p>
            <a:r>
              <a:rPr lang="en-GB" dirty="0"/>
              <a:t>In John 19 v 38 &amp;39 we are told what that cry was.</a:t>
            </a:r>
          </a:p>
          <a:p>
            <a:r>
              <a:rPr lang="en-GB" dirty="0"/>
              <a:t>It wasn’t just a cry of pain, it was a very specific word, rendered as “It is finished” in most translations.</a:t>
            </a:r>
          </a:p>
          <a:p>
            <a:r>
              <a:rPr lang="en-GB" dirty="0"/>
              <a:t>If this were true, we could have been forgiven for thinking it referred only to the end of the crucifixion process.</a:t>
            </a:r>
          </a:p>
          <a:p>
            <a:r>
              <a:rPr lang="en-GB" dirty="0"/>
              <a:t>But the word He used was ‘</a:t>
            </a:r>
            <a:r>
              <a:rPr lang="en-GB" dirty="0" err="1"/>
              <a:t>Tetalestai</a:t>
            </a:r>
            <a:r>
              <a:rPr lang="en-GB" dirty="0"/>
              <a:t>’, which means, ‘Paid in full’ (a debt redeemed).</a:t>
            </a:r>
          </a:p>
          <a:p>
            <a:r>
              <a:rPr lang="en-GB" dirty="0"/>
              <a:t>It was a declaration that his mission spoken of in Matthew 1 v 21, to deliver His people from their sins, was now complete.</a:t>
            </a:r>
          </a:p>
          <a:p>
            <a:r>
              <a:rPr lang="en-GB" dirty="0"/>
              <a:t>The price had been paid in full for human sin for all time for every person.</a:t>
            </a:r>
          </a:p>
          <a:p>
            <a:r>
              <a:rPr lang="en-GB" dirty="0"/>
              <a:t>He had redeemed us from the slave-market of sin.</a:t>
            </a:r>
          </a:p>
          <a:p>
            <a:r>
              <a:rPr lang="en-GB" dirty="0"/>
              <a:t>He had satisfied the wrath of God against sin – this is what ‘propitiation’ means in 1 John 2 v 2 and Romans 3 v 25.</a:t>
            </a:r>
          </a:p>
          <a:p>
            <a:r>
              <a:rPr lang="en-GB" dirty="0"/>
              <a:t>At this precise time, Matthew tells us, that the veil in the Temple was torn in two.</a:t>
            </a:r>
          </a:p>
        </p:txBody>
      </p:sp>
    </p:spTree>
    <p:extLst>
      <p:ext uri="{BB962C8B-B14F-4D97-AF65-F5344CB8AC3E}">
        <p14:creationId xmlns:p14="http://schemas.microsoft.com/office/powerpoint/2010/main" val="2837834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4CBEC-632A-C138-E092-815DCC5A6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F88D8E-A70D-3CD3-9F1D-AA810A7F1CD4}"/>
              </a:ext>
            </a:extLst>
          </p:cNvPr>
          <p:cNvSpPr>
            <a:spLocks noGrp="1"/>
          </p:cNvSpPr>
          <p:nvPr>
            <p:ph type="title"/>
          </p:nvPr>
        </p:nvSpPr>
        <p:spPr/>
        <p:txBody>
          <a:bodyPr>
            <a:normAutofit/>
          </a:bodyPr>
          <a:lstStyle/>
          <a:p>
            <a:r>
              <a:rPr lang="en-GB" sz="3600" b="1" dirty="0"/>
              <a:t>Matthew 27 v 33 – 66 – Jesus’ crucifixion and burial </a:t>
            </a:r>
          </a:p>
        </p:txBody>
      </p:sp>
      <p:sp>
        <p:nvSpPr>
          <p:cNvPr id="3" name="Content Placeholder 2">
            <a:extLst>
              <a:ext uri="{FF2B5EF4-FFF2-40B4-BE49-F238E27FC236}">
                <a16:creationId xmlns:a16="http://schemas.microsoft.com/office/drawing/2014/main" id="{EB79438C-2B19-34B6-5AAD-497883CBDC73}"/>
              </a:ext>
            </a:extLst>
          </p:cNvPr>
          <p:cNvSpPr>
            <a:spLocks noGrp="1"/>
          </p:cNvSpPr>
          <p:nvPr>
            <p:ph idx="1"/>
          </p:nvPr>
        </p:nvSpPr>
        <p:spPr>
          <a:xfrm>
            <a:off x="838200" y="1338942"/>
            <a:ext cx="10515600" cy="5519057"/>
          </a:xfrm>
        </p:spPr>
        <p:txBody>
          <a:bodyPr>
            <a:normAutofit fontScale="77500" lnSpcReduction="20000"/>
          </a:bodyPr>
          <a:lstStyle/>
          <a:p>
            <a:r>
              <a:rPr lang="en-GB" dirty="0"/>
              <a:t>When the tabernacle was set up and subsequently in the Temple, there was always a ‘Holy of Holies’ or ‘Most Holy Place’. </a:t>
            </a:r>
            <a:r>
              <a:rPr lang="en-GB" dirty="0">
                <a:solidFill>
                  <a:srgbClr val="FF0000"/>
                </a:solidFill>
              </a:rPr>
              <a:t>(See next slides)</a:t>
            </a:r>
          </a:p>
          <a:p>
            <a:r>
              <a:rPr lang="en-GB" dirty="0"/>
              <a:t>This was a part of the Temple or Tabernacle that was for God only.</a:t>
            </a:r>
          </a:p>
          <a:p>
            <a:r>
              <a:rPr lang="en-GB" dirty="0"/>
              <a:t>No one was permitted to enter, on pain of death, because it was the abode of the perfect and righteous God.</a:t>
            </a:r>
          </a:p>
          <a:p>
            <a:r>
              <a:rPr lang="en-GB" dirty="0"/>
              <a:t>Sinners could not enter God’s presence and live.</a:t>
            </a:r>
          </a:p>
          <a:p>
            <a:r>
              <a:rPr lang="en-GB" dirty="0"/>
              <a:t>We had the famous occasion of Nadab and Abihu (sons of Aaron) in Leviticus 10 v 1 &amp; 2, when these two entered in a manner God had not prescribed and died instantly.</a:t>
            </a:r>
          </a:p>
          <a:p>
            <a:r>
              <a:rPr lang="en-GB" dirty="0"/>
              <a:t>So, the curtain in the temple was very much an object of fear, separating sinful man from their righteous God. </a:t>
            </a:r>
            <a:r>
              <a:rPr lang="en-GB" dirty="0">
                <a:solidFill>
                  <a:srgbClr val="FF0000"/>
                </a:solidFill>
              </a:rPr>
              <a:t>It was as thick as the span of a man’s hand.</a:t>
            </a:r>
          </a:p>
          <a:p>
            <a:r>
              <a:rPr lang="en-GB" dirty="0"/>
              <a:t>The very idea of access to God was alien to the Jews – God was inaccessible.</a:t>
            </a:r>
          </a:p>
          <a:p>
            <a:r>
              <a:rPr lang="en-GB" dirty="0"/>
              <a:t>Once a year, after being ceremonially purified, the High Priest was allowed in beyond the veil to make atonement for the sins of the people.</a:t>
            </a:r>
          </a:p>
          <a:p>
            <a:r>
              <a:rPr lang="en-GB" dirty="0"/>
              <a:t>Jesus was our great High Priest (Hebrews 4 v 14) and made a final payment for all sins, for all time, for all men.</a:t>
            </a:r>
          </a:p>
          <a:p>
            <a:r>
              <a:rPr lang="en-GB" dirty="0"/>
              <a:t>And when this was ‘Paid in full’, this curtain or veil was torn in two from top to bottom, opening up the way to God for all men from then on.</a:t>
            </a:r>
          </a:p>
        </p:txBody>
      </p:sp>
    </p:spTree>
    <p:extLst>
      <p:ext uri="{BB962C8B-B14F-4D97-AF65-F5344CB8AC3E}">
        <p14:creationId xmlns:p14="http://schemas.microsoft.com/office/powerpoint/2010/main" val="4207511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B0D0A7-899A-CDC5-C8DC-17EA4679231D}"/>
              </a:ext>
            </a:extLst>
          </p:cNvPr>
          <p:cNvPicPr>
            <a:picLocks noChangeAspect="1"/>
          </p:cNvPicPr>
          <p:nvPr/>
        </p:nvPicPr>
        <p:blipFill>
          <a:blip r:embed="rId2"/>
          <a:stretch>
            <a:fillRect/>
          </a:stretch>
        </p:blipFill>
        <p:spPr>
          <a:xfrm>
            <a:off x="1729661" y="0"/>
            <a:ext cx="8732678" cy="6858000"/>
          </a:xfrm>
          <a:prstGeom prst="rect">
            <a:avLst/>
          </a:prstGeom>
        </p:spPr>
      </p:pic>
    </p:spTree>
    <p:extLst>
      <p:ext uri="{BB962C8B-B14F-4D97-AF65-F5344CB8AC3E}">
        <p14:creationId xmlns:p14="http://schemas.microsoft.com/office/powerpoint/2010/main" val="171089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22A3693B-837E-ED02-3F65-F3A362B06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13" y="0"/>
            <a:ext cx="8410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861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1642</TotalTime>
  <Words>1995</Words>
  <Application>Microsoft Office PowerPoint</Application>
  <PresentationFormat>Widescreen</PresentationFormat>
  <Paragraphs>97</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Matthew 27 v 33 - 66</vt:lpstr>
      <vt:lpstr>PowerPoint Presentation</vt:lpstr>
      <vt:lpstr>Matthew 27 v 33 – 66 – Jesus’ crucifixion and burial </vt:lpstr>
      <vt:lpstr>Matthew 27 v 33 – 66 – Jesus’ crucifixion and burial </vt:lpstr>
      <vt:lpstr>Matthew 27 v 33 – 66 – Jesus’ crucifixion and burial </vt:lpstr>
      <vt:lpstr>Matthew 27 v 33 – 66 – Jesus’ crucifixion and burial </vt:lpstr>
      <vt:lpstr>Matthew 27 v 33 – 66 – Jesus’ crucifixion and burial </vt:lpstr>
      <vt:lpstr>PowerPoint Presentation</vt:lpstr>
      <vt:lpstr>PowerPoint Presentation</vt:lpstr>
      <vt:lpstr>Matthew 27 v 33 – 66 – Jesus’ crucifixion and burial </vt:lpstr>
      <vt:lpstr>First, did Jesus really die?</vt:lpstr>
      <vt:lpstr>First, did Jesus really die?</vt:lpstr>
      <vt:lpstr>Matthew 27 v 33 – 66 – Jesus’ crucifixion and burial </vt:lpstr>
      <vt:lpstr>PowerPoint Presentation</vt:lpstr>
      <vt:lpstr>Matthew 27 v 33 – 66 – Jesus’ crucifixion and burial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Ray Kelly</dc:creator>
  <cp:lastModifiedBy>Ray Kelly</cp:lastModifiedBy>
  <cp:revision>1</cp:revision>
  <dcterms:created xsi:type="dcterms:W3CDTF">2026-02-18T20:12:06Z</dcterms:created>
  <dcterms:modified xsi:type="dcterms:W3CDTF">2026-02-21T21:39:22Z</dcterms:modified>
</cp:coreProperties>
</file>