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7ED9-6177-29F2-6E8A-E08658BE8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5B52A-AE7B-93E5-7EF7-405771EF9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07C35-0A54-8A01-81D8-D2354F0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1052-0DD5-C8BC-613E-4E7DFAAB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506D-900C-7584-4BC7-3A1CB187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7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F1D1-D8E5-7996-9E9C-DB2EF1F9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DEB14-DC60-00D9-559E-2A165EFBD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A740B-DD58-1009-120A-1F5B652F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6A7B7-5651-E5C1-66CC-B13EF67D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C8AC-E572-EF34-BF36-A1F647E7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EE5B3-1190-4F02-69FE-09147FCE8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8AE08-956A-D235-DAE3-DC748F56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F1FAA-3E7A-FF6F-CDE6-02BBFF1B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37AA4-2F45-272E-D60B-6B25FF50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CADA-A7B0-2002-3FC5-031E728F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9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972B-131E-EA78-2680-7083F215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F5CA-4F2A-BB83-6A3E-A1AE0E6C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B23E-9F43-21CF-4CBE-FA109FA8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326B-18BC-8D34-B0E1-B7E2D995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37BF5-66FB-CDF0-DA8D-E49E5C45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8B1F-38E9-4846-85DB-691FB19E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691C9-6AF7-4BF2-559E-C6C018FA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83045-65F1-DE65-BD6A-BDDF13F0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9D6F0-B151-64C7-33D0-D7984610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05AC-13DB-F459-6C08-E9C0BCFB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5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5E57-EAFC-5024-762F-E0ADE21E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E7416-B187-0375-6F3F-7A41881F4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51FAB-8A33-4B5D-5C9A-81E9AFE51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77350-1C30-0C9B-3165-A44D746F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EE141-5371-BD7D-720E-D2DEC0B0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16226-7B2D-69AE-EE60-F6DA9575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7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C653-CBF2-CEF1-0451-AACB404D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4D794-95E1-E6B8-6055-28BD734D4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103D6-7FFD-B89A-6E57-0D5CB6862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7B581-1C8C-13AD-76FF-0B4E978C6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EF3FF-BCD5-E2A6-994B-12DA5908D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1978D-B822-3F78-F5D2-D3A48C82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7513F-C38D-4D43-7959-4E19482B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037C-D54A-43B2-5936-09ECC927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0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1336-7BBE-9CC5-0776-3FF0AFEA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C6DC6-C12D-26DD-E6B9-AC0173C6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DE66E-1E3B-DB9E-32AC-399F7E6A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26796-3176-65AA-BF91-172A2F6D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9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2BD96-32B9-2A89-ED95-E6A44359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6F6FC-B97B-35DB-6691-44BBADF9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E070A-C364-C205-DA35-DBECB324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CE3A-9A4B-5ED5-D219-A042A164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85CB-3470-D251-737A-E0E475F4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11721-A892-88A0-2B2E-D241D4D70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8D559-9430-ED46-8EA4-D3CDCE41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ED5FE-BF16-D839-0145-456CF046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C4822-DE39-7E2B-12CD-E4A28E4C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364E-16D5-AB3B-2FFB-6DBC73E8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705AB-8C62-2A23-8044-B65840605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9EBDD-DBB6-DDA4-6296-370068E0C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76C18-58AA-ED32-D6B7-5521EC86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E7D1A-576B-B411-7C23-34D47984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578CF-D691-29E4-C953-7546FDA3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14EE4-2B3E-86F2-0C18-2213CC02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AC378-C96B-3BE1-A195-C522AF50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63A3E-FBC6-489D-323C-43891F451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0C2BE1-272F-45FB-8417-E8C792E17A0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BE459-9CD3-F6B1-A43B-C008E3E4D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C01B4-4513-EBA6-368F-0BAFB8057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A90261-51F6-4C9B-8B6F-6CCB0111A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62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1">
            <a:extLst>
              <a:ext uri="{FF2B5EF4-FFF2-40B4-BE49-F238E27FC236}">
                <a16:creationId xmlns:a16="http://schemas.microsoft.com/office/drawing/2014/main" id="{0FA971EE-6755-213F-6086-26FFAA558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8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0">
            <a:extLst>
              <a:ext uri="{FF2B5EF4-FFF2-40B4-BE49-F238E27FC236}">
                <a16:creationId xmlns:a16="http://schemas.microsoft.com/office/drawing/2014/main" id="{D5152C25-1E0F-07DC-BA35-08901DB41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1">
            <a:extLst>
              <a:ext uri="{FF2B5EF4-FFF2-40B4-BE49-F238E27FC236}">
                <a16:creationId xmlns:a16="http://schemas.microsoft.com/office/drawing/2014/main" id="{B2AD49A2-32D9-0E93-9847-3278C6AAD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2">
            <a:extLst>
              <a:ext uri="{FF2B5EF4-FFF2-40B4-BE49-F238E27FC236}">
                <a16:creationId xmlns:a16="http://schemas.microsoft.com/office/drawing/2014/main" id="{2ECC2775-DF42-A5CA-E7B8-9FBB967EF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3">
            <a:extLst>
              <a:ext uri="{FF2B5EF4-FFF2-40B4-BE49-F238E27FC236}">
                <a16:creationId xmlns:a16="http://schemas.microsoft.com/office/drawing/2014/main" id="{9F3E1028-4479-E25B-328C-5C5782DCF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4">
            <a:extLst>
              <a:ext uri="{FF2B5EF4-FFF2-40B4-BE49-F238E27FC236}">
                <a16:creationId xmlns:a16="http://schemas.microsoft.com/office/drawing/2014/main" id="{09B88AD7-DA14-077D-9BFF-8FEF769E46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0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5">
            <a:extLst>
              <a:ext uri="{FF2B5EF4-FFF2-40B4-BE49-F238E27FC236}">
                <a16:creationId xmlns:a16="http://schemas.microsoft.com/office/drawing/2014/main" id="{50DEDDE0-8516-44CD-B913-ACC8E5C4A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6">
            <a:extLst>
              <a:ext uri="{FF2B5EF4-FFF2-40B4-BE49-F238E27FC236}">
                <a16:creationId xmlns:a16="http://schemas.microsoft.com/office/drawing/2014/main" id="{4A662922-4992-9E61-13DD-EF3AE60C60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7">
            <a:extLst>
              <a:ext uri="{FF2B5EF4-FFF2-40B4-BE49-F238E27FC236}">
                <a16:creationId xmlns:a16="http://schemas.microsoft.com/office/drawing/2014/main" id="{3AF989C1-43A0-0E07-E0AB-745F798C9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8">
            <a:extLst>
              <a:ext uri="{FF2B5EF4-FFF2-40B4-BE49-F238E27FC236}">
                <a16:creationId xmlns:a16="http://schemas.microsoft.com/office/drawing/2014/main" id="{129244A0-8770-756E-3E55-6337B4565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31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19">
            <a:extLst>
              <a:ext uri="{FF2B5EF4-FFF2-40B4-BE49-F238E27FC236}">
                <a16:creationId xmlns:a16="http://schemas.microsoft.com/office/drawing/2014/main" id="{E075DEDB-2C14-3F0C-1197-373DFC69D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4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2">
            <a:extLst>
              <a:ext uri="{FF2B5EF4-FFF2-40B4-BE49-F238E27FC236}">
                <a16:creationId xmlns:a16="http://schemas.microsoft.com/office/drawing/2014/main" id="{5D0C9F82-BFD7-4603-D64B-2EC7F2FF7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0">
            <a:extLst>
              <a:ext uri="{FF2B5EF4-FFF2-40B4-BE49-F238E27FC236}">
                <a16:creationId xmlns:a16="http://schemas.microsoft.com/office/drawing/2014/main" id="{A4738299-FA17-2AC6-E2F3-5810A34F9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1">
            <a:extLst>
              <a:ext uri="{FF2B5EF4-FFF2-40B4-BE49-F238E27FC236}">
                <a16:creationId xmlns:a16="http://schemas.microsoft.com/office/drawing/2014/main" id="{A9C3CDD2-3954-5725-1293-07F506FDDB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2">
            <a:extLst>
              <a:ext uri="{FF2B5EF4-FFF2-40B4-BE49-F238E27FC236}">
                <a16:creationId xmlns:a16="http://schemas.microsoft.com/office/drawing/2014/main" id="{D17A266E-0924-A495-9B48-2064D4DA8E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4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3">
            <a:extLst>
              <a:ext uri="{FF2B5EF4-FFF2-40B4-BE49-F238E27FC236}">
                <a16:creationId xmlns:a16="http://schemas.microsoft.com/office/drawing/2014/main" id="{497BFB52-7B58-D54E-8325-969DACD2C5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14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4">
            <a:extLst>
              <a:ext uri="{FF2B5EF4-FFF2-40B4-BE49-F238E27FC236}">
                <a16:creationId xmlns:a16="http://schemas.microsoft.com/office/drawing/2014/main" id="{039A5543-B0B0-FCB7-4D97-56CA064C44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4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5">
            <a:extLst>
              <a:ext uri="{FF2B5EF4-FFF2-40B4-BE49-F238E27FC236}">
                <a16:creationId xmlns:a16="http://schemas.microsoft.com/office/drawing/2014/main" id="{5A23771E-CA1B-D9E6-4FBD-7DE995F70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77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6">
            <a:extLst>
              <a:ext uri="{FF2B5EF4-FFF2-40B4-BE49-F238E27FC236}">
                <a16:creationId xmlns:a16="http://schemas.microsoft.com/office/drawing/2014/main" id="{46532F76-6D40-AAAC-1C2B-807BD0AC6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22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7">
            <a:extLst>
              <a:ext uri="{FF2B5EF4-FFF2-40B4-BE49-F238E27FC236}">
                <a16:creationId xmlns:a16="http://schemas.microsoft.com/office/drawing/2014/main" id="{394F1A53-83EC-1ED5-A53A-321ABE34AE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8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8">
            <a:extLst>
              <a:ext uri="{FF2B5EF4-FFF2-40B4-BE49-F238E27FC236}">
                <a16:creationId xmlns:a16="http://schemas.microsoft.com/office/drawing/2014/main" id="{ADB68E19-D44F-4F2F-FEB3-DEB4BBD2C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6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29">
            <a:extLst>
              <a:ext uri="{FF2B5EF4-FFF2-40B4-BE49-F238E27FC236}">
                <a16:creationId xmlns:a16="http://schemas.microsoft.com/office/drawing/2014/main" id="{9E51A5F0-9992-EF9F-826B-7D788ED3EF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7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3">
            <a:extLst>
              <a:ext uri="{FF2B5EF4-FFF2-40B4-BE49-F238E27FC236}">
                <a16:creationId xmlns:a16="http://schemas.microsoft.com/office/drawing/2014/main" id="{43398161-9563-40D6-23E4-C211336DD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3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0">
            <a:extLst>
              <a:ext uri="{FF2B5EF4-FFF2-40B4-BE49-F238E27FC236}">
                <a16:creationId xmlns:a16="http://schemas.microsoft.com/office/drawing/2014/main" id="{054E5AD0-0CAD-D2D5-80E5-4D93E46AF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3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1">
            <a:extLst>
              <a:ext uri="{FF2B5EF4-FFF2-40B4-BE49-F238E27FC236}">
                <a16:creationId xmlns:a16="http://schemas.microsoft.com/office/drawing/2014/main" id="{1AC90463-6802-8EC2-8EEA-B0D9FBD21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53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2">
            <a:extLst>
              <a:ext uri="{FF2B5EF4-FFF2-40B4-BE49-F238E27FC236}">
                <a16:creationId xmlns:a16="http://schemas.microsoft.com/office/drawing/2014/main" id="{47655693-0559-D1CC-65AC-987D48432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4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3">
            <a:extLst>
              <a:ext uri="{FF2B5EF4-FFF2-40B4-BE49-F238E27FC236}">
                <a16:creationId xmlns:a16="http://schemas.microsoft.com/office/drawing/2014/main" id="{5EB8B80C-33E7-F29E-5BFB-6AC42D4539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86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4">
            <a:extLst>
              <a:ext uri="{FF2B5EF4-FFF2-40B4-BE49-F238E27FC236}">
                <a16:creationId xmlns:a16="http://schemas.microsoft.com/office/drawing/2014/main" id="{BF03DAC2-EA99-2CCA-4FE7-766E76AEA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1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5">
            <a:extLst>
              <a:ext uri="{FF2B5EF4-FFF2-40B4-BE49-F238E27FC236}">
                <a16:creationId xmlns:a16="http://schemas.microsoft.com/office/drawing/2014/main" id="{577A379F-470A-7723-4B64-33F894193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35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6">
            <a:extLst>
              <a:ext uri="{FF2B5EF4-FFF2-40B4-BE49-F238E27FC236}">
                <a16:creationId xmlns:a16="http://schemas.microsoft.com/office/drawing/2014/main" id="{D14C8949-0C22-CF37-EA01-0AFEFE66AD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7">
            <a:extLst>
              <a:ext uri="{FF2B5EF4-FFF2-40B4-BE49-F238E27FC236}">
                <a16:creationId xmlns:a16="http://schemas.microsoft.com/office/drawing/2014/main" id="{8F3D932C-E76C-AD49-5C52-E5C369E15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53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8">
            <a:extLst>
              <a:ext uri="{FF2B5EF4-FFF2-40B4-BE49-F238E27FC236}">
                <a16:creationId xmlns:a16="http://schemas.microsoft.com/office/drawing/2014/main" id="{DA5C3D22-5605-E21C-F856-1AEECDFE00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6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39">
            <a:extLst>
              <a:ext uri="{FF2B5EF4-FFF2-40B4-BE49-F238E27FC236}">
                <a16:creationId xmlns:a16="http://schemas.microsoft.com/office/drawing/2014/main" id="{F5CBAFA7-851F-60B1-6B63-2BB1DA46A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4">
            <a:extLst>
              <a:ext uri="{FF2B5EF4-FFF2-40B4-BE49-F238E27FC236}">
                <a16:creationId xmlns:a16="http://schemas.microsoft.com/office/drawing/2014/main" id="{5ABE5DDF-16DB-B4AB-D576-9962FF719A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5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40">
            <a:extLst>
              <a:ext uri="{FF2B5EF4-FFF2-40B4-BE49-F238E27FC236}">
                <a16:creationId xmlns:a16="http://schemas.microsoft.com/office/drawing/2014/main" id="{FE90CCA5-A74F-FD62-C478-7AFB0D9B0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9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41">
            <a:extLst>
              <a:ext uri="{FF2B5EF4-FFF2-40B4-BE49-F238E27FC236}">
                <a16:creationId xmlns:a16="http://schemas.microsoft.com/office/drawing/2014/main" id="{CD568D50-1583-0E9B-1835-0D30AC75E6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9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42">
            <a:extLst>
              <a:ext uri="{FF2B5EF4-FFF2-40B4-BE49-F238E27FC236}">
                <a16:creationId xmlns:a16="http://schemas.microsoft.com/office/drawing/2014/main" id="{AE637D8D-98DA-5A51-A63E-FE2F32AAA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5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43">
            <a:extLst>
              <a:ext uri="{FF2B5EF4-FFF2-40B4-BE49-F238E27FC236}">
                <a16:creationId xmlns:a16="http://schemas.microsoft.com/office/drawing/2014/main" id="{B31C49A4-7F78-B013-8376-BCEBAE96E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85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44">
            <a:extLst>
              <a:ext uri="{FF2B5EF4-FFF2-40B4-BE49-F238E27FC236}">
                <a16:creationId xmlns:a16="http://schemas.microsoft.com/office/drawing/2014/main" id="{95B03478-602C-174D-1453-8852D763E6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2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45">
            <a:extLst>
              <a:ext uri="{FF2B5EF4-FFF2-40B4-BE49-F238E27FC236}">
                <a16:creationId xmlns:a16="http://schemas.microsoft.com/office/drawing/2014/main" id="{78C86B66-3AA0-FC2A-1D10-E7389E254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4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46">
            <a:extLst>
              <a:ext uri="{FF2B5EF4-FFF2-40B4-BE49-F238E27FC236}">
                <a16:creationId xmlns:a16="http://schemas.microsoft.com/office/drawing/2014/main" id="{F74B846E-C7CE-AEA8-EAE8-891BFBA52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21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47">
            <a:extLst>
              <a:ext uri="{FF2B5EF4-FFF2-40B4-BE49-F238E27FC236}">
                <a16:creationId xmlns:a16="http://schemas.microsoft.com/office/drawing/2014/main" id="{42A7F4CA-DA48-FB56-2F5E-81FFE090AF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5">
            <a:extLst>
              <a:ext uri="{FF2B5EF4-FFF2-40B4-BE49-F238E27FC236}">
                <a16:creationId xmlns:a16="http://schemas.microsoft.com/office/drawing/2014/main" id="{2819F245-51AA-8FBC-0C0E-F315B98A2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1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6">
            <a:extLst>
              <a:ext uri="{FF2B5EF4-FFF2-40B4-BE49-F238E27FC236}">
                <a16:creationId xmlns:a16="http://schemas.microsoft.com/office/drawing/2014/main" id="{DD9FF431-B7B3-F86D-A941-37D211BFE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7">
            <a:extLst>
              <a:ext uri="{FF2B5EF4-FFF2-40B4-BE49-F238E27FC236}">
                <a16:creationId xmlns:a16="http://schemas.microsoft.com/office/drawing/2014/main" id="{8B96A849-B9CC-DF7E-0BC5-6129B03D2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1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8">
            <a:extLst>
              <a:ext uri="{FF2B5EF4-FFF2-40B4-BE49-F238E27FC236}">
                <a16:creationId xmlns:a16="http://schemas.microsoft.com/office/drawing/2014/main" id="{58B91A82-046C-E8BF-4FF3-177135880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0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1.009">
            <a:extLst>
              <a:ext uri="{FF2B5EF4-FFF2-40B4-BE49-F238E27FC236}">
                <a16:creationId xmlns:a16="http://schemas.microsoft.com/office/drawing/2014/main" id="{05A3AD01-7D37-8939-5400-A6FB33A0C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C063175DF504CA88AF12C082CE016" ma:contentTypeVersion="13" ma:contentTypeDescription="Create a new document." ma:contentTypeScope="" ma:versionID="a9bf50e5a8cfa745a9af4cb1453818a2">
  <xsd:schema xmlns:xsd="http://www.w3.org/2001/XMLSchema" xmlns:xs="http://www.w3.org/2001/XMLSchema" xmlns:p="http://schemas.microsoft.com/office/2006/metadata/properties" xmlns:ns2="7ab12f3f-b477-4c7f-9cbe-aef27c735382" xmlns:ns3="5131ba02-836f-4279-86cc-66acb1037933" targetNamespace="http://schemas.microsoft.com/office/2006/metadata/properties" ma:root="true" ma:fieldsID="9d685ba099c2c246ce3ef499302b2cfe" ns2:_="" ns3:_="">
    <xsd:import namespace="7ab12f3f-b477-4c7f-9cbe-aef27c735382"/>
    <xsd:import namespace="5131ba02-836f-4279-86cc-66acb1037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12f3f-b477-4c7f-9cbe-aef27c735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8bac6c-3eee-4b58-a120-65eda34c0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1ba02-836f-4279-86cc-66acb103793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380f19-97b3-413f-b378-67e6821b60bd}" ma:internalName="TaxCatchAll" ma:showField="CatchAllData" ma:web="5131ba02-836f-4279-86cc-66acb1037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1ba02-836f-4279-86cc-66acb1037933" xsi:nil="true"/>
    <lcf76f155ced4ddcb4097134ff3c332f xmlns="7ab12f3f-b477-4c7f-9cbe-aef27c7353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E61371-6325-497C-8298-AAFF8A54B812}"/>
</file>

<file path=customXml/itemProps2.xml><?xml version="1.0" encoding="utf-8"?>
<ds:datastoreItem xmlns:ds="http://schemas.openxmlformats.org/officeDocument/2006/customXml" ds:itemID="{12C7AC12-2BC5-4879-B232-0884E9C02C18}"/>
</file>

<file path=customXml/itemProps3.xml><?xml version="1.0" encoding="utf-8"?>
<ds:datastoreItem xmlns:ds="http://schemas.openxmlformats.org/officeDocument/2006/customXml" ds:itemID="{4A810E9B-F053-4572-A538-CBD709D78B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Sutton</dc:creator>
  <cp:lastModifiedBy>Joe Sutton</cp:lastModifiedBy>
  <cp:revision>1</cp:revision>
  <dcterms:created xsi:type="dcterms:W3CDTF">2025-05-12T06:55:51Z</dcterms:created>
  <dcterms:modified xsi:type="dcterms:W3CDTF">2025-05-12T06:56:13Z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0x010100EB2C063175DF504CA88AF12C082CE016</vt:lpwstr>
  </property>
</Properties>
</file>