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1B7A73-8C4C-49F7-A2DB-31CFE7B0585E}" v="1" dt="2025-07-12T07:26:13.8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5B1B7A73-8C4C-49F7-A2DB-31CFE7B0585E}"/>
    <pc:docChg chg="undo custSel addSld delSld modSld sldOrd">
      <pc:chgData name="Ray Kelly" userId="fe8bf2b6eea63579" providerId="LiveId" clId="{5B1B7A73-8C4C-49F7-A2DB-31CFE7B0585E}" dt="2025-07-12T17:08:50.846" v="9638" actId="20577"/>
      <pc:docMkLst>
        <pc:docMk/>
      </pc:docMkLst>
      <pc:sldChg chg="modSp mod">
        <pc:chgData name="Ray Kelly" userId="fe8bf2b6eea63579" providerId="LiveId" clId="{5B1B7A73-8C4C-49F7-A2DB-31CFE7B0585E}" dt="2025-07-09T11:12:09.430" v="39" actId="20577"/>
        <pc:sldMkLst>
          <pc:docMk/>
          <pc:sldMk cId="1979952551" sldId="256"/>
        </pc:sldMkLst>
        <pc:spChg chg="mod">
          <ac:chgData name="Ray Kelly" userId="fe8bf2b6eea63579" providerId="LiveId" clId="{5B1B7A73-8C4C-49F7-A2DB-31CFE7B0585E}" dt="2025-07-09T11:11:57.378" v="19" actId="20577"/>
          <ac:spMkLst>
            <pc:docMk/>
            <pc:sldMk cId="1979952551" sldId="256"/>
            <ac:spMk id="2" creationId="{0D92915B-4F5B-9970-2030-3A405E27C8BF}"/>
          </ac:spMkLst>
        </pc:spChg>
        <pc:spChg chg="mod">
          <ac:chgData name="Ray Kelly" userId="fe8bf2b6eea63579" providerId="LiveId" clId="{5B1B7A73-8C4C-49F7-A2DB-31CFE7B0585E}" dt="2025-07-09T11:12:09.430" v="39" actId="20577"/>
          <ac:spMkLst>
            <pc:docMk/>
            <pc:sldMk cId="1979952551" sldId="256"/>
            <ac:spMk id="3" creationId="{1B8CCE24-41BD-3999-9731-A95B7EFB8C9D}"/>
          </ac:spMkLst>
        </pc:spChg>
      </pc:sldChg>
      <pc:sldChg chg="modSp new mod">
        <pc:chgData name="Ray Kelly" userId="fe8bf2b6eea63579" providerId="LiveId" clId="{5B1B7A73-8C4C-49F7-A2DB-31CFE7B0585E}" dt="2025-07-12T07:19:56.014" v="8607" actId="20577"/>
        <pc:sldMkLst>
          <pc:docMk/>
          <pc:sldMk cId="3303929810" sldId="257"/>
        </pc:sldMkLst>
        <pc:spChg chg="mod">
          <ac:chgData name="Ray Kelly" userId="fe8bf2b6eea63579" providerId="LiveId" clId="{5B1B7A73-8C4C-49F7-A2DB-31CFE7B0585E}" dt="2025-07-09T18:15:04.286" v="65" actId="20577"/>
          <ac:spMkLst>
            <pc:docMk/>
            <pc:sldMk cId="3303929810" sldId="257"/>
            <ac:spMk id="2" creationId="{259BEC41-950D-B53F-E507-6D091CDC83ED}"/>
          </ac:spMkLst>
        </pc:spChg>
        <pc:spChg chg="mod">
          <ac:chgData name="Ray Kelly" userId="fe8bf2b6eea63579" providerId="LiveId" clId="{5B1B7A73-8C4C-49F7-A2DB-31CFE7B0585E}" dt="2025-07-12T07:19:56.014" v="8607" actId="20577"/>
          <ac:spMkLst>
            <pc:docMk/>
            <pc:sldMk cId="3303929810" sldId="257"/>
            <ac:spMk id="3" creationId="{F9AD06F0-A819-CB7A-7D8F-2B24408C8BBF}"/>
          </ac:spMkLst>
        </pc:spChg>
      </pc:sldChg>
      <pc:sldChg chg="modSp add mod">
        <pc:chgData name="Ray Kelly" userId="fe8bf2b6eea63579" providerId="LiveId" clId="{5B1B7A73-8C4C-49F7-A2DB-31CFE7B0585E}" dt="2025-07-12T07:24:19.803" v="8682" actId="20577"/>
        <pc:sldMkLst>
          <pc:docMk/>
          <pc:sldMk cId="1959038836" sldId="258"/>
        </pc:sldMkLst>
        <pc:spChg chg="mod">
          <ac:chgData name="Ray Kelly" userId="fe8bf2b6eea63579" providerId="LiveId" clId="{5B1B7A73-8C4C-49F7-A2DB-31CFE7B0585E}" dt="2025-07-12T07:24:19.803" v="8682" actId="20577"/>
          <ac:spMkLst>
            <pc:docMk/>
            <pc:sldMk cId="1959038836" sldId="258"/>
            <ac:spMk id="3" creationId="{F96A50E7-8C84-901E-FFB2-44293C7FCC66}"/>
          </ac:spMkLst>
        </pc:spChg>
      </pc:sldChg>
      <pc:sldChg chg="modSp add mod">
        <pc:chgData name="Ray Kelly" userId="fe8bf2b6eea63579" providerId="LiveId" clId="{5B1B7A73-8C4C-49F7-A2DB-31CFE7B0585E}" dt="2025-07-12T07:27:07.305" v="8721" actId="20577"/>
        <pc:sldMkLst>
          <pc:docMk/>
          <pc:sldMk cId="2569096703" sldId="259"/>
        </pc:sldMkLst>
        <pc:spChg chg="mod">
          <ac:chgData name="Ray Kelly" userId="fe8bf2b6eea63579" providerId="LiveId" clId="{5B1B7A73-8C4C-49F7-A2DB-31CFE7B0585E}" dt="2025-07-12T07:27:07.305" v="8721" actId="20577"/>
          <ac:spMkLst>
            <pc:docMk/>
            <pc:sldMk cId="2569096703" sldId="259"/>
            <ac:spMk id="3" creationId="{80843524-32C5-24F6-C290-59E5C7EBB248}"/>
          </ac:spMkLst>
        </pc:spChg>
      </pc:sldChg>
      <pc:sldChg chg="modSp add mod">
        <pc:chgData name="Ray Kelly" userId="fe8bf2b6eea63579" providerId="LiveId" clId="{5B1B7A73-8C4C-49F7-A2DB-31CFE7B0585E}" dt="2025-07-12T07:28:45.951" v="8722" actId="20577"/>
        <pc:sldMkLst>
          <pc:docMk/>
          <pc:sldMk cId="1675976676" sldId="260"/>
        </pc:sldMkLst>
        <pc:spChg chg="mod">
          <ac:chgData name="Ray Kelly" userId="fe8bf2b6eea63579" providerId="LiveId" clId="{5B1B7A73-8C4C-49F7-A2DB-31CFE7B0585E}" dt="2025-07-12T07:28:45.951" v="8722" actId="20577"/>
          <ac:spMkLst>
            <pc:docMk/>
            <pc:sldMk cId="1675976676" sldId="260"/>
            <ac:spMk id="3" creationId="{20B96142-A5E1-C281-D037-BDD8498D61E9}"/>
          </ac:spMkLst>
        </pc:spChg>
      </pc:sldChg>
      <pc:sldChg chg="new del">
        <pc:chgData name="Ray Kelly" userId="fe8bf2b6eea63579" providerId="LiveId" clId="{5B1B7A73-8C4C-49F7-A2DB-31CFE7B0585E}" dt="2025-07-11T11:46:11.554" v="4317" actId="680"/>
        <pc:sldMkLst>
          <pc:docMk/>
          <pc:sldMk cId="2168846096" sldId="261"/>
        </pc:sldMkLst>
      </pc:sldChg>
      <pc:sldChg chg="modSp add mod">
        <pc:chgData name="Ray Kelly" userId="fe8bf2b6eea63579" providerId="LiveId" clId="{5B1B7A73-8C4C-49F7-A2DB-31CFE7B0585E}" dt="2025-07-12T07:29:35.087" v="8744" actId="20577"/>
        <pc:sldMkLst>
          <pc:docMk/>
          <pc:sldMk cId="2922318035" sldId="261"/>
        </pc:sldMkLst>
        <pc:spChg chg="mod">
          <ac:chgData name="Ray Kelly" userId="fe8bf2b6eea63579" providerId="LiveId" clId="{5B1B7A73-8C4C-49F7-A2DB-31CFE7B0585E}" dt="2025-07-12T07:29:35.087" v="8744" actId="20577"/>
          <ac:spMkLst>
            <pc:docMk/>
            <pc:sldMk cId="2922318035" sldId="261"/>
            <ac:spMk id="3" creationId="{5D2C3AA6-BAC4-B0B4-C40D-AE9300DA4219}"/>
          </ac:spMkLst>
        </pc:spChg>
      </pc:sldChg>
      <pc:sldChg chg="modSp add mod">
        <pc:chgData name="Ray Kelly" userId="fe8bf2b6eea63579" providerId="LiveId" clId="{5B1B7A73-8C4C-49F7-A2DB-31CFE7B0585E}" dt="2025-07-12T06:39:04.041" v="6635" actId="27636"/>
        <pc:sldMkLst>
          <pc:docMk/>
          <pc:sldMk cId="3676130743" sldId="262"/>
        </pc:sldMkLst>
        <pc:spChg chg="mod">
          <ac:chgData name="Ray Kelly" userId="fe8bf2b6eea63579" providerId="LiveId" clId="{5B1B7A73-8C4C-49F7-A2DB-31CFE7B0585E}" dt="2025-07-12T06:39:04.041" v="6635" actId="27636"/>
          <ac:spMkLst>
            <pc:docMk/>
            <pc:sldMk cId="3676130743" sldId="262"/>
            <ac:spMk id="3" creationId="{9F6CCECB-B94B-7FE4-CAB3-154E04EEE751}"/>
          </ac:spMkLst>
        </pc:spChg>
      </pc:sldChg>
      <pc:sldChg chg="modSp add mod ord">
        <pc:chgData name="Ray Kelly" userId="fe8bf2b6eea63579" providerId="LiveId" clId="{5B1B7A73-8C4C-49F7-A2DB-31CFE7B0585E}" dt="2025-07-12T07:00:19.054" v="7678" actId="20577"/>
        <pc:sldMkLst>
          <pc:docMk/>
          <pc:sldMk cId="4206346031" sldId="263"/>
        </pc:sldMkLst>
        <pc:spChg chg="mod">
          <ac:chgData name="Ray Kelly" userId="fe8bf2b6eea63579" providerId="LiveId" clId="{5B1B7A73-8C4C-49F7-A2DB-31CFE7B0585E}" dt="2025-07-12T07:00:19.054" v="7678" actId="20577"/>
          <ac:spMkLst>
            <pc:docMk/>
            <pc:sldMk cId="4206346031" sldId="263"/>
            <ac:spMk id="3" creationId="{ADF627FD-0DE4-779E-BDD0-D97E93CE79DE}"/>
          </ac:spMkLst>
        </pc:spChg>
      </pc:sldChg>
      <pc:sldChg chg="modSp add mod">
        <pc:chgData name="Ray Kelly" userId="fe8bf2b6eea63579" providerId="LiveId" clId="{5B1B7A73-8C4C-49F7-A2DB-31CFE7B0585E}" dt="2025-07-12T07:23:13.879" v="8666" actId="20577"/>
        <pc:sldMkLst>
          <pc:docMk/>
          <pc:sldMk cId="1232868344" sldId="264"/>
        </pc:sldMkLst>
        <pc:spChg chg="mod">
          <ac:chgData name="Ray Kelly" userId="fe8bf2b6eea63579" providerId="LiveId" clId="{5B1B7A73-8C4C-49F7-A2DB-31CFE7B0585E}" dt="2025-07-12T07:23:13.879" v="8666" actId="20577"/>
          <ac:spMkLst>
            <pc:docMk/>
            <pc:sldMk cId="1232868344" sldId="264"/>
            <ac:spMk id="3" creationId="{8882A5A6-C335-EB77-FF58-C1ECB4483635}"/>
          </ac:spMkLst>
        </pc:spChg>
      </pc:sldChg>
      <pc:sldChg chg="modSp add mod">
        <pc:chgData name="Ray Kelly" userId="fe8bf2b6eea63579" providerId="LiveId" clId="{5B1B7A73-8C4C-49F7-A2DB-31CFE7B0585E}" dt="2025-07-12T17:08:50.846" v="9638" actId="20577"/>
        <pc:sldMkLst>
          <pc:docMk/>
          <pc:sldMk cId="3573396291" sldId="265"/>
        </pc:sldMkLst>
        <pc:spChg chg="mod">
          <ac:chgData name="Ray Kelly" userId="fe8bf2b6eea63579" providerId="LiveId" clId="{5B1B7A73-8C4C-49F7-A2DB-31CFE7B0585E}" dt="2025-07-12T17:08:50.846" v="9638" actId="20577"/>
          <ac:spMkLst>
            <pc:docMk/>
            <pc:sldMk cId="3573396291" sldId="265"/>
            <ac:spMk id="3" creationId="{D2C9CA16-144D-BDA4-BF37-EE178FDB7F2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A0364-4B07-66AA-44C2-FABADC45A8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EFE7698-0682-CF33-C007-2BD97FA36E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8D72544-AA27-ABA4-C316-6616301B44D4}"/>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F4EEBD60-191C-DC67-6DA5-26F9885976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BF270D-0EE2-F0E4-649B-ADB53AB74251}"/>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407313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1BA06-54EF-EF06-DC91-7206537BEC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00D7FF-2A05-0958-00E7-546301FA3A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D5D48A-996E-26EA-2F5B-957BDDAB51A3}"/>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09D0C5BC-F030-49EF-86C7-93447C8EAE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5E1625-1387-2DD4-5495-21FFC5CC9467}"/>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20252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05F1F7-60D9-6100-6DBD-B5878D084D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91D912-B346-C038-06BB-F415045705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78594C-CF99-4B19-B83B-AC13A8637088}"/>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C795DE59-A92B-1752-9B8A-AF120EBC7F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CC79DE-C688-1E02-803A-7489225F8DF2}"/>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2671960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F976-9BE1-9676-D676-4C2801E418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F85BD19-65A3-83F5-F4C3-8A82037A2A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423B5A-B35B-A672-FEF3-0AE3ADE5AF9F}"/>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EEB78247-1B6D-64C8-24F7-7F2D30E7D6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65B78-8F32-7AA1-D5AF-2DD0CDC4F769}"/>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2564598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53DF4-AE77-7C38-7075-54D4B64F3F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297DCC2-4990-FAED-E17B-8235DAB641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19F8FA-D669-C43A-F501-ECA10A97423E}"/>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A41BEACC-747A-9D7B-4C1E-A7105963EC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E0A405-0447-4D39-8CFD-8071713C885B}"/>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47226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49C36-8348-08D8-7E0D-CDD4EE855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2C7B33-367F-C762-EE21-63AB852B15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B0081E1-FA20-3767-4F12-1378626059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8FF30C-57CE-71C7-3F01-1C07224F1405}"/>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6" name="Footer Placeholder 5">
            <a:extLst>
              <a:ext uri="{FF2B5EF4-FFF2-40B4-BE49-F238E27FC236}">
                <a16:creationId xmlns:a16="http://schemas.microsoft.com/office/drawing/2014/main" id="{D1D7F77C-E087-4E71-BA6C-E427953339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D6C597-25D7-FD10-0514-3F7F24824C2F}"/>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391145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03F65-3770-4EFB-87E1-2546FBF2D7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9F3224-1CCC-1217-1F7D-FB18E6125B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9F1509-DC70-30B6-4048-BAFFA5B528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F3DFCD1-6564-FB0A-FEF5-6CA84D07DA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E899C4-FD0A-C7ED-B8FF-F4742C64F4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BA679CD-A034-DC27-4694-A5F9B8A95663}"/>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8" name="Footer Placeholder 7">
            <a:extLst>
              <a:ext uri="{FF2B5EF4-FFF2-40B4-BE49-F238E27FC236}">
                <a16:creationId xmlns:a16="http://schemas.microsoft.com/office/drawing/2014/main" id="{37EEA5FF-75A5-AC8A-1DC3-CE5DC18F2D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6EE104-EF75-09BC-9834-CCF0EEED409A}"/>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1628304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24745-A2E6-0E46-217F-51062806489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982412-B1C4-B2E0-19C8-88418AD7CFC4}"/>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4" name="Footer Placeholder 3">
            <a:extLst>
              <a:ext uri="{FF2B5EF4-FFF2-40B4-BE49-F238E27FC236}">
                <a16:creationId xmlns:a16="http://schemas.microsoft.com/office/drawing/2014/main" id="{3F4B3394-09C2-99CE-0841-154E2BBD850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4285314-4D4A-047E-A5EC-9B2FC7EE7CFC}"/>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195183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745A2D-30D2-63D6-1C6A-E151A5D2A480}"/>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3" name="Footer Placeholder 2">
            <a:extLst>
              <a:ext uri="{FF2B5EF4-FFF2-40B4-BE49-F238E27FC236}">
                <a16:creationId xmlns:a16="http://schemas.microsoft.com/office/drawing/2014/main" id="{47F99505-5C9C-919A-A549-BF3FE00C87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2B40F1F-E32E-C0E0-9F56-A0A557D1BFC7}"/>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4282060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EDC98-45E2-880F-29D9-0C602EAFE9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2114F8-E108-AA34-68D9-9EFB25075F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0A9DC2-E902-D2F8-F4DA-A224188FA1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11638-0FB4-77F7-F162-C80E3325A1CC}"/>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6" name="Footer Placeholder 5">
            <a:extLst>
              <a:ext uri="{FF2B5EF4-FFF2-40B4-BE49-F238E27FC236}">
                <a16:creationId xmlns:a16="http://schemas.microsoft.com/office/drawing/2014/main" id="{81ED4E67-2A08-C384-A5A8-1C575B3194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2CE31A-EA13-BC64-82B0-7B91544315D7}"/>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171085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FA67-8A1B-1950-F3D3-CEEF82D5D9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3A24F17-6C1B-233C-5E6C-03C278A841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94E852-7975-697D-B2DD-ADCD619E2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9DA597-DC3F-C096-4056-505527992992}"/>
              </a:ext>
            </a:extLst>
          </p:cNvPr>
          <p:cNvSpPr>
            <a:spLocks noGrp="1"/>
          </p:cNvSpPr>
          <p:nvPr>
            <p:ph type="dt" sz="half" idx="10"/>
          </p:nvPr>
        </p:nvSpPr>
        <p:spPr/>
        <p:txBody>
          <a:bodyPr/>
          <a:lstStyle/>
          <a:p>
            <a:fld id="{5D9A52BE-FF9A-42FA-8493-0767C3645FEC}" type="datetimeFigureOut">
              <a:rPr lang="en-GB" smtClean="0"/>
              <a:t>11/07/2025</a:t>
            </a:fld>
            <a:endParaRPr lang="en-GB"/>
          </a:p>
        </p:txBody>
      </p:sp>
      <p:sp>
        <p:nvSpPr>
          <p:cNvPr id="6" name="Footer Placeholder 5">
            <a:extLst>
              <a:ext uri="{FF2B5EF4-FFF2-40B4-BE49-F238E27FC236}">
                <a16:creationId xmlns:a16="http://schemas.microsoft.com/office/drawing/2014/main" id="{3DD66064-BD8D-64B4-5510-14351A3EBC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B12902-B1AA-4890-7732-B6B77F65CE3E}"/>
              </a:ext>
            </a:extLst>
          </p:cNvPr>
          <p:cNvSpPr>
            <a:spLocks noGrp="1"/>
          </p:cNvSpPr>
          <p:nvPr>
            <p:ph type="sldNum" sz="quarter" idx="12"/>
          </p:nvPr>
        </p:nvSpPr>
        <p:spPr/>
        <p:txBody>
          <a:bodyPr/>
          <a:lstStyle/>
          <a:p>
            <a:fld id="{7A0962A5-1A18-42D9-B3D3-0BA858859580}" type="slidenum">
              <a:rPr lang="en-GB" smtClean="0"/>
              <a:t>‹#›</a:t>
            </a:fld>
            <a:endParaRPr lang="en-GB"/>
          </a:p>
        </p:txBody>
      </p:sp>
    </p:spTree>
    <p:extLst>
      <p:ext uri="{BB962C8B-B14F-4D97-AF65-F5344CB8AC3E}">
        <p14:creationId xmlns:p14="http://schemas.microsoft.com/office/powerpoint/2010/main" val="9197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CF3150-BD6F-5766-5DFA-4B49FA2A5D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723BB44-C0C5-F8CE-ECD4-3BD978E527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1200A-5166-BCC0-76AD-DB495FE6E2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D9A52BE-FF9A-42FA-8493-0767C3645FEC}" type="datetimeFigureOut">
              <a:rPr lang="en-GB" smtClean="0"/>
              <a:t>11/07/2025</a:t>
            </a:fld>
            <a:endParaRPr lang="en-GB"/>
          </a:p>
        </p:txBody>
      </p:sp>
      <p:sp>
        <p:nvSpPr>
          <p:cNvPr id="5" name="Footer Placeholder 4">
            <a:extLst>
              <a:ext uri="{FF2B5EF4-FFF2-40B4-BE49-F238E27FC236}">
                <a16:creationId xmlns:a16="http://schemas.microsoft.com/office/drawing/2014/main" id="{80674EEB-2452-E125-61CF-FC1A230D1F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86E6AFD-BDF6-340D-C369-3E07774B7D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0962A5-1A18-42D9-B3D3-0BA858859580}" type="slidenum">
              <a:rPr lang="en-GB" smtClean="0"/>
              <a:t>‹#›</a:t>
            </a:fld>
            <a:endParaRPr lang="en-GB"/>
          </a:p>
        </p:txBody>
      </p:sp>
    </p:spTree>
    <p:extLst>
      <p:ext uri="{BB962C8B-B14F-4D97-AF65-F5344CB8AC3E}">
        <p14:creationId xmlns:p14="http://schemas.microsoft.com/office/powerpoint/2010/main" val="2145410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2915B-4F5B-9970-2030-3A405E27C8BF}"/>
              </a:ext>
            </a:extLst>
          </p:cNvPr>
          <p:cNvSpPr>
            <a:spLocks noGrp="1"/>
          </p:cNvSpPr>
          <p:nvPr>
            <p:ph type="ctrTitle"/>
          </p:nvPr>
        </p:nvSpPr>
        <p:spPr/>
        <p:txBody>
          <a:bodyPr/>
          <a:lstStyle/>
          <a:p>
            <a:r>
              <a:rPr lang="en-GB" dirty="0"/>
              <a:t>Matthew 21 v 18 - 27</a:t>
            </a:r>
          </a:p>
        </p:txBody>
      </p:sp>
      <p:sp>
        <p:nvSpPr>
          <p:cNvPr id="3" name="Subtitle 2">
            <a:extLst>
              <a:ext uri="{FF2B5EF4-FFF2-40B4-BE49-F238E27FC236}">
                <a16:creationId xmlns:a16="http://schemas.microsoft.com/office/drawing/2014/main" id="{1B8CCE24-41BD-3999-9731-A95B7EFB8C9D}"/>
              </a:ext>
            </a:extLst>
          </p:cNvPr>
          <p:cNvSpPr>
            <a:spLocks noGrp="1"/>
          </p:cNvSpPr>
          <p:nvPr>
            <p:ph type="subTitle" idx="1"/>
          </p:nvPr>
        </p:nvSpPr>
        <p:spPr/>
        <p:txBody>
          <a:bodyPr/>
          <a:lstStyle/>
          <a:p>
            <a:r>
              <a:rPr lang="en-GB" dirty="0"/>
              <a:t>Cursing the fig tree</a:t>
            </a:r>
          </a:p>
        </p:txBody>
      </p:sp>
    </p:spTree>
    <p:extLst>
      <p:ext uri="{BB962C8B-B14F-4D97-AF65-F5344CB8AC3E}">
        <p14:creationId xmlns:p14="http://schemas.microsoft.com/office/powerpoint/2010/main" val="1979952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6DF77-E9F6-A138-1503-CB893B948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E6B5EC-4CDA-9547-614D-A051ECB7ED4F}"/>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D2C9CA16-144D-BDA4-BF37-EE178FDB7F2C}"/>
              </a:ext>
            </a:extLst>
          </p:cNvPr>
          <p:cNvSpPr>
            <a:spLocks noGrp="1"/>
          </p:cNvSpPr>
          <p:nvPr>
            <p:ph idx="1"/>
          </p:nvPr>
        </p:nvSpPr>
        <p:spPr>
          <a:xfrm>
            <a:off x="685800" y="1328056"/>
            <a:ext cx="10972800" cy="5529943"/>
          </a:xfrm>
        </p:spPr>
        <p:txBody>
          <a:bodyPr>
            <a:normAutofit fontScale="92500" lnSpcReduction="10000"/>
          </a:bodyPr>
          <a:lstStyle/>
          <a:p>
            <a:r>
              <a:rPr lang="en-GB" b="1" dirty="0"/>
              <a:t>Points of Application</a:t>
            </a:r>
          </a:p>
          <a:p>
            <a:r>
              <a:rPr lang="en-GB" dirty="0"/>
              <a:t>Brutal honesty (but kindly expressed) is the key to Godliness. We need to avoid the disingenuous manipulation to try to make ourselves look holy, when our motives are wrong – face up to our wrong motives or we will suppress the truth in unrighteousness.</a:t>
            </a:r>
          </a:p>
          <a:p>
            <a:r>
              <a:rPr lang="en-GB" dirty="0"/>
              <a:t>Seek first the Kingdom of God and His righteousness and all these things will be added unto you (Matthew 6 v 33).</a:t>
            </a:r>
          </a:p>
          <a:p>
            <a:r>
              <a:rPr lang="en-GB" dirty="0"/>
              <a:t>To have the kind of faith that Jesus demonstrates we need to continually search the heart and mind of God – draw near to Him and He’ll draw near to you (James 4 v 8, Jeremiah 29 v 10 and following).</a:t>
            </a:r>
          </a:p>
          <a:p>
            <a:r>
              <a:rPr lang="en-GB" dirty="0"/>
              <a:t>Mark 11 v 22 is in most translations rendered as ‘have faith in God’, but it could (and I think should) be rendered as ‘have the faith of God’ or ‘have the God kind of faith’</a:t>
            </a:r>
          </a:p>
          <a:p>
            <a:r>
              <a:rPr lang="en-GB" dirty="0"/>
              <a:t>This cannot be brought from nowhere but depends upon having a deep </a:t>
            </a:r>
            <a:r>
              <a:rPr lang="en-GB"/>
              <a:t>relationship with God, as Jesus did.</a:t>
            </a:r>
            <a:endParaRPr lang="en-GB" dirty="0"/>
          </a:p>
        </p:txBody>
      </p:sp>
    </p:spTree>
    <p:extLst>
      <p:ext uri="{BB962C8B-B14F-4D97-AF65-F5344CB8AC3E}">
        <p14:creationId xmlns:p14="http://schemas.microsoft.com/office/powerpoint/2010/main" val="3573396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BEC41-950D-B53F-E507-6D091CDC83ED}"/>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F9AD06F0-A819-CB7A-7D8F-2B24408C8BBF}"/>
              </a:ext>
            </a:extLst>
          </p:cNvPr>
          <p:cNvSpPr>
            <a:spLocks noGrp="1"/>
          </p:cNvSpPr>
          <p:nvPr>
            <p:ph idx="1"/>
          </p:nvPr>
        </p:nvSpPr>
        <p:spPr>
          <a:xfrm>
            <a:off x="685800" y="1328056"/>
            <a:ext cx="10972800" cy="5529943"/>
          </a:xfrm>
        </p:spPr>
        <p:txBody>
          <a:bodyPr>
            <a:normAutofit fontScale="85000" lnSpcReduction="10000"/>
          </a:bodyPr>
          <a:lstStyle/>
          <a:p>
            <a:r>
              <a:rPr lang="en-GB" b="1" dirty="0"/>
              <a:t>Introduction</a:t>
            </a:r>
          </a:p>
          <a:p>
            <a:r>
              <a:rPr lang="en-GB" dirty="0"/>
              <a:t>We are in the last week of Jesus’ life.</a:t>
            </a:r>
          </a:p>
          <a:p>
            <a:r>
              <a:rPr lang="en-GB" dirty="0"/>
              <a:t>We have seen that He has revisited the temple for the second time to cleanse it from Misuse by traders and extortionists.</a:t>
            </a:r>
          </a:p>
          <a:p>
            <a:r>
              <a:rPr lang="en-GB" dirty="0"/>
              <a:t>Jesus showed His passion for His Father’s House.</a:t>
            </a:r>
          </a:p>
          <a:p>
            <a:r>
              <a:rPr lang="en-GB" dirty="0"/>
              <a:t>We saw from the Old Testament scriptures that He had commissioned the building of the Temple as a place where He could meet and have interaction with His people.</a:t>
            </a:r>
          </a:p>
          <a:p>
            <a:r>
              <a:rPr lang="en-GB" dirty="0"/>
              <a:t>He has found them to be unchanged from His visit 3-years ago.</a:t>
            </a:r>
          </a:p>
          <a:p>
            <a:r>
              <a:rPr lang="en-GB" dirty="0"/>
              <a:t>Pertinent to the passage we are dealing with today is that after all this time they were not bearing the fruit of righteousness.</a:t>
            </a:r>
          </a:p>
          <a:p>
            <a:r>
              <a:rPr lang="en-GB" dirty="0"/>
              <a:t>Lots of show and posturing meant to impress but no substance or sincerity.</a:t>
            </a:r>
          </a:p>
          <a:p>
            <a:r>
              <a:rPr lang="en-GB" dirty="0"/>
              <a:t>He had demonstrated His power and authority by driving out the people and animals whilst alone and then by healing the blind and the lame, fulfilling the prophecy of Isaiah 35 v 5 &amp; 6 written some 700 years before these events.</a:t>
            </a:r>
          </a:p>
        </p:txBody>
      </p:sp>
    </p:spTree>
    <p:extLst>
      <p:ext uri="{BB962C8B-B14F-4D97-AF65-F5344CB8AC3E}">
        <p14:creationId xmlns:p14="http://schemas.microsoft.com/office/powerpoint/2010/main" val="3303929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30CC8-6EA0-DB00-C89B-E45D775BCE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1F9E1-0D0B-B394-28E2-DEAE1034C211}"/>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8882A5A6-C335-EB77-FF58-C1ECB4483635}"/>
              </a:ext>
            </a:extLst>
          </p:cNvPr>
          <p:cNvSpPr>
            <a:spLocks noGrp="1"/>
          </p:cNvSpPr>
          <p:nvPr>
            <p:ph idx="1"/>
          </p:nvPr>
        </p:nvSpPr>
        <p:spPr>
          <a:xfrm>
            <a:off x="685800" y="1328056"/>
            <a:ext cx="10972800" cy="5529943"/>
          </a:xfrm>
        </p:spPr>
        <p:txBody>
          <a:bodyPr>
            <a:normAutofit fontScale="77500" lnSpcReduction="20000"/>
          </a:bodyPr>
          <a:lstStyle/>
          <a:p>
            <a:r>
              <a:rPr lang="en-GB" dirty="0"/>
              <a:t>During the Triumphal entry into the city, He had looked around in the Temple and had, it seems, been unimpressed with what he had seen.</a:t>
            </a:r>
          </a:p>
          <a:p>
            <a:r>
              <a:rPr lang="en-GB" dirty="0"/>
              <a:t>Matthew’s gospel records the matter of the cursed fig tree after Jesus’ visit to the temple, but Mark’s records it before the clearance of the Temple.</a:t>
            </a:r>
          </a:p>
          <a:p>
            <a:r>
              <a:rPr lang="en-GB" dirty="0"/>
              <a:t>Mark’s account claims to be chronological, whereas Matthew records the events in no particular order – this is not a contradiction.</a:t>
            </a:r>
          </a:p>
          <a:p>
            <a:r>
              <a:rPr lang="en-GB" dirty="0"/>
              <a:t>Mark’s account also fits with Jesus’ mindset at the time – He visited the Temple the previous day, was unhappy with the way His father’s house was being used, knew that they had learned nothing over the past 3 years, so on His way back to the temple to clear it, He cursed the fig tree as a way of drawing an analogy between the fig tree and the nation of Israel.</a:t>
            </a:r>
          </a:p>
          <a:p>
            <a:r>
              <a:rPr lang="en-GB" dirty="0"/>
              <a:t>So, how do we get to this conclusion from what we read about Jesus’ encounter with the fig tree.</a:t>
            </a:r>
          </a:p>
          <a:p>
            <a:r>
              <a:rPr lang="en-GB" dirty="0"/>
              <a:t>On the surface we see that He cursed the tree at a time when it was not the season for figs.</a:t>
            </a:r>
          </a:p>
          <a:p>
            <a:r>
              <a:rPr lang="en-GB" dirty="0"/>
              <a:t>This seems to be very unreasonable until we understand a little more about fig trees.</a:t>
            </a:r>
          </a:p>
          <a:p>
            <a:r>
              <a:rPr lang="en-GB" dirty="0"/>
              <a:t>But what has been going on with Israel over the last 3 years and longer is also important, as it provides support for the analogy Jesus is making.</a:t>
            </a:r>
          </a:p>
        </p:txBody>
      </p:sp>
    </p:spTree>
    <p:extLst>
      <p:ext uri="{BB962C8B-B14F-4D97-AF65-F5344CB8AC3E}">
        <p14:creationId xmlns:p14="http://schemas.microsoft.com/office/powerpoint/2010/main" val="1232868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84A18-1E67-5FCC-D2E6-40037F53B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B89766-B2F1-1440-11D2-0699409F807D}"/>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F96A50E7-8C84-901E-FFB2-44293C7FCC66}"/>
              </a:ext>
            </a:extLst>
          </p:cNvPr>
          <p:cNvSpPr>
            <a:spLocks noGrp="1"/>
          </p:cNvSpPr>
          <p:nvPr>
            <p:ph idx="1"/>
          </p:nvPr>
        </p:nvSpPr>
        <p:spPr>
          <a:xfrm>
            <a:off x="685800" y="1328056"/>
            <a:ext cx="10972800" cy="5529943"/>
          </a:xfrm>
        </p:spPr>
        <p:txBody>
          <a:bodyPr>
            <a:normAutofit fontScale="70000" lnSpcReduction="20000"/>
          </a:bodyPr>
          <a:lstStyle/>
          <a:p>
            <a:r>
              <a:rPr lang="en-GB" dirty="0"/>
              <a:t>Jesus has made a stand throughout against hypocrisy and pretence.</a:t>
            </a:r>
          </a:p>
          <a:p>
            <a:r>
              <a:rPr lang="en-GB" dirty="0"/>
              <a:t>The leaders of Israel have been creating an illusion of holiness whilst dishonestly fleecing the people.</a:t>
            </a:r>
          </a:p>
          <a:p>
            <a:r>
              <a:rPr lang="en-GB" dirty="0"/>
              <a:t>They have been wilfully leading the people astray, denying Jesus’ Messiahship, despite Him doing all the things that the prophets had told them to expect.</a:t>
            </a:r>
          </a:p>
          <a:p>
            <a:r>
              <a:rPr lang="en-GB" dirty="0"/>
              <a:t>They had suppressed the truth in unrighteousness (Romans 1 v 18) and used their elevated position to lead people away from the truth.</a:t>
            </a:r>
          </a:p>
          <a:p>
            <a:r>
              <a:rPr lang="en-GB" dirty="0"/>
              <a:t>People came to them for spiritual food and there was none there for them – the promise of righteousness but none available.</a:t>
            </a:r>
          </a:p>
          <a:p>
            <a:r>
              <a:rPr lang="en-GB" dirty="0"/>
              <a:t>So, back to fig trees.</a:t>
            </a:r>
          </a:p>
          <a:p>
            <a:r>
              <a:rPr lang="en-GB" dirty="0"/>
              <a:t>Fig trees are unusual – some gardening books say unique – in that they normally produce fruit before they produce leaves.</a:t>
            </a:r>
          </a:p>
          <a:p>
            <a:r>
              <a:rPr lang="en-GB" dirty="0"/>
              <a:t>These are, at the time of Passover, small buds of fruit that are edible but not great compared to the fully ripe fruit.</a:t>
            </a:r>
          </a:p>
          <a:p>
            <a:r>
              <a:rPr lang="en-GB" dirty="0"/>
              <a:t>The leaves come next followed by matured fruit usually around August time.</a:t>
            </a:r>
          </a:p>
          <a:p>
            <a:r>
              <a:rPr lang="en-GB" dirty="0"/>
              <a:t>Leaves are a sign that there is mature fruit on the tree.</a:t>
            </a:r>
          </a:p>
          <a:p>
            <a:r>
              <a:rPr lang="en-GB" dirty="0"/>
              <a:t>We have read that Jesus ‘became hungry’ (this speaks of His humanity)and saw the fig tree in full leaf, so this would normally promise some ripe figs, but there was none. It seems not even the miniature fruits that should have been there at that time of year.</a:t>
            </a:r>
          </a:p>
        </p:txBody>
      </p:sp>
    </p:spTree>
    <p:extLst>
      <p:ext uri="{BB962C8B-B14F-4D97-AF65-F5344CB8AC3E}">
        <p14:creationId xmlns:p14="http://schemas.microsoft.com/office/powerpoint/2010/main" val="1959038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C1682-5A75-B2AA-85D8-A5CDB1CA43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A7705-DAC0-3C99-6FFC-985A683B0F7A}"/>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80843524-32C5-24F6-C290-59E5C7EBB248}"/>
              </a:ext>
            </a:extLst>
          </p:cNvPr>
          <p:cNvSpPr>
            <a:spLocks noGrp="1"/>
          </p:cNvSpPr>
          <p:nvPr>
            <p:ph idx="1"/>
          </p:nvPr>
        </p:nvSpPr>
        <p:spPr>
          <a:xfrm>
            <a:off x="685800" y="1328056"/>
            <a:ext cx="10972800" cy="5529943"/>
          </a:xfrm>
        </p:spPr>
        <p:txBody>
          <a:bodyPr>
            <a:normAutofit fontScale="92500"/>
          </a:bodyPr>
          <a:lstStyle/>
          <a:p>
            <a:r>
              <a:rPr lang="en-GB" dirty="0"/>
              <a:t>The fig tree in the bible is symbolic of Israel itself—it often symbolized the health of the nation both spiritually and physically.1 Hosea 9:10 says,</a:t>
            </a:r>
          </a:p>
          <a:p>
            <a:pPr lvl="1"/>
            <a:r>
              <a:rPr lang="en-GB" dirty="0"/>
              <a:t>“When I found Israel, it was like finding grapes in the desert; when I saw your ancestors, it was like seeing the early fruit on the fig tree.”</a:t>
            </a:r>
          </a:p>
          <a:p>
            <a:pPr lvl="1"/>
            <a:r>
              <a:rPr lang="en-GB" dirty="0"/>
              <a:t>1 Kings 4:25 “Judah and Israel lived in safety, every man under his vine and his fig tree, from Dan even to Beersheba, all the days of Solomon.” </a:t>
            </a:r>
          </a:p>
          <a:p>
            <a:pPr lvl="1"/>
            <a:r>
              <a:rPr lang="en-GB" dirty="0"/>
              <a:t>In Joel, Habakkuk and Haggai we see, as a sign of Israel’s poor condition, a description of ‘fig trees stripped bare’.</a:t>
            </a:r>
          </a:p>
          <a:p>
            <a:pPr lvl="1"/>
            <a:r>
              <a:rPr lang="en-GB" dirty="0"/>
              <a:t>According to the theologian, Clarence Larkin, the three trees that represent Israel are the Grapevine, the Olive Tree and the Fig Tree.</a:t>
            </a:r>
          </a:p>
          <a:p>
            <a:pPr lvl="1"/>
            <a:r>
              <a:rPr lang="en-GB" dirty="0"/>
              <a:t>According to Larkin</a:t>
            </a:r>
          </a:p>
          <a:p>
            <a:pPr lvl="2"/>
            <a:r>
              <a:rPr lang="en-GB" dirty="0"/>
              <a:t>THE VINE is a symbol of Israel's Spiritual privileges.</a:t>
            </a:r>
          </a:p>
          <a:p>
            <a:pPr lvl="2"/>
            <a:r>
              <a:rPr lang="en-GB" dirty="0"/>
              <a:t>THE FIG-TREE is a symbol of Israel's National privileges.</a:t>
            </a:r>
          </a:p>
          <a:p>
            <a:pPr lvl="2"/>
            <a:r>
              <a:rPr lang="en-GB" dirty="0"/>
              <a:t>THE OLIVE TREE is a symbol of Israel's Religious privileges. </a:t>
            </a:r>
          </a:p>
          <a:p>
            <a:pPr lvl="1"/>
            <a:r>
              <a:rPr lang="en-GB" dirty="0"/>
              <a:t>In Matthew 24 v 32 – 35 Jesus uses the sign of the flourishing of the fig tree in Israel as a sign of the end being near (and we are there now by the way).</a:t>
            </a:r>
          </a:p>
        </p:txBody>
      </p:sp>
    </p:spTree>
    <p:extLst>
      <p:ext uri="{BB962C8B-B14F-4D97-AF65-F5344CB8AC3E}">
        <p14:creationId xmlns:p14="http://schemas.microsoft.com/office/powerpoint/2010/main" val="256909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2770E-DD2D-1493-D4BC-795A361B95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109E62-26D4-9BB6-DB57-CCDA9685AB91}"/>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20B96142-A5E1-C281-D037-BDD8498D61E9}"/>
              </a:ext>
            </a:extLst>
          </p:cNvPr>
          <p:cNvSpPr>
            <a:spLocks noGrp="1"/>
          </p:cNvSpPr>
          <p:nvPr>
            <p:ph idx="1"/>
          </p:nvPr>
        </p:nvSpPr>
        <p:spPr>
          <a:xfrm>
            <a:off x="685800" y="1328056"/>
            <a:ext cx="10972800" cy="5529943"/>
          </a:xfrm>
        </p:spPr>
        <p:txBody>
          <a:bodyPr>
            <a:normAutofit fontScale="77500" lnSpcReduction="20000"/>
          </a:bodyPr>
          <a:lstStyle/>
          <a:p>
            <a:r>
              <a:rPr lang="en-GB" dirty="0"/>
              <a:t>So, in cursing the fig tree, God was saying that He should have found fruit on the tree of Israel, and finding none, Israel was accursed, and no one should eat fruit from her again.</a:t>
            </a:r>
          </a:p>
          <a:p>
            <a:r>
              <a:rPr lang="en-GB" dirty="0"/>
              <a:t>It seems from Mark’s account that the fig tree was cursed on one day and found withered on the next.</a:t>
            </a:r>
          </a:p>
          <a:p>
            <a:r>
              <a:rPr lang="en-GB" dirty="0"/>
              <a:t>It should also put us in mind of the Parable of the Fig Tree in Luke 13 v 6, where Jesus describes a fig tree that had been nurtured and fed for three years but had not yet born any fruit.</a:t>
            </a:r>
          </a:p>
          <a:p>
            <a:r>
              <a:rPr lang="en-GB" dirty="0"/>
              <a:t>In the parable the gardener (a type of Jesus) said, “give it one more year of feeding and then if there is no fruit, cut is down”.</a:t>
            </a:r>
          </a:p>
          <a:p>
            <a:r>
              <a:rPr lang="en-GB" dirty="0"/>
              <a:t>Jesus had ministered to Israel for three years and there had been no improvement. He was about to give it the final feed of His death on the cross and subsequent resurrection, after which it would be cut off.</a:t>
            </a:r>
          </a:p>
          <a:p>
            <a:r>
              <a:rPr lang="en-GB" dirty="0"/>
              <a:t>This was spoken in the last week of Jesus’ life and Israel was about to whither.</a:t>
            </a:r>
          </a:p>
          <a:p>
            <a:r>
              <a:rPr lang="en-GB" dirty="0"/>
              <a:t>They would no longer be the source of the oracles of God to the world.</a:t>
            </a:r>
          </a:p>
          <a:p>
            <a:r>
              <a:rPr lang="en-GB" dirty="0"/>
              <a:t>The church would soon take over that role, though this does not support the doctrine of replacement theology.</a:t>
            </a:r>
          </a:p>
          <a:p>
            <a:r>
              <a:rPr lang="en-GB" dirty="0"/>
              <a:t>God will still save all Israel, though they have rejected their Messiah, as we read in Matthew 12, and they have, therefore, placed themselves under a curse.</a:t>
            </a:r>
          </a:p>
        </p:txBody>
      </p:sp>
    </p:spTree>
    <p:extLst>
      <p:ext uri="{BB962C8B-B14F-4D97-AF65-F5344CB8AC3E}">
        <p14:creationId xmlns:p14="http://schemas.microsoft.com/office/powerpoint/2010/main" val="1675976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B4EDA-6351-318C-CC3D-F64310B091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9D84D-12E8-60AA-667E-D721039B1760}"/>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5D2C3AA6-BAC4-B0B4-C40D-AE9300DA4219}"/>
              </a:ext>
            </a:extLst>
          </p:cNvPr>
          <p:cNvSpPr>
            <a:spLocks noGrp="1"/>
          </p:cNvSpPr>
          <p:nvPr>
            <p:ph idx="1"/>
          </p:nvPr>
        </p:nvSpPr>
        <p:spPr>
          <a:xfrm>
            <a:off x="685800" y="1328056"/>
            <a:ext cx="10972800" cy="5529943"/>
          </a:xfrm>
        </p:spPr>
        <p:txBody>
          <a:bodyPr>
            <a:normAutofit fontScale="77500" lnSpcReduction="20000"/>
          </a:bodyPr>
          <a:lstStyle/>
          <a:p>
            <a:r>
              <a:rPr lang="en-GB" dirty="0"/>
              <a:t>When the disciples asked about the withered tree, Jesus speaks of the need to be ‘in faith’ to achieve such things.</a:t>
            </a:r>
          </a:p>
          <a:p>
            <a:r>
              <a:rPr lang="en-GB" dirty="0"/>
              <a:t>What does this mean? Perhaps we should start with what it does not mean.</a:t>
            </a:r>
          </a:p>
          <a:p>
            <a:r>
              <a:rPr lang="en-GB" dirty="0"/>
              <a:t>Faith presumes that one has a reason to believe something (faith is reasonable).</a:t>
            </a:r>
          </a:p>
          <a:p>
            <a:r>
              <a:rPr lang="en-GB" dirty="0"/>
              <a:t>Jesus had complete faith that what He was doing was in accordance with the Father’s will.</a:t>
            </a:r>
          </a:p>
          <a:p>
            <a:r>
              <a:rPr lang="en-GB" dirty="0"/>
              <a:t>He knew what the Father wanted and so, was in no doubt as to what the outcome would be.</a:t>
            </a:r>
          </a:p>
          <a:p>
            <a:r>
              <a:rPr lang="en-GB" dirty="0"/>
              <a:t>So, in a sense, He was saying, “if you have the faith that I have, you can have whatever you pray for.</a:t>
            </a:r>
          </a:p>
          <a:p>
            <a:r>
              <a:rPr lang="en-GB" dirty="0"/>
              <a:t>When you know Him, you want the same things as He wants.</a:t>
            </a:r>
          </a:p>
          <a:p>
            <a:r>
              <a:rPr lang="en-GB" dirty="0"/>
              <a:t>You can then have confidence that your prayers will be answered.</a:t>
            </a:r>
          </a:p>
          <a:p>
            <a:r>
              <a:rPr lang="en-GB" dirty="0"/>
              <a:t>It is not a magic bullet or the equivalent of a supernatural incantation or a spell – not a formula where if you apply it, you are guaranteed success.</a:t>
            </a:r>
          </a:p>
          <a:p>
            <a:r>
              <a:rPr lang="en-GB" dirty="0"/>
              <a:t>It is a principle to live by – to know God and always seek to discern and pursue His will, which will lead to success.</a:t>
            </a:r>
          </a:p>
          <a:p>
            <a:r>
              <a:rPr lang="en-GB" dirty="0"/>
              <a:t>For such effective prayer, we need to know our Father in Heaven very well.</a:t>
            </a:r>
          </a:p>
        </p:txBody>
      </p:sp>
    </p:spTree>
    <p:extLst>
      <p:ext uri="{BB962C8B-B14F-4D97-AF65-F5344CB8AC3E}">
        <p14:creationId xmlns:p14="http://schemas.microsoft.com/office/powerpoint/2010/main" val="292231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6B7BC-1B6F-DDF6-DCD9-9F3D5AF816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C781C-913B-7C3A-7337-FB0F9B4DFC47}"/>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9F6CCECB-B94B-7FE4-CAB3-154E04EEE751}"/>
              </a:ext>
            </a:extLst>
          </p:cNvPr>
          <p:cNvSpPr>
            <a:spLocks noGrp="1"/>
          </p:cNvSpPr>
          <p:nvPr>
            <p:ph idx="1"/>
          </p:nvPr>
        </p:nvSpPr>
        <p:spPr>
          <a:xfrm>
            <a:off x="272143" y="1328056"/>
            <a:ext cx="11386457" cy="5529943"/>
          </a:xfrm>
        </p:spPr>
        <p:txBody>
          <a:bodyPr>
            <a:normAutofit fontScale="77500" lnSpcReduction="20000"/>
          </a:bodyPr>
          <a:lstStyle/>
          <a:p>
            <a:r>
              <a:rPr lang="en-GB" dirty="0"/>
              <a:t>In verses 23 to 27 we have, what in some ways, is a ridiculous challenge.</a:t>
            </a:r>
          </a:p>
          <a:p>
            <a:r>
              <a:rPr lang="en-GB" dirty="0"/>
              <a:t>Jesus returns to the temple the next day (we get this from Mark’s account in Mark 11), and the Chief Priests, Scribes and Elders (Mark tells us of the inclusion of the Elders) challenge His authority.</a:t>
            </a:r>
          </a:p>
          <a:p>
            <a:r>
              <a:rPr lang="en-GB" dirty="0"/>
              <a:t>Jesus has fulfilled ancient prophecy hundreds of times and has on that very day shown He has power over thousands of people and animals, as well as over lameness and blindness.</a:t>
            </a:r>
          </a:p>
          <a:p>
            <a:r>
              <a:rPr lang="en-GB" dirty="0"/>
              <a:t>Does it really matter under whose authority it was done (They are powerless to stop Him anyway)?</a:t>
            </a:r>
          </a:p>
          <a:p>
            <a:r>
              <a:rPr lang="en-GB" dirty="0"/>
              <a:t>It is obvious who Jesus is – Messiah – particularly to these senior religious figures – their ignorance is wilful.</a:t>
            </a:r>
          </a:p>
          <a:p>
            <a:r>
              <a:rPr lang="en-GB" dirty="0"/>
              <a:t>We then see Jesus, apparently, playing a bit of a game with them when He says, effectively, “I’ll answer your question if you’ll first answer mine”.</a:t>
            </a:r>
          </a:p>
          <a:p>
            <a:r>
              <a:rPr lang="en-GB" dirty="0"/>
              <a:t>What they had effectively done with their question, was to ask him something to which there was no right answer in their eyes.</a:t>
            </a:r>
          </a:p>
          <a:p>
            <a:r>
              <a:rPr lang="en-GB" dirty="0"/>
              <a:t>The question was a trap and whatever He answered, they would use against Him.</a:t>
            </a:r>
          </a:p>
          <a:p>
            <a:r>
              <a:rPr lang="en-GB" dirty="0"/>
              <a:t>If He said He was doing it on God’s authority, they would – incorrectly - invoke a charge of blasphemy and if He said it was on His own authority they would deal with Him as a disruptive influence in ‘their’ temple.</a:t>
            </a:r>
          </a:p>
        </p:txBody>
      </p:sp>
    </p:spTree>
    <p:extLst>
      <p:ext uri="{BB962C8B-B14F-4D97-AF65-F5344CB8AC3E}">
        <p14:creationId xmlns:p14="http://schemas.microsoft.com/office/powerpoint/2010/main" val="3676130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4961-B23A-EE81-E652-5A00A7F4F7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E7393E-3BDE-EDAB-CF77-58CBE7D45E8B}"/>
              </a:ext>
            </a:extLst>
          </p:cNvPr>
          <p:cNvSpPr>
            <a:spLocks noGrp="1"/>
          </p:cNvSpPr>
          <p:nvPr>
            <p:ph type="title"/>
          </p:nvPr>
        </p:nvSpPr>
        <p:spPr/>
        <p:txBody>
          <a:bodyPr/>
          <a:lstStyle/>
          <a:p>
            <a:r>
              <a:rPr lang="en-GB" dirty="0"/>
              <a:t>Matthew 21 v 18 – 27: cursing the fig tree.</a:t>
            </a:r>
          </a:p>
        </p:txBody>
      </p:sp>
      <p:sp>
        <p:nvSpPr>
          <p:cNvPr id="3" name="Content Placeholder 2">
            <a:extLst>
              <a:ext uri="{FF2B5EF4-FFF2-40B4-BE49-F238E27FC236}">
                <a16:creationId xmlns:a16="http://schemas.microsoft.com/office/drawing/2014/main" id="{ADF627FD-0DE4-779E-BDD0-D97E93CE79DE}"/>
              </a:ext>
            </a:extLst>
          </p:cNvPr>
          <p:cNvSpPr>
            <a:spLocks noGrp="1"/>
          </p:cNvSpPr>
          <p:nvPr>
            <p:ph idx="1"/>
          </p:nvPr>
        </p:nvSpPr>
        <p:spPr>
          <a:xfrm>
            <a:off x="685800" y="1328056"/>
            <a:ext cx="10972800" cy="5529943"/>
          </a:xfrm>
        </p:spPr>
        <p:txBody>
          <a:bodyPr>
            <a:normAutofit fontScale="77500" lnSpcReduction="20000"/>
          </a:bodyPr>
          <a:lstStyle/>
          <a:p>
            <a:r>
              <a:rPr lang="en-GB" dirty="0"/>
              <a:t>So, Jesus reciprocated and aske them to answer a similar question to which there was no answer that would not get them into trouble.</a:t>
            </a:r>
          </a:p>
          <a:p>
            <a:r>
              <a:rPr lang="en-GB" dirty="0"/>
              <a:t>“The baptism of John was from what source, from heaven or from men?”  Jesus asked.</a:t>
            </a:r>
          </a:p>
          <a:p>
            <a:r>
              <a:rPr lang="en-GB" dirty="0"/>
              <a:t>The text tells us why this was difficult for them.</a:t>
            </a:r>
          </a:p>
          <a:p>
            <a:r>
              <a:rPr lang="en-GB" dirty="0"/>
              <a:t> And they began reasoning among themselves, saying, “If we say, ‘From heaven,’ He will say to us, ‘Then why did you not believe him?’      “But if we say, ‘From men,’ we fear the people; for they all regard John as a prophet.” </a:t>
            </a:r>
          </a:p>
          <a:p>
            <a:r>
              <a:rPr lang="en-GB" dirty="0"/>
              <a:t>Psalm 9 v 15 speaks of the wicked setting traps in which their own foot gets caught.</a:t>
            </a:r>
          </a:p>
          <a:p>
            <a:r>
              <a:rPr lang="en-GB" dirty="0"/>
              <a:t>In Mark 11 v 18 we read that when He cleared out the Temple, ‘they sought to destroy Him because they were afraid of Him’.</a:t>
            </a:r>
          </a:p>
          <a:p>
            <a:r>
              <a:rPr lang="en-GB" dirty="0"/>
              <a:t>The crowds loved His teaching and were astonished by it, so the, so-called, teachers were undermined and made to look foolish and corrupt.</a:t>
            </a:r>
          </a:p>
          <a:p>
            <a:r>
              <a:rPr lang="en-GB" dirty="0"/>
              <a:t>They could not answer the question about John the Baptist without revealing their corruption and ignorance.</a:t>
            </a:r>
          </a:p>
          <a:p>
            <a:r>
              <a:rPr lang="en-GB" dirty="0"/>
              <a:t>A truthful answer to Jesus’ question would have revealed that John was a Prophet from God, so the Baptism was also from God, so repentance was the only honest response.</a:t>
            </a:r>
          </a:p>
          <a:p>
            <a:r>
              <a:rPr lang="en-GB" dirty="0"/>
              <a:t>Similarly, Jesus was sent by God, so the authority under which He operated was from God and because He was their Messiah, He was also acting under His own authority.</a:t>
            </a:r>
          </a:p>
        </p:txBody>
      </p:sp>
    </p:spTree>
    <p:extLst>
      <p:ext uri="{BB962C8B-B14F-4D97-AF65-F5344CB8AC3E}">
        <p14:creationId xmlns:p14="http://schemas.microsoft.com/office/powerpoint/2010/main" val="4206346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3651</TotalTime>
  <Words>2197</Words>
  <Application>Microsoft Office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21 v 18 - 27</vt:lpstr>
      <vt:lpstr>Matthew 21 v 18 – 27: cursing the fig tree.</vt:lpstr>
      <vt:lpstr>Matthew 21 v 18 – 27: cursing the fig tree.</vt:lpstr>
      <vt:lpstr>Matthew 21 v 18 – 27: cursing the fig tree.</vt:lpstr>
      <vt:lpstr>Matthew 21 v 18 – 27: cursing the fig tree.</vt:lpstr>
      <vt:lpstr>Matthew 21 v 18 – 27: cursing the fig tree.</vt:lpstr>
      <vt:lpstr>Matthew 21 v 18 – 27: cursing the fig tree.</vt:lpstr>
      <vt:lpstr>Matthew 21 v 18 – 27: cursing the fig tree.</vt:lpstr>
      <vt:lpstr>Matthew 21 v 18 – 27: cursing the fig tree.</vt:lpstr>
      <vt:lpstr>Matthew 21 v 18 – 27: cursing the fig tree.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2025-07-09T11:11:34Z</dcterms:created>
  <dcterms:modified xsi:type="dcterms:W3CDTF">2025-07-12T17:08:58Z</dcterms:modified>
</cp:coreProperties>
</file>