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CBA9-71B4-EAF9-D234-1F3B076DB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B02F4-8060-C7BD-7F9C-FF42D5748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9534-E22D-C004-0C73-420B5D51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6A68-D5FB-C0B0-6DB0-14552A16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53BA-5933-5134-D2AB-D8AD1AA9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4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6B14-973A-C7CA-0C15-3D76B6B3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40C67-8D5C-B070-191C-9878AEC53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E135-672C-6E5C-618D-B1706B75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3E81C-9C37-AD66-B82A-DE3698DD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1757-A25A-9563-5BBB-6CBC7FF9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5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7144F-55A9-39DA-D1BD-2E0786ED1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6FDC7-D695-34A6-6316-45DFB215D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19821-D2F2-1C7D-C104-A03C8A80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DCAFF-EDE4-3900-A242-F67EDB5E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987A-7AF7-DBDF-CC9B-8E745CA1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A36F-9F7E-2D52-0852-021C04E5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AC72-4396-2463-6C74-8A181E6B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808BF-C87E-41DB-2408-B14831C9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B5A1A-68C8-F067-A298-28020A8E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2EF3-2804-E466-536D-653D63D8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3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72D-2496-10AB-2A68-4778D303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719B0-B201-5852-EB42-5096371C8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A8F1-A131-35F2-42B0-66ED60E5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E032-7CBE-BF92-4D44-DEECDF04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CE27-D3D8-005A-09D6-B1A5A5B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24B4-9C5B-E0CA-AA1C-B693B329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8F89-3AAB-7078-CF75-27606DBE5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E0C00-3BC4-92E6-B1CA-030A3B4D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70227-4421-2D8B-080A-FCCF27E9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857C0-9B07-A0BE-8F1C-91CE1D9E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8E4FD-245C-0AE8-611A-3B35F885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3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8519-E0C6-D180-3908-BA836E6D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EC9FE-8D41-EBBD-84D4-78E5E6118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72DDA-CD6E-56B1-CC94-1F2F0C136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1EAB5-4D67-96A8-AA19-5899179B1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CE21E-1CF3-D137-78D1-FCCD5956A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5AD47-E275-AA63-8336-942267F1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E6980-9300-4088-D16D-CB7172AD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6F679-497C-117C-BCBC-64C6F835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2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2D54-594F-D120-8C40-18E1BD35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DCDC5-0400-6D7F-CB51-74B25E03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2B517-EE53-11F4-CAB5-B98988AE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CF590-D916-6079-537F-4B4CB08E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0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24B38-04A7-D07D-F19B-95DB8040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7002-BD7E-BDDD-0702-F3B33AD5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7E7AB-2833-D51D-CFCB-A018C70C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ACCE-59FB-E07F-9DC1-B8C195DE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42E8-AF3B-E772-F6DC-6FFFC225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7536A-B04D-077A-16D0-F5496096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3B728-796E-3D3C-8A65-CACAAED1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E9615-6C79-179B-E968-CA9FFFAE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873A2-D994-5226-C3E8-EC7DF811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2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D17E-C41F-4170-4F2B-9F26B36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BA826-9928-7D0D-F1D2-4847AADA9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18AFC-6779-11C8-D688-CAEE3FAE4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5BA5C-8019-9997-2470-C3B9A6B0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3AB8F-07CF-2F0F-E142-49CCDDBB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1D51B-CE72-51D9-7FD0-B77D15B3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8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1C48C-92AE-D7C7-D778-538439A0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6E724-09D4-398F-20FD-5AF0DA61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04D1C-AFCA-BDE3-9A35-419553A5E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CFC40-EA2C-4840-A30B-7E2E5F88C1B5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9627E-6261-ADD7-6AD7-ADCB6412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D80A-CEE9-0054-1BE5-6C0AF29BE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EA918-5E4C-42C6-B10E-4EEB5B6F6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2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1">
            <a:extLst>
              <a:ext uri="{FF2B5EF4-FFF2-40B4-BE49-F238E27FC236}">
                <a16:creationId xmlns:a16="http://schemas.microsoft.com/office/drawing/2014/main" id="{BA781BF7-A6A8-EAEC-1858-C5284E5C7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0">
            <a:extLst>
              <a:ext uri="{FF2B5EF4-FFF2-40B4-BE49-F238E27FC236}">
                <a16:creationId xmlns:a16="http://schemas.microsoft.com/office/drawing/2014/main" id="{3330F6FF-35BE-C361-6406-F6CF5C29A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1">
            <a:extLst>
              <a:ext uri="{FF2B5EF4-FFF2-40B4-BE49-F238E27FC236}">
                <a16:creationId xmlns:a16="http://schemas.microsoft.com/office/drawing/2014/main" id="{250A8282-B2D4-D8B6-9553-AC2DC8471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2">
            <a:extLst>
              <a:ext uri="{FF2B5EF4-FFF2-40B4-BE49-F238E27FC236}">
                <a16:creationId xmlns:a16="http://schemas.microsoft.com/office/drawing/2014/main" id="{F955EF83-9980-E42F-A6B1-5502E73DF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0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3">
            <a:extLst>
              <a:ext uri="{FF2B5EF4-FFF2-40B4-BE49-F238E27FC236}">
                <a16:creationId xmlns:a16="http://schemas.microsoft.com/office/drawing/2014/main" id="{EBE7650D-D956-97AF-3D73-9304A66676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4">
            <a:extLst>
              <a:ext uri="{FF2B5EF4-FFF2-40B4-BE49-F238E27FC236}">
                <a16:creationId xmlns:a16="http://schemas.microsoft.com/office/drawing/2014/main" id="{F710572E-0ECA-C8AD-9CA3-927C40682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5">
            <a:extLst>
              <a:ext uri="{FF2B5EF4-FFF2-40B4-BE49-F238E27FC236}">
                <a16:creationId xmlns:a16="http://schemas.microsoft.com/office/drawing/2014/main" id="{91BE950E-A9C1-63F7-B25F-834B9E659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6">
            <a:extLst>
              <a:ext uri="{FF2B5EF4-FFF2-40B4-BE49-F238E27FC236}">
                <a16:creationId xmlns:a16="http://schemas.microsoft.com/office/drawing/2014/main" id="{B8A29C07-A96A-B888-1E4D-EBDBAE438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7">
            <a:extLst>
              <a:ext uri="{FF2B5EF4-FFF2-40B4-BE49-F238E27FC236}">
                <a16:creationId xmlns:a16="http://schemas.microsoft.com/office/drawing/2014/main" id="{8BA7E46E-0548-4A74-6A67-163652788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8">
            <a:extLst>
              <a:ext uri="{FF2B5EF4-FFF2-40B4-BE49-F238E27FC236}">
                <a16:creationId xmlns:a16="http://schemas.microsoft.com/office/drawing/2014/main" id="{1050D2EB-D7A6-035D-7B11-785DC64E0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9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19">
            <a:extLst>
              <a:ext uri="{FF2B5EF4-FFF2-40B4-BE49-F238E27FC236}">
                <a16:creationId xmlns:a16="http://schemas.microsoft.com/office/drawing/2014/main" id="{6853693A-2369-CB24-6B78-7F3006455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2">
            <a:extLst>
              <a:ext uri="{FF2B5EF4-FFF2-40B4-BE49-F238E27FC236}">
                <a16:creationId xmlns:a16="http://schemas.microsoft.com/office/drawing/2014/main" id="{3708A6AC-7C75-E09B-3CF8-15602BF290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9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0">
            <a:extLst>
              <a:ext uri="{FF2B5EF4-FFF2-40B4-BE49-F238E27FC236}">
                <a16:creationId xmlns:a16="http://schemas.microsoft.com/office/drawing/2014/main" id="{E1E36F0D-3C80-DFA5-A043-748FFE925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1">
            <a:extLst>
              <a:ext uri="{FF2B5EF4-FFF2-40B4-BE49-F238E27FC236}">
                <a16:creationId xmlns:a16="http://schemas.microsoft.com/office/drawing/2014/main" id="{56122765-41D1-CA62-6FC7-CC0D781AA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2">
            <a:extLst>
              <a:ext uri="{FF2B5EF4-FFF2-40B4-BE49-F238E27FC236}">
                <a16:creationId xmlns:a16="http://schemas.microsoft.com/office/drawing/2014/main" id="{94E1141A-9324-F488-ADCE-DA59ACF62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6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3">
            <a:extLst>
              <a:ext uri="{FF2B5EF4-FFF2-40B4-BE49-F238E27FC236}">
                <a16:creationId xmlns:a16="http://schemas.microsoft.com/office/drawing/2014/main" id="{8648BA54-CA41-03A1-F595-CA2999AED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0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4">
            <a:extLst>
              <a:ext uri="{FF2B5EF4-FFF2-40B4-BE49-F238E27FC236}">
                <a16:creationId xmlns:a16="http://schemas.microsoft.com/office/drawing/2014/main" id="{0036F796-AD26-309A-9C24-3A1170969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7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5">
            <a:extLst>
              <a:ext uri="{FF2B5EF4-FFF2-40B4-BE49-F238E27FC236}">
                <a16:creationId xmlns:a16="http://schemas.microsoft.com/office/drawing/2014/main" id="{EB7494E0-20BB-E2B5-59BC-9BB0AA2A0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6">
            <a:extLst>
              <a:ext uri="{FF2B5EF4-FFF2-40B4-BE49-F238E27FC236}">
                <a16:creationId xmlns:a16="http://schemas.microsoft.com/office/drawing/2014/main" id="{3C483BF1-A869-EED5-D3FA-7B17BCE9E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7">
            <a:extLst>
              <a:ext uri="{FF2B5EF4-FFF2-40B4-BE49-F238E27FC236}">
                <a16:creationId xmlns:a16="http://schemas.microsoft.com/office/drawing/2014/main" id="{B9A263D7-81C3-118B-4DC9-9593C60C5F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33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8">
            <a:extLst>
              <a:ext uri="{FF2B5EF4-FFF2-40B4-BE49-F238E27FC236}">
                <a16:creationId xmlns:a16="http://schemas.microsoft.com/office/drawing/2014/main" id="{D4804DE5-EBAC-D96C-2DE9-A65596F0D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29">
            <a:extLst>
              <a:ext uri="{FF2B5EF4-FFF2-40B4-BE49-F238E27FC236}">
                <a16:creationId xmlns:a16="http://schemas.microsoft.com/office/drawing/2014/main" id="{552F674C-4700-0A1C-C33F-C0D7B8A8B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3">
            <a:extLst>
              <a:ext uri="{FF2B5EF4-FFF2-40B4-BE49-F238E27FC236}">
                <a16:creationId xmlns:a16="http://schemas.microsoft.com/office/drawing/2014/main" id="{411AE4D6-B30E-04A0-4FD3-B0FCF4723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30">
            <a:extLst>
              <a:ext uri="{FF2B5EF4-FFF2-40B4-BE49-F238E27FC236}">
                <a16:creationId xmlns:a16="http://schemas.microsoft.com/office/drawing/2014/main" id="{0A19FD88-FBEC-589B-A64D-07ED779B6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4">
            <a:extLst>
              <a:ext uri="{FF2B5EF4-FFF2-40B4-BE49-F238E27FC236}">
                <a16:creationId xmlns:a16="http://schemas.microsoft.com/office/drawing/2014/main" id="{ACF05038-1A7F-28F4-2233-6D878C083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5">
            <a:extLst>
              <a:ext uri="{FF2B5EF4-FFF2-40B4-BE49-F238E27FC236}">
                <a16:creationId xmlns:a16="http://schemas.microsoft.com/office/drawing/2014/main" id="{A4FF56C8-A25B-A430-3B11-EE74B247D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6">
            <a:extLst>
              <a:ext uri="{FF2B5EF4-FFF2-40B4-BE49-F238E27FC236}">
                <a16:creationId xmlns:a16="http://schemas.microsoft.com/office/drawing/2014/main" id="{3B37EF61-3C9B-6F84-7B95-8AC5F7042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7">
            <a:extLst>
              <a:ext uri="{FF2B5EF4-FFF2-40B4-BE49-F238E27FC236}">
                <a16:creationId xmlns:a16="http://schemas.microsoft.com/office/drawing/2014/main" id="{3A1E0D23-0E6E-2743-D8FC-1D48DB5F8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8">
            <a:extLst>
              <a:ext uri="{FF2B5EF4-FFF2-40B4-BE49-F238E27FC236}">
                <a16:creationId xmlns:a16="http://schemas.microsoft.com/office/drawing/2014/main" id="{2B2C6994-B4A6-05A3-73B5-A4A8EC7F0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2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.009">
            <a:extLst>
              <a:ext uri="{FF2B5EF4-FFF2-40B4-BE49-F238E27FC236}">
                <a16:creationId xmlns:a16="http://schemas.microsoft.com/office/drawing/2014/main" id="{7D906643-CB88-FA9B-B2EE-7FC21FC9E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Sutton</dc:creator>
  <cp:lastModifiedBy>Joe Sutton</cp:lastModifiedBy>
  <cp:revision>1</cp:revision>
  <dcterms:created xsi:type="dcterms:W3CDTF">2025-05-11T13:23:40Z</dcterms:created>
  <dcterms:modified xsi:type="dcterms:W3CDTF">2025-05-11T13:24:06Z</dcterms:modified>
</cp:coreProperties>
</file>