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58" r:id="rId4"/>
    <p:sldId id="259" r:id="rId5"/>
  </p:sldIdLst>
  <p:sldSz cx="12192000" cy="6858000"/>
  <p:notesSz cx="12192000" cy="6858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105"/>
    <a:srgbClr val="CCB46E"/>
    <a:srgbClr val="080902"/>
    <a:srgbClr val="7F5608"/>
    <a:srgbClr val="F3D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63F18-DEF4-47F8-B759-A32187FF359F}" v="10" dt="2024-03-16T15:48:03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Sutton" userId="f3319221b860c400" providerId="LiveId" clId="{EFF63F18-DEF4-47F8-B759-A32187FF359F}"/>
    <pc:docChg chg="undo custSel addSld delSld modSld sldOrd">
      <pc:chgData name="Joe Sutton" userId="f3319221b860c400" providerId="LiveId" clId="{EFF63F18-DEF4-47F8-B759-A32187FF359F}" dt="2024-03-16T15:51:01.645" v="98" actId="27636"/>
      <pc:docMkLst>
        <pc:docMk/>
      </pc:docMkLst>
      <pc:sldChg chg="addSp delSp modSp mod">
        <pc:chgData name="Joe Sutton" userId="f3319221b860c400" providerId="LiveId" clId="{EFF63F18-DEF4-47F8-B759-A32187FF359F}" dt="2024-03-16T10:22:57.139" v="29" actId="1076"/>
        <pc:sldMkLst>
          <pc:docMk/>
          <pc:sldMk cId="0" sldId="258"/>
        </pc:sldMkLst>
        <pc:spChg chg="del mod">
          <ac:chgData name="Joe Sutton" userId="f3319221b860c400" providerId="LiveId" clId="{EFF63F18-DEF4-47F8-B759-A32187FF359F}" dt="2024-03-16T10:21:28.820" v="20" actId="478"/>
          <ac:spMkLst>
            <pc:docMk/>
            <pc:sldMk cId="0" sldId="258"/>
            <ac:spMk id="2" creationId="{00000000-0000-0000-0000-000000000000}"/>
          </ac:spMkLst>
        </pc:spChg>
        <pc:picChg chg="del">
          <ac:chgData name="Joe Sutton" userId="f3319221b860c400" providerId="LiveId" clId="{EFF63F18-DEF4-47F8-B759-A32187FF359F}" dt="2024-03-16T10:21:03.395" v="0" actId="478"/>
          <ac:picMkLst>
            <pc:docMk/>
            <pc:sldMk cId="0" sldId="258"/>
            <ac:picMk id="3" creationId="{353C3197-ADE0-EDE9-4F8C-B8BB2E2C4EB8}"/>
          </ac:picMkLst>
        </pc:picChg>
        <pc:picChg chg="add mod">
          <ac:chgData name="Joe Sutton" userId="f3319221b860c400" providerId="LiveId" clId="{EFF63F18-DEF4-47F8-B759-A32187FF359F}" dt="2024-03-16T10:22:57.139" v="29" actId="1076"/>
          <ac:picMkLst>
            <pc:docMk/>
            <pc:sldMk cId="0" sldId="258"/>
            <ac:picMk id="5" creationId="{9C69E573-9509-A91D-E5B8-0DC82AC1BF00}"/>
          </ac:picMkLst>
        </pc:picChg>
      </pc:sldChg>
      <pc:sldChg chg="addSp delSp new mod">
        <pc:chgData name="Joe Sutton" userId="f3319221b860c400" providerId="LiveId" clId="{EFF63F18-DEF4-47F8-B759-A32187FF359F}" dt="2024-03-16T13:37:24.367" v="33"/>
        <pc:sldMkLst>
          <pc:docMk/>
          <pc:sldMk cId="185105442" sldId="259"/>
        </pc:sldMkLst>
        <pc:spChg chg="del">
          <ac:chgData name="Joe Sutton" userId="f3319221b860c400" providerId="LiveId" clId="{EFF63F18-DEF4-47F8-B759-A32187FF359F}" dt="2024-03-16T13:19:32.199" v="31" actId="478"/>
          <ac:spMkLst>
            <pc:docMk/>
            <pc:sldMk cId="185105442" sldId="259"/>
            <ac:spMk id="2" creationId="{BE3E077F-E9BD-241B-AC5C-9EEFDC6F9A69}"/>
          </ac:spMkLst>
        </pc:spChg>
        <pc:spChg chg="del">
          <ac:chgData name="Joe Sutton" userId="f3319221b860c400" providerId="LiveId" clId="{EFF63F18-DEF4-47F8-B759-A32187FF359F}" dt="2024-03-16T13:19:34.943" v="32" actId="478"/>
          <ac:spMkLst>
            <pc:docMk/>
            <pc:sldMk cId="185105442" sldId="259"/>
            <ac:spMk id="3" creationId="{1BC58DF5-B42E-CF14-E024-3CD5B0C0E578}"/>
          </ac:spMkLst>
        </pc:spChg>
        <pc:picChg chg="add">
          <ac:chgData name="Joe Sutton" userId="f3319221b860c400" providerId="LiveId" clId="{EFF63F18-DEF4-47F8-B759-A32187FF359F}" dt="2024-03-16T13:37:24.367" v="33"/>
          <ac:picMkLst>
            <pc:docMk/>
            <pc:sldMk cId="185105442" sldId="259"/>
            <ac:picMk id="1026" creationId="{CDACE6F2-5002-DD2B-E8C9-9F73840CA771}"/>
          </ac:picMkLst>
        </pc:picChg>
      </pc:sldChg>
      <pc:sldChg chg="addSp delSp modSp new add del mod ord">
        <pc:chgData name="Joe Sutton" userId="f3319221b860c400" providerId="LiveId" clId="{EFF63F18-DEF4-47F8-B759-A32187FF359F}" dt="2024-03-16T15:51:01.645" v="98" actId="27636"/>
        <pc:sldMkLst>
          <pc:docMk/>
          <pc:sldMk cId="938135799" sldId="260"/>
        </pc:sldMkLst>
        <pc:spChg chg="add del mod">
          <ac:chgData name="Joe Sutton" userId="f3319221b860c400" providerId="LiveId" clId="{EFF63F18-DEF4-47F8-B759-A32187FF359F}" dt="2024-03-16T15:50:58.195" v="96" actId="2711"/>
          <ac:spMkLst>
            <pc:docMk/>
            <pc:sldMk cId="938135799" sldId="260"/>
            <ac:spMk id="2" creationId="{B8380B18-549F-502D-11A6-CD94EF95D120}"/>
          </ac:spMkLst>
        </pc:spChg>
        <pc:spChg chg="mod">
          <ac:chgData name="Joe Sutton" userId="f3319221b860c400" providerId="LiveId" clId="{EFF63F18-DEF4-47F8-B759-A32187FF359F}" dt="2024-03-16T15:51:01.645" v="98" actId="27636"/>
          <ac:spMkLst>
            <pc:docMk/>
            <pc:sldMk cId="938135799" sldId="260"/>
            <ac:spMk id="3" creationId="{85BB27C5-E6B4-2099-5E6C-43A115185545}"/>
          </ac:spMkLst>
        </pc:spChg>
        <pc:spChg chg="add mod">
          <ac:chgData name="Joe Sutton" userId="f3319221b860c400" providerId="LiveId" clId="{EFF63F18-DEF4-47F8-B759-A32187FF359F}" dt="2024-03-16T15:46:59.843" v="39"/>
          <ac:spMkLst>
            <pc:docMk/>
            <pc:sldMk cId="938135799" sldId="260"/>
            <ac:spMk id="5" creationId="{D142CF1E-00D6-C547-3ABE-6943E864C17C}"/>
          </ac:spMkLst>
        </pc:spChg>
        <pc:graphicFrameChg chg="add mod">
          <ac:chgData name="Joe Sutton" userId="f3319221b860c400" providerId="LiveId" clId="{EFF63F18-DEF4-47F8-B759-A32187FF359F}" dt="2024-03-16T15:46:58.904" v="38" actId="27636"/>
          <ac:graphicFrameMkLst>
            <pc:docMk/>
            <pc:sldMk cId="938135799" sldId="260"/>
            <ac:graphicFrameMk id="4" creationId="{D938B8D5-124E-1A50-E86D-059F04D1A6A6}"/>
          </ac:graphicFrameMkLst>
        </pc:graphicFrameChg>
      </pc:sldChg>
      <pc:sldChg chg="addSp delSp modSp new mod">
        <pc:chgData name="Joe Sutton" userId="f3319221b860c400" providerId="LiveId" clId="{EFF63F18-DEF4-47F8-B759-A32187FF359F}" dt="2024-03-16T15:49:33.687" v="66" actId="207"/>
        <pc:sldMkLst>
          <pc:docMk/>
          <pc:sldMk cId="3289076559" sldId="261"/>
        </pc:sldMkLst>
        <pc:spChg chg="del">
          <ac:chgData name="Joe Sutton" userId="f3319221b860c400" providerId="LiveId" clId="{EFF63F18-DEF4-47F8-B759-A32187FF359F}" dt="2024-03-16T15:47:51.174" v="44"/>
          <ac:spMkLst>
            <pc:docMk/>
            <pc:sldMk cId="3289076559" sldId="261"/>
            <ac:spMk id="2" creationId="{2C1DC86E-2A8B-723F-7468-58E940BEF23A}"/>
          </ac:spMkLst>
        </pc:spChg>
        <pc:spChg chg="del">
          <ac:chgData name="Joe Sutton" userId="f3319221b860c400" providerId="LiveId" clId="{EFF63F18-DEF4-47F8-B759-A32187FF359F}" dt="2024-03-16T15:48:07.708" v="51" actId="478"/>
          <ac:spMkLst>
            <pc:docMk/>
            <pc:sldMk cId="3289076559" sldId="261"/>
            <ac:spMk id="3" creationId="{156A8210-92AA-B7E0-6253-306112C22F69}"/>
          </ac:spMkLst>
        </pc:spChg>
        <pc:spChg chg="del">
          <ac:chgData name="Joe Sutton" userId="f3319221b860c400" providerId="LiveId" clId="{EFF63F18-DEF4-47F8-B759-A32187FF359F}" dt="2024-03-16T15:48:10.592" v="52" actId="478"/>
          <ac:spMkLst>
            <pc:docMk/>
            <pc:sldMk cId="3289076559" sldId="261"/>
            <ac:spMk id="4" creationId="{EE762A44-5C9D-E0E8-90FC-1F7B627B3149}"/>
          </ac:spMkLst>
        </pc:spChg>
        <pc:spChg chg="add del mod">
          <ac:chgData name="Joe Sutton" userId="f3319221b860c400" providerId="LiveId" clId="{EFF63F18-DEF4-47F8-B759-A32187FF359F}" dt="2024-03-16T15:47:58.726" v="47" actId="478"/>
          <ac:spMkLst>
            <pc:docMk/>
            <pc:sldMk cId="3289076559" sldId="261"/>
            <ac:spMk id="6" creationId="{9DC69317-4C19-4604-B0EF-196589E9A6EA}"/>
          </ac:spMkLst>
        </pc:spChg>
        <pc:spChg chg="add del mod">
          <ac:chgData name="Joe Sutton" userId="f3319221b860c400" providerId="LiveId" clId="{EFF63F18-DEF4-47F8-B759-A32187FF359F}" dt="2024-03-16T15:48:00.747" v="48"/>
          <ac:spMkLst>
            <pc:docMk/>
            <pc:sldMk cId="3289076559" sldId="261"/>
            <ac:spMk id="7" creationId="{D6B92F21-BD3C-9114-1E76-194D3ADEFAAB}"/>
          </ac:spMkLst>
        </pc:spChg>
        <pc:spChg chg="add del mod">
          <ac:chgData name="Joe Sutton" userId="f3319221b860c400" providerId="LiveId" clId="{EFF63F18-DEF4-47F8-B759-A32187FF359F}" dt="2024-03-16T15:48:03.432" v="49" actId="478"/>
          <ac:spMkLst>
            <pc:docMk/>
            <pc:sldMk cId="3289076559" sldId="261"/>
            <ac:spMk id="9" creationId="{3BA1D2F1-0E5F-5850-2804-CEC609B67FDB}"/>
          </ac:spMkLst>
        </pc:spChg>
        <pc:spChg chg="add del mod">
          <ac:chgData name="Joe Sutton" userId="f3319221b860c400" providerId="LiveId" clId="{EFF63F18-DEF4-47F8-B759-A32187FF359F}" dt="2024-03-16T15:48:05.548" v="50" actId="478"/>
          <ac:spMkLst>
            <pc:docMk/>
            <pc:sldMk cId="3289076559" sldId="261"/>
            <ac:spMk id="10" creationId="{026757CA-8F86-1817-D64D-FFF9FA404C46}"/>
          </ac:spMkLst>
        </pc:spChg>
        <pc:graphicFrameChg chg="add del mod">
          <ac:chgData name="Joe Sutton" userId="f3319221b860c400" providerId="LiveId" clId="{EFF63F18-DEF4-47F8-B759-A32187FF359F}" dt="2024-03-16T15:47:58.726" v="47" actId="478"/>
          <ac:graphicFrameMkLst>
            <pc:docMk/>
            <pc:sldMk cId="3289076559" sldId="261"/>
            <ac:graphicFrameMk id="5" creationId="{84E551F1-C4D2-74F1-3C85-DECF6C63E99B}"/>
          </ac:graphicFrameMkLst>
        </pc:graphicFrameChg>
        <pc:graphicFrameChg chg="add mod modGraphic">
          <ac:chgData name="Joe Sutton" userId="f3319221b860c400" providerId="LiveId" clId="{EFF63F18-DEF4-47F8-B759-A32187FF359F}" dt="2024-03-16T15:49:33.687" v="66" actId="207"/>
          <ac:graphicFrameMkLst>
            <pc:docMk/>
            <pc:sldMk cId="3289076559" sldId="261"/>
            <ac:graphicFrameMk id="8" creationId="{56A92A6C-068E-73FC-4F66-D3605CB32CFE}"/>
          </ac:graphicFrameMkLst>
        </pc:graphicFrameChg>
      </pc:sldChg>
      <pc:sldChg chg="delSp del mod">
        <pc:chgData name="Joe Sutton" userId="f3319221b860c400" providerId="LiveId" clId="{EFF63F18-DEF4-47F8-B759-A32187FF359F}" dt="2024-03-16T10:21:13.303" v="3" actId="2696"/>
        <pc:sldMkLst>
          <pc:docMk/>
          <pc:sldMk cId="0" sldId="262"/>
        </pc:sldMkLst>
        <pc:picChg chg="del">
          <ac:chgData name="Joe Sutton" userId="f3319221b860c400" providerId="LiveId" clId="{EFF63F18-DEF4-47F8-B759-A32187FF359F}" dt="2024-03-16T10:21:06.499" v="1" actId="478"/>
          <ac:picMkLst>
            <pc:docMk/>
            <pc:sldMk cId="0" sldId="262"/>
            <ac:picMk id="7" creationId="{F541C0AB-79BE-1892-C4E3-3870A7B25560}"/>
          </ac:picMkLst>
        </pc:picChg>
      </pc:sldChg>
      <pc:sldChg chg="del">
        <pc:chgData name="Joe Sutton" userId="f3319221b860c400" providerId="LiveId" clId="{EFF63F18-DEF4-47F8-B759-A32187FF359F}" dt="2024-03-16T10:21:13.303" v="3" actId="2696"/>
        <pc:sldMkLst>
          <pc:docMk/>
          <pc:sldMk cId="4113924302" sldId="263"/>
        </pc:sldMkLst>
      </pc:sldChg>
      <pc:sldChg chg="del">
        <pc:chgData name="Joe Sutton" userId="f3319221b860c400" providerId="LiveId" clId="{EFF63F18-DEF4-47F8-B759-A32187FF359F}" dt="2024-03-16T10:21:13.303" v="3" actId="2696"/>
        <pc:sldMkLst>
          <pc:docMk/>
          <pc:sldMk cId="3831356920" sldId="264"/>
        </pc:sldMkLst>
      </pc:sldChg>
      <pc:sldChg chg="delSp del mod">
        <pc:chgData name="Joe Sutton" userId="f3319221b860c400" providerId="LiveId" clId="{EFF63F18-DEF4-47F8-B759-A32187FF359F}" dt="2024-03-16T10:21:13.303" v="3" actId="2696"/>
        <pc:sldMkLst>
          <pc:docMk/>
          <pc:sldMk cId="2453549827" sldId="265"/>
        </pc:sldMkLst>
        <pc:picChg chg="del">
          <ac:chgData name="Joe Sutton" userId="f3319221b860c400" providerId="LiveId" clId="{EFF63F18-DEF4-47F8-B759-A32187FF359F}" dt="2024-03-16T10:21:08.977" v="2" actId="478"/>
          <ac:picMkLst>
            <pc:docMk/>
            <pc:sldMk cId="2453549827" sldId="265"/>
            <ac:picMk id="5" creationId="{6224419A-4E3A-9BDC-4FE8-1AB3F17D88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76300" y="1778000"/>
            <a:ext cx="10414000" cy="13208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742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76300" y="3111499"/>
            <a:ext cx="10414000" cy="952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869950" y="4063999"/>
            <a:ext cx="10426700" cy="889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63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6750" y="647700"/>
            <a:ext cx="10858500" cy="5562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73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311150" y="203200"/>
            <a:ext cx="11569700" cy="6451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73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460499"/>
            <a:ext cx="10426700" cy="33274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2044700"/>
            <a:ext cx="9601200" cy="33147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ehub.com/niv/1_samuel/8.htm" TargetMode="External"/><Relationship Id="rId13" Type="http://schemas.openxmlformats.org/officeDocument/2006/relationships/hyperlink" Target="https://biblehub.com/niv/1_samuel/16.htm" TargetMode="External"/><Relationship Id="rId18" Type="http://schemas.openxmlformats.org/officeDocument/2006/relationships/hyperlink" Target="https://biblehub.com/niv/1_samuel/21.htm" TargetMode="External"/><Relationship Id="rId26" Type="http://schemas.openxmlformats.org/officeDocument/2006/relationships/hyperlink" Target="https://biblehub.com/niv/1_samuel/29.htm" TargetMode="External"/><Relationship Id="rId3" Type="http://schemas.openxmlformats.org/officeDocument/2006/relationships/hyperlink" Target="https://biblehub.com/niv/1_samuel/2.htm" TargetMode="External"/><Relationship Id="rId21" Type="http://schemas.openxmlformats.org/officeDocument/2006/relationships/hyperlink" Target="https://biblehub.com/niv/1_samuel/24.htm" TargetMode="External"/><Relationship Id="rId7" Type="http://schemas.openxmlformats.org/officeDocument/2006/relationships/hyperlink" Target="https://biblehub.com/niv/1_samuel/7.htm" TargetMode="External"/><Relationship Id="rId12" Type="http://schemas.openxmlformats.org/officeDocument/2006/relationships/hyperlink" Target="https://biblehub.com/niv/1_samuel/15.htm" TargetMode="External"/><Relationship Id="rId17" Type="http://schemas.openxmlformats.org/officeDocument/2006/relationships/hyperlink" Target="https://biblehub.com/niv/1_samuel/20.htm" TargetMode="External"/><Relationship Id="rId25" Type="http://schemas.openxmlformats.org/officeDocument/2006/relationships/hyperlink" Target="https://biblehub.com/niv/1_samuel/28.htm" TargetMode="External"/><Relationship Id="rId2" Type="http://schemas.openxmlformats.org/officeDocument/2006/relationships/hyperlink" Target="https://biblehub.com/niv/1_samuel/1.htm" TargetMode="External"/><Relationship Id="rId16" Type="http://schemas.openxmlformats.org/officeDocument/2006/relationships/hyperlink" Target="https://biblehub.com/niv/1_samuel/19.htm" TargetMode="External"/><Relationship Id="rId20" Type="http://schemas.openxmlformats.org/officeDocument/2006/relationships/hyperlink" Target="https://biblehub.com/niv/1_samuel/23.htm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biblehub.com/niv/1_samuel/6.htm" TargetMode="External"/><Relationship Id="rId11" Type="http://schemas.openxmlformats.org/officeDocument/2006/relationships/hyperlink" Target="https://biblehub.com/niv/1_samuel/14.htm" TargetMode="External"/><Relationship Id="rId24" Type="http://schemas.openxmlformats.org/officeDocument/2006/relationships/hyperlink" Target="https://biblehub.com/niv/1_samuel/27.htm" TargetMode="External"/><Relationship Id="rId5" Type="http://schemas.openxmlformats.org/officeDocument/2006/relationships/hyperlink" Target="https://biblehub.com/niv/1_samuel/4.htm" TargetMode="External"/><Relationship Id="rId15" Type="http://schemas.openxmlformats.org/officeDocument/2006/relationships/hyperlink" Target="https://biblehub.com/niv/1_samuel/18.htm" TargetMode="External"/><Relationship Id="rId23" Type="http://schemas.openxmlformats.org/officeDocument/2006/relationships/hyperlink" Target="https://biblehub.com/niv/1_samuel/26.htm" TargetMode="External"/><Relationship Id="rId28" Type="http://schemas.openxmlformats.org/officeDocument/2006/relationships/hyperlink" Target="https://biblehub.com/niv/1_samuel/31.htm" TargetMode="External"/><Relationship Id="rId10" Type="http://schemas.openxmlformats.org/officeDocument/2006/relationships/hyperlink" Target="https://biblehub.com/niv/1_samuel/13.htm" TargetMode="External"/><Relationship Id="rId19" Type="http://schemas.openxmlformats.org/officeDocument/2006/relationships/hyperlink" Target="https://biblehub.com/niv/1_samuel/22.htm" TargetMode="External"/><Relationship Id="rId4" Type="http://schemas.openxmlformats.org/officeDocument/2006/relationships/hyperlink" Target="https://biblehub.com/niv/1_samuel/3.htm" TargetMode="External"/><Relationship Id="rId9" Type="http://schemas.openxmlformats.org/officeDocument/2006/relationships/hyperlink" Target="https://biblehub.com/niv/1_samuel/11.htm" TargetMode="External"/><Relationship Id="rId14" Type="http://schemas.openxmlformats.org/officeDocument/2006/relationships/hyperlink" Target="https://biblehub.com/niv/1_samuel/17.htm" TargetMode="External"/><Relationship Id="rId22" Type="http://schemas.openxmlformats.org/officeDocument/2006/relationships/hyperlink" Target="https://biblehub.com/niv/1_samuel/25.htm" TargetMode="External"/><Relationship Id="rId27" Type="http://schemas.openxmlformats.org/officeDocument/2006/relationships/hyperlink" Target="https://biblehub.com/niv/1_samuel/30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80B18-549F-502D-11A6-CD94EF95D120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GB" dirty="0">
                <a:latin typeface="Aptos Display" panose="020B0004020202020204" pitchFamily="34" charset="0"/>
              </a:rPr>
              <a:t>1 Samuel 8-9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B27C5-E6B4-2099-5E6C-43A115185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>
                <a:latin typeface="Aptos Display" panose="020B0004020202020204" pitchFamily="34" charset="0"/>
              </a:rPr>
              <a:t>17 Mar 2024</a:t>
            </a:r>
          </a:p>
        </p:txBody>
      </p:sp>
    </p:spTree>
    <p:extLst>
      <p:ext uri="{BB962C8B-B14F-4D97-AF65-F5344CB8AC3E}">
        <p14:creationId xmlns:p14="http://schemas.microsoft.com/office/powerpoint/2010/main" val="93813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A92A6C-068E-73FC-4F66-D3605CB3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22001"/>
              </p:ext>
            </p:extLst>
          </p:nvPr>
        </p:nvGraphicFramePr>
        <p:xfrm>
          <a:off x="2063931" y="627017"/>
          <a:ext cx="8133807" cy="5974080"/>
        </p:xfrm>
        <a:graphic>
          <a:graphicData uri="http://schemas.openxmlformats.org/drawingml/2006/table">
            <a:tbl>
              <a:tblPr/>
              <a:tblGrid>
                <a:gridCol w="2033452">
                  <a:extLst>
                    <a:ext uri="{9D8B030D-6E8A-4147-A177-3AD203B41FA5}">
                      <a16:colId xmlns:a16="http://schemas.microsoft.com/office/drawing/2014/main" val="379623323"/>
                    </a:ext>
                  </a:extLst>
                </a:gridCol>
                <a:gridCol w="4066903">
                  <a:extLst>
                    <a:ext uri="{9D8B030D-6E8A-4147-A177-3AD203B41FA5}">
                      <a16:colId xmlns:a16="http://schemas.microsoft.com/office/drawing/2014/main" val="2894527580"/>
                    </a:ext>
                  </a:extLst>
                </a:gridCol>
                <a:gridCol w="2033452">
                  <a:extLst>
                    <a:ext uri="{9D8B030D-6E8A-4147-A177-3AD203B41FA5}">
                      <a16:colId xmlns:a16="http://schemas.microsoft.com/office/drawing/2014/main" val="710091361"/>
                    </a:ext>
                  </a:extLst>
                </a:gridCol>
              </a:tblGrid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1100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Birth of Samuel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"/>
                        </a:rPr>
                        <a:t>1 Samuel 1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06194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1100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Hannah's Song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3"/>
                        </a:rPr>
                        <a:t>1 Samuel 2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812598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1070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Battle of Shiloh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4"/>
                        </a:rPr>
                        <a:t>1 Samuel 3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317261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1070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Philistines Take the Ark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5"/>
                        </a:rPr>
                        <a:t>1 Samuel 4, 5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367629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1070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Philistines Return the Ark to Israel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6"/>
                        </a:rPr>
                        <a:t>1 Samuel 6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43285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1070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Ark brought to Abinadab's House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7"/>
                        </a:rPr>
                        <a:t>1 Samuel 7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2150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1050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Israelites Repent at Mizpeh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7"/>
                        </a:rPr>
                        <a:t>1 Samuel 7:3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731623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1043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Saul Becomes King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8"/>
                        </a:rPr>
                        <a:t>1 Samuel 8 - 10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318381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1042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Saul Defeats the Ammonites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9"/>
                        </a:rPr>
                        <a:t>1 Samuel 11, 12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949820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1041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Saul's War with the Philistines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0"/>
                        </a:rPr>
                        <a:t>1 Samuel 13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653452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1041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Jonathan's Miraculous Victory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1"/>
                        </a:rPr>
                        <a:t>1 Samuel 14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850013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1028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Saul's Disobedience and Samuel's Rebuke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2"/>
                        </a:rPr>
                        <a:t>1 Samuel 15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153471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1024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Samuel Anoints David at Bethlehem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3"/>
                        </a:rPr>
                        <a:t>1 Samuel 16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22488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1024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David Kills Goliath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4"/>
                        </a:rPr>
                        <a:t>1 Samuel 17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73236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1015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Jonathan's Friendship with David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5"/>
                        </a:rPr>
                        <a:t>1 Samuel 18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424696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1014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David Protected from Saul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6"/>
                        </a:rPr>
                        <a:t>1 Samuel 19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420706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1013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David and Jonathan's Covenant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7"/>
                        </a:rPr>
                        <a:t>1 Samuel 20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011733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1012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David at Nob and Gath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8"/>
                        </a:rPr>
                        <a:t>1 Samuel 21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928896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1011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Saul Slays the Priests of Nob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19"/>
                        </a:rPr>
                        <a:t>1 Samuel 22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719138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1011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David Flees Saul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0"/>
                        </a:rPr>
                        <a:t>1 Samuel 23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691134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1011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David Spares Saul's Life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1"/>
                        </a:rPr>
                        <a:t>1 Samuel 24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70164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1011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 Display" panose="020B0004020202020204" pitchFamily="34" charset="0"/>
                        </a:rPr>
                        <a:t>Samuel Dies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2"/>
                        </a:rPr>
                        <a:t>1 Samuel 25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17799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1011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David Spares Saul a Second Time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3"/>
                        </a:rPr>
                        <a:t>1 Samuel 26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451808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David Flees to the Philistines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4"/>
                        </a:rPr>
                        <a:t>1 Samuel 27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822406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Saul and the Witch of Endor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5"/>
                        </a:rPr>
                        <a:t>1 Samuel 28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020006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Achish Sends David Away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6"/>
                        </a:rPr>
                        <a:t>1 Samuel 29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8079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David Destroys the Amalekites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7"/>
                        </a:rPr>
                        <a:t>1 Samuel 30</a:t>
                      </a:r>
                      <a:endParaRPr lang="en-GB" sz="140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944046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ptos Display" panose="020B0004020202020204" pitchFamily="34" charset="0"/>
                        </a:rPr>
                        <a:t>1010 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 Display" panose="020B0004020202020204" pitchFamily="34" charset="0"/>
                        </a:rPr>
                        <a:t>Saul and His Sons Killed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rgbClr val="008AE6"/>
                          </a:solidFill>
                          <a:effectLst/>
                          <a:latin typeface="Aptos Display" panose="020B0004020202020204" pitchFamily="34" charset="0"/>
                          <a:hlinkClick r:id="rId28"/>
                        </a:rPr>
                        <a:t>1 Samuel 31</a:t>
                      </a:r>
                      <a:endParaRPr lang="en-GB" sz="1400" dirty="0">
                        <a:latin typeface="Aptos Display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4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07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69E573-9509-A91D-E5B8-0DC82AC1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07" y="0"/>
            <a:ext cx="44519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ul's Journey to Kingship - The Bible Journey">
            <a:extLst>
              <a:ext uri="{FF2B5EF4-FFF2-40B4-BE49-F238E27FC236}">
                <a16:creationId xmlns:a16="http://schemas.microsoft.com/office/drawing/2014/main" id="{CDACE6F2-5002-DD2B-E8C9-9F73840C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0"/>
            <a:ext cx="927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C063175DF504CA88AF12C082CE016" ma:contentTypeVersion="12" ma:contentTypeDescription="Create a new document." ma:contentTypeScope="" ma:versionID="8960a7ec408c687c2ff6439654392333">
  <xsd:schema xmlns:xsd="http://www.w3.org/2001/XMLSchema" xmlns:xs="http://www.w3.org/2001/XMLSchema" xmlns:p="http://schemas.microsoft.com/office/2006/metadata/properties" xmlns:ns2="7ab12f3f-b477-4c7f-9cbe-aef27c735382" xmlns:ns3="5131ba02-836f-4279-86cc-66acb1037933" targetNamespace="http://schemas.microsoft.com/office/2006/metadata/properties" ma:root="true" ma:fieldsID="4cd308358a9773bbb4208e3e2fa0185f" ns2:_="" ns3:_="">
    <xsd:import namespace="7ab12f3f-b477-4c7f-9cbe-aef27c735382"/>
    <xsd:import namespace="5131ba02-836f-4279-86cc-66acb1037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12f3f-b477-4c7f-9cbe-aef27c735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8bac6c-3eee-4b58-a120-65eda34c0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1ba02-836f-4279-86cc-66acb103793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380f19-97b3-413f-b378-67e6821b60bd}" ma:internalName="TaxCatchAll" ma:showField="CatchAllData" ma:web="5131ba02-836f-4279-86cc-66acb1037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1ba02-836f-4279-86cc-66acb1037933" xsi:nil="true"/>
    <lcf76f155ced4ddcb4097134ff3c332f xmlns="7ab12f3f-b477-4c7f-9cbe-aef27c7353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C43686-CE05-4BB3-8519-07B245737C3D}"/>
</file>

<file path=customXml/itemProps2.xml><?xml version="1.0" encoding="utf-8"?>
<ds:datastoreItem xmlns:ds="http://schemas.openxmlformats.org/officeDocument/2006/customXml" ds:itemID="{CD3B0015-59C5-48F2-AEC2-296975DEA03D}"/>
</file>

<file path=customXml/itemProps3.xml><?xml version="1.0" encoding="utf-8"?>
<ds:datastoreItem xmlns:ds="http://schemas.openxmlformats.org/officeDocument/2006/customXml" ds:itemID="{5B71F83E-28FF-4DC9-A0CE-B13394F08DA8}"/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269</Words>
  <Application>Microsoft Office PowerPoint</Application>
  <PresentationFormat>Widescreen</PresentationFormat>
  <Paragraphs>86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Joe Sutton</cp:lastModifiedBy>
  <cp:revision>1</cp:revision>
  <dcterms:modified xsi:type="dcterms:W3CDTF">2024-03-16T15:51:07Z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0x010100EB2C063175DF504CA88AF12C082CE016</vt:lpwstr>
  </property>
</Properties>
</file>