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0" r:id="rId5"/>
    <p:sldId id="258" r:id="rId6"/>
    <p:sldId id="259" r:id="rId7"/>
    <p:sldId id="263" r:id="rId8"/>
  </p:sldIdLst>
  <p:sldSz cx="12192000" cy="6858000"/>
  <p:notesSz cx="12192000" cy="6858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105"/>
    <a:srgbClr val="CCB46E"/>
    <a:srgbClr val="080902"/>
    <a:srgbClr val="7F5608"/>
    <a:srgbClr val="F3D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85279-1B88-4390-9508-3CC855CD6BA9}" v="3" dt="2024-09-07T14:47:30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5" y="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Sutton" userId="a3a8cf07-47e2-4430-9ab4-9491b86a21d4" providerId="ADAL" clId="{0D285279-1B88-4390-9508-3CC855CD6BA9}"/>
    <pc:docChg chg="undo custSel addSld delSld modSld sldOrd">
      <pc:chgData name="Joe Sutton" userId="a3a8cf07-47e2-4430-9ab4-9491b86a21d4" providerId="ADAL" clId="{0D285279-1B88-4390-9508-3CC855CD6BA9}" dt="2024-09-08T09:09:26.036" v="584" actId="2696"/>
      <pc:docMkLst>
        <pc:docMk/>
      </pc:docMkLst>
      <pc:sldChg chg="addSp delSp modSp mod">
        <pc:chgData name="Joe Sutton" userId="a3a8cf07-47e2-4430-9ab4-9491b86a21d4" providerId="ADAL" clId="{0D285279-1B88-4390-9508-3CC855CD6BA9}" dt="2024-09-07T13:01:27.869" v="47" actId="1076"/>
        <pc:sldMkLst>
          <pc:docMk/>
          <pc:sldMk cId="0" sldId="258"/>
        </pc:sldMkLst>
        <pc:picChg chg="add mod">
          <ac:chgData name="Joe Sutton" userId="a3a8cf07-47e2-4430-9ab4-9491b86a21d4" providerId="ADAL" clId="{0D285279-1B88-4390-9508-3CC855CD6BA9}" dt="2024-09-07T13:01:27.869" v="47" actId="1076"/>
          <ac:picMkLst>
            <pc:docMk/>
            <pc:sldMk cId="0" sldId="258"/>
            <ac:picMk id="3" creationId="{68E1C61C-2913-BB20-C8E9-6469C4DE2A0A}"/>
          </ac:picMkLst>
        </pc:picChg>
        <pc:picChg chg="del">
          <ac:chgData name="Joe Sutton" userId="a3a8cf07-47e2-4430-9ab4-9491b86a21d4" providerId="ADAL" clId="{0D285279-1B88-4390-9508-3CC855CD6BA9}" dt="2024-09-07T12:59:38.405" v="13" actId="478"/>
          <ac:picMkLst>
            <pc:docMk/>
            <pc:sldMk cId="0" sldId="258"/>
            <ac:picMk id="4" creationId="{051F6C0B-38C1-8683-94E1-C8C16DB3424A}"/>
          </ac:picMkLst>
        </pc:picChg>
        <pc:picChg chg="del mod">
          <ac:chgData name="Joe Sutton" userId="a3a8cf07-47e2-4430-9ab4-9491b86a21d4" providerId="ADAL" clId="{0D285279-1B88-4390-9508-3CC855CD6BA9}" dt="2024-09-07T13:00:58.748" v="17" actId="478"/>
          <ac:picMkLst>
            <pc:docMk/>
            <pc:sldMk cId="0" sldId="258"/>
            <ac:picMk id="6" creationId="{3BC8BD24-E8FA-FDF1-4A1F-0F5CFA6B9B45}"/>
          </ac:picMkLst>
        </pc:picChg>
      </pc:sldChg>
      <pc:sldChg chg="addSp delSp modSp mod modAnim">
        <pc:chgData name="Joe Sutton" userId="a3a8cf07-47e2-4430-9ab4-9491b86a21d4" providerId="ADAL" clId="{0D285279-1B88-4390-9508-3CC855CD6BA9}" dt="2024-09-07T13:37:19.709" v="567" actId="1076"/>
        <pc:sldMkLst>
          <pc:docMk/>
          <pc:sldMk cId="185105442" sldId="259"/>
        </pc:sldMkLst>
        <pc:spChg chg="mod">
          <ac:chgData name="Joe Sutton" userId="a3a8cf07-47e2-4430-9ab4-9491b86a21d4" providerId="ADAL" clId="{0D285279-1B88-4390-9508-3CC855CD6BA9}" dt="2024-09-07T13:37:19.709" v="567" actId="1076"/>
          <ac:spMkLst>
            <pc:docMk/>
            <pc:sldMk cId="185105442" sldId="259"/>
            <ac:spMk id="2" creationId="{BC3FE579-E1EA-117C-E75A-FA487A9797E0}"/>
          </ac:spMkLst>
        </pc:spChg>
        <pc:picChg chg="del">
          <ac:chgData name="Joe Sutton" userId="a3a8cf07-47e2-4430-9ab4-9491b86a21d4" providerId="ADAL" clId="{0D285279-1B88-4390-9508-3CC855CD6BA9}" dt="2024-09-07T13:02:50.482" v="62" actId="478"/>
          <ac:picMkLst>
            <pc:docMk/>
            <pc:sldMk cId="185105442" sldId="259"/>
            <ac:picMk id="3" creationId="{37194859-E177-5CEB-E908-AA43CDF25785}"/>
          </ac:picMkLst>
        </pc:picChg>
        <pc:picChg chg="add mod">
          <ac:chgData name="Joe Sutton" userId="a3a8cf07-47e2-4430-9ab4-9491b86a21d4" providerId="ADAL" clId="{0D285279-1B88-4390-9508-3CC855CD6BA9}" dt="2024-09-07T13:35:41.878" v="566" actId="14861"/>
          <ac:picMkLst>
            <pc:docMk/>
            <pc:sldMk cId="185105442" sldId="259"/>
            <ac:picMk id="4" creationId="{C9B197DE-C385-2607-0C19-BB32014C7CF6}"/>
          </ac:picMkLst>
        </pc:picChg>
      </pc:sldChg>
      <pc:sldChg chg="modSp mod">
        <pc:chgData name="Joe Sutton" userId="a3a8cf07-47e2-4430-9ab4-9491b86a21d4" providerId="ADAL" clId="{0D285279-1B88-4390-9508-3CC855CD6BA9}" dt="2024-09-07T12:50:22.064" v="12" actId="20577"/>
        <pc:sldMkLst>
          <pc:docMk/>
          <pc:sldMk cId="938135799" sldId="260"/>
        </pc:sldMkLst>
        <pc:spChg chg="mod">
          <ac:chgData name="Joe Sutton" userId="a3a8cf07-47e2-4430-9ab4-9491b86a21d4" providerId="ADAL" clId="{0D285279-1B88-4390-9508-3CC855CD6BA9}" dt="2024-09-07T12:50:14.367" v="0" actId="20577"/>
          <ac:spMkLst>
            <pc:docMk/>
            <pc:sldMk cId="938135799" sldId="260"/>
            <ac:spMk id="2" creationId="{B8380B18-549F-502D-11A6-CD94EF95D120}"/>
          </ac:spMkLst>
        </pc:spChg>
        <pc:spChg chg="mod">
          <ac:chgData name="Joe Sutton" userId="a3a8cf07-47e2-4430-9ab4-9491b86a21d4" providerId="ADAL" clId="{0D285279-1B88-4390-9508-3CC855CD6BA9}" dt="2024-09-07T12:50:22.064" v="12" actId="20577"/>
          <ac:spMkLst>
            <pc:docMk/>
            <pc:sldMk cId="938135799" sldId="260"/>
            <ac:spMk id="3" creationId="{85BB27C5-E6B4-2099-5E6C-43A115185545}"/>
          </ac:spMkLst>
        </pc:spChg>
      </pc:sldChg>
      <pc:sldChg chg="del">
        <pc:chgData name="Joe Sutton" userId="a3a8cf07-47e2-4430-9ab4-9491b86a21d4" providerId="ADAL" clId="{0D285279-1B88-4390-9508-3CC855CD6BA9}" dt="2024-09-07T14:47:28.480" v="568" actId="2696"/>
        <pc:sldMkLst>
          <pc:docMk/>
          <pc:sldMk cId="2885625639" sldId="261"/>
        </pc:sldMkLst>
      </pc:sldChg>
      <pc:sldChg chg="addSp delSp modSp del mod">
        <pc:chgData name="Joe Sutton" userId="a3a8cf07-47e2-4430-9ab4-9491b86a21d4" providerId="ADAL" clId="{0D285279-1B88-4390-9508-3CC855CD6BA9}" dt="2024-09-08T09:09:26.036" v="584" actId="2696"/>
        <pc:sldMkLst>
          <pc:docMk/>
          <pc:sldMk cId="2673554327" sldId="262"/>
        </pc:sldMkLst>
        <pc:spChg chg="add del mod">
          <ac:chgData name="Joe Sutton" userId="a3a8cf07-47e2-4430-9ab4-9491b86a21d4" providerId="ADAL" clId="{0D285279-1B88-4390-9508-3CC855CD6BA9}" dt="2024-09-07T14:47:41.464" v="580" actId="20577"/>
          <ac:spMkLst>
            <pc:docMk/>
            <pc:sldMk cId="2673554327" sldId="262"/>
            <ac:spMk id="2" creationId="{BC3FE579-E1EA-117C-E75A-FA487A9797E0}"/>
          </ac:spMkLst>
        </pc:spChg>
        <pc:picChg chg="del">
          <ac:chgData name="Joe Sutton" userId="a3a8cf07-47e2-4430-9ab4-9491b86a21d4" providerId="ADAL" clId="{0D285279-1B88-4390-9508-3CC855CD6BA9}" dt="2024-09-07T14:47:30.529" v="569" actId="478"/>
          <ac:picMkLst>
            <pc:docMk/>
            <pc:sldMk cId="2673554327" sldId="262"/>
            <ac:picMk id="1026" creationId="{7D2E0338-6B9B-7ED4-B272-9E91EFD3CF7D}"/>
          </ac:picMkLst>
        </pc:picChg>
      </pc:sldChg>
      <pc:sldChg chg="add ord">
        <pc:chgData name="Joe Sutton" userId="a3a8cf07-47e2-4430-9ab4-9491b86a21d4" providerId="ADAL" clId="{0D285279-1B88-4390-9508-3CC855CD6BA9}" dt="2024-09-07T15:50:27.737" v="583"/>
        <pc:sldMkLst>
          <pc:docMk/>
          <pc:sldMk cId="2680164783" sldId="263"/>
        </pc:sldMkLst>
      </pc:sldChg>
    </pc:docChg>
  </pc:docChgLst>
  <pc:docChgLst>
    <pc:chgData name="Joe Sutton" userId="f3319221b860c400" providerId="LiveId" clId="{9C857AA9-AE7F-439B-B4AA-C30CB70B4C39}"/>
    <pc:docChg chg="undo custSel addSld delSld modSld">
      <pc:chgData name="Joe Sutton" userId="f3319221b860c400" providerId="LiveId" clId="{9C857AA9-AE7F-439B-B4AA-C30CB70B4C39}" dt="2024-06-16T06:39:05.063" v="103" actId="1440"/>
      <pc:docMkLst>
        <pc:docMk/>
      </pc:docMkLst>
      <pc:sldChg chg="addSp delSp modSp mod">
        <pc:chgData name="Joe Sutton" userId="f3319221b860c400" providerId="LiveId" clId="{9C857AA9-AE7F-439B-B4AA-C30CB70B4C39}" dt="2024-06-16T06:21:07.968" v="75" actId="1076"/>
        <pc:sldMkLst>
          <pc:docMk/>
          <pc:sldMk cId="0" sldId="258"/>
        </pc:sldMkLst>
        <pc:picChg chg="add del mod">
          <ac:chgData name="Joe Sutton" userId="f3319221b860c400" providerId="LiveId" clId="{9C857AA9-AE7F-439B-B4AA-C30CB70B4C39}" dt="2024-06-16T06:05:37.880" v="61" actId="478"/>
          <ac:picMkLst>
            <pc:docMk/>
            <pc:sldMk cId="0" sldId="258"/>
            <ac:picMk id="3" creationId="{B928AFA0-D237-7A6D-6622-20CFCAB73DB5}"/>
          </ac:picMkLst>
        </pc:picChg>
        <pc:picChg chg="add mod">
          <ac:chgData name="Joe Sutton" userId="f3319221b860c400" providerId="LiveId" clId="{9C857AA9-AE7F-439B-B4AA-C30CB70B4C39}" dt="2024-06-16T06:21:04.645" v="74" actId="1076"/>
          <ac:picMkLst>
            <pc:docMk/>
            <pc:sldMk cId="0" sldId="258"/>
            <ac:picMk id="4" creationId="{051F6C0B-38C1-8683-94E1-C8C16DB3424A}"/>
          </ac:picMkLst>
        </pc:picChg>
        <pc:picChg chg="del">
          <ac:chgData name="Joe Sutton" userId="f3319221b860c400" providerId="LiveId" clId="{9C857AA9-AE7F-439B-B4AA-C30CB70B4C39}" dt="2024-06-14T05:57:59.435" v="42" actId="478"/>
          <ac:picMkLst>
            <pc:docMk/>
            <pc:sldMk cId="0" sldId="258"/>
            <ac:picMk id="5" creationId="{9C69E573-9509-A91D-E5B8-0DC82AC1BF00}"/>
          </ac:picMkLst>
        </pc:picChg>
        <pc:picChg chg="add mod ord">
          <ac:chgData name="Joe Sutton" userId="f3319221b860c400" providerId="LiveId" clId="{9C857AA9-AE7F-439B-B4AA-C30CB70B4C39}" dt="2024-06-16T06:21:07.968" v="75" actId="1076"/>
          <ac:picMkLst>
            <pc:docMk/>
            <pc:sldMk cId="0" sldId="258"/>
            <ac:picMk id="6" creationId="{3BC8BD24-E8FA-FDF1-4A1F-0F5CFA6B9B45}"/>
          </ac:picMkLst>
        </pc:picChg>
      </pc:sldChg>
      <pc:sldChg chg="addSp delSp modSp mod">
        <pc:chgData name="Joe Sutton" userId="f3319221b860c400" providerId="LiveId" clId="{9C857AA9-AE7F-439B-B4AA-C30CB70B4C39}" dt="2024-06-14T05:51:59.696" v="41" actId="1440"/>
        <pc:sldMkLst>
          <pc:docMk/>
          <pc:sldMk cId="185105442" sldId="259"/>
        </pc:sldMkLst>
        <pc:spChg chg="add mod">
          <ac:chgData name="Joe Sutton" userId="f3319221b860c400" providerId="LiveId" clId="{9C857AA9-AE7F-439B-B4AA-C30CB70B4C39}" dt="2024-06-14T05:50:44.024" v="37" actId="1076"/>
          <ac:spMkLst>
            <pc:docMk/>
            <pc:sldMk cId="185105442" sldId="259"/>
            <ac:spMk id="2" creationId="{BC3FE579-E1EA-117C-E75A-FA487A9797E0}"/>
          </ac:spMkLst>
        </pc:spChg>
        <pc:picChg chg="add mod">
          <ac:chgData name="Joe Sutton" userId="f3319221b860c400" providerId="LiveId" clId="{9C857AA9-AE7F-439B-B4AA-C30CB70B4C39}" dt="2024-06-14T05:51:59.696" v="41" actId="1440"/>
          <ac:picMkLst>
            <pc:docMk/>
            <pc:sldMk cId="185105442" sldId="259"/>
            <ac:picMk id="3" creationId="{37194859-E177-5CEB-E908-AA43CDF25785}"/>
          </ac:picMkLst>
        </pc:picChg>
        <pc:picChg chg="del">
          <ac:chgData name="Joe Sutton" userId="f3319221b860c400" providerId="LiveId" clId="{9C857AA9-AE7F-439B-B4AA-C30CB70B4C39}" dt="2024-06-14T05:49:54.386" v="15" actId="478"/>
          <ac:picMkLst>
            <pc:docMk/>
            <pc:sldMk cId="185105442" sldId="259"/>
            <ac:picMk id="1026" creationId="{CDACE6F2-5002-DD2B-E8C9-9F73840CA771}"/>
          </ac:picMkLst>
        </pc:picChg>
      </pc:sldChg>
      <pc:sldChg chg="modSp mod">
        <pc:chgData name="Joe Sutton" userId="f3319221b860c400" providerId="LiveId" clId="{9C857AA9-AE7F-439B-B4AA-C30CB70B4C39}" dt="2024-06-14T05:49:35.997" v="13" actId="20577"/>
        <pc:sldMkLst>
          <pc:docMk/>
          <pc:sldMk cId="938135799" sldId="260"/>
        </pc:sldMkLst>
        <pc:spChg chg="mod">
          <ac:chgData name="Joe Sutton" userId="f3319221b860c400" providerId="LiveId" clId="{9C857AA9-AE7F-439B-B4AA-C30CB70B4C39}" dt="2024-06-14T05:49:25.028" v="4" actId="20577"/>
          <ac:spMkLst>
            <pc:docMk/>
            <pc:sldMk cId="938135799" sldId="260"/>
            <ac:spMk id="2" creationId="{B8380B18-549F-502D-11A6-CD94EF95D120}"/>
          </ac:spMkLst>
        </pc:spChg>
        <pc:spChg chg="mod">
          <ac:chgData name="Joe Sutton" userId="f3319221b860c400" providerId="LiveId" clId="{9C857AA9-AE7F-439B-B4AA-C30CB70B4C39}" dt="2024-06-14T05:49:35.997" v="13" actId="20577"/>
          <ac:spMkLst>
            <pc:docMk/>
            <pc:sldMk cId="938135799" sldId="260"/>
            <ac:spMk id="3" creationId="{85BB27C5-E6B4-2099-5E6C-43A115185545}"/>
          </ac:spMkLst>
        </pc:spChg>
      </pc:sldChg>
      <pc:sldChg chg="addSp delSp modSp add mod">
        <pc:chgData name="Joe Sutton" userId="f3319221b860c400" providerId="LiveId" clId="{9C857AA9-AE7F-439B-B4AA-C30CB70B4C39}" dt="2024-06-15T06:35:10.871" v="60" actId="1440"/>
        <pc:sldMkLst>
          <pc:docMk/>
          <pc:sldMk cId="2885625639" sldId="261"/>
        </pc:sldMkLst>
        <pc:spChg chg="add del mod">
          <ac:chgData name="Joe Sutton" userId="f3319221b860c400" providerId="LiveId" clId="{9C857AA9-AE7F-439B-B4AA-C30CB70B4C39}" dt="2024-06-15T06:34:40.414" v="50" actId="478"/>
          <ac:spMkLst>
            <pc:docMk/>
            <pc:sldMk cId="2885625639" sldId="261"/>
            <ac:spMk id="4" creationId="{35344F8D-D3EF-760E-9958-3D959549B6F8}"/>
          </ac:spMkLst>
        </pc:spChg>
        <pc:spChg chg="add del">
          <ac:chgData name="Joe Sutton" userId="f3319221b860c400" providerId="LiveId" clId="{9C857AA9-AE7F-439B-B4AA-C30CB70B4C39}" dt="2024-06-15T06:34:51.244" v="52" actId="478"/>
          <ac:spMkLst>
            <pc:docMk/>
            <pc:sldMk cId="2885625639" sldId="261"/>
            <ac:spMk id="5" creationId="{B7539372-814D-26BC-9379-472C9203AE59}"/>
          </ac:spMkLst>
        </pc:spChg>
        <pc:picChg chg="del">
          <ac:chgData name="Joe Sutton" userId="f3319221b860c400" providerId="LiveId" clId="{9C857AA9-AE7F-439B-B4AA-C30CB70B4C39}" dt="2024-06-15T06:34:23.598" v="46" actId="478"/>
          <ac:picMkLst>
            <pc:docMk/>
            <pc:sldMk cId="2885625639" sldId="261"/>
            <ac:picMk id="3" creationId="{37194859-E177-5CEB-E908-AA43CDF25785}"/>
          </ac:picMkLst>
        </pc:picChg>
        <pc:picChg chg="add mod">
          <ac:chgData name="Joe Sutton" userId="f3319221b860c400" providerId="LiveId" clId="{9C857AA9-AE7F-439B-B4AA-C30CB70B4C39}" dt="2024-06-15T06:35:10.871" v="60" actId="1440"/>
          <ac:picMkLst>
            <pc:docMk/>
            <pc:sldMk cId="2885625639" sldId="261"/>
            <ac:picMk id="7" creationId="{A04F5EC5-0417-3863-E2F1-FA4A51C6F7B3}"/>
          </ac:picMkLst>
        </pc:picChg>
      </pc:sldChg>
      <pc:sldChg chg="del">
        <pc:chgData name="Joe Sutton" userId="f3319221b860c400" providerId="LiveId" clId="{9C857AA9-AE7F-439B-B4AA-C30CB70B4C39}" dt="2024-06-14T05:49:44.606" v="14" actId="2696"/>
        <pc:sldMkLst>
          <pc:docMk/>
          <pc:sldMk cId="3289076559" sldId="261"/>
        </pc:sldMkLst>
      </pc:sldChg>
      <pc:sldChg chg="addSp delSp modSp add mod">
        <pc:chgData name="Joe Sutton" userId="f3319221b860c400" providerId="LiveId" clId="{9C857AA9-AE7F-439B-B4AA-C30CB70B4C39}" dt="2024-06-16T06:39:05.063" v="103" actId="1440"/>
        <pc:sldMkLst>
          <pc:docMk/>
          <pc:sldMk cId="2673554327" sldId="262"/>
        </pc:sldMkLst>
        <pc:spChg chg="mod">
          <ac:chgData name="Joe Sutton" userId="f3319221b860c400" providerId="LiveId" clId="{9C857AA9-AE7F-439B-B4AA-C30CB70B4C39}" dt="2024-06-16T06:38:53.342" v="101" actId="20577"/>
          <ac:spMkLst>
            <pc:docMk/>
            <pc:sldMk cId="2673554327" sldId="262"/>
            <ac:spMk id="2" creationId="{BC3FE579-E1EA-117C-E75A-FA487A9797E0}"/>
          </ac:spMkLst>
        </pc:spChg>
        <pc:picChg chg="del">
          <ac:chgData name="Joe Sutton" userId="f3319221b860c400" providerId="LiveId" clId="{9C857AA9-AE7F-439B-B4AA-C30CB70B4C39}" dt="2024-06-16T06:38:46.527" v="77" actId="478"/>
          <ac:picMkLst>
            <pc:docMk/>
            <pc:sldMk cId="2673554327" sldId="262"/>
            <ac:picMk id="7" creationId="{A04F5EC5-0417-3863-E2F1-FA4A51C6F7B3}"/>
          </ac:picMkLst>
        </pc:picChg>
        <pc:picChg chg="add mod">
          <ac:chgData name="Joe Sutton" userId="f3319221b860c400" providerId="LiveId" clId="{9C857AA9-AE7F-439B-B4AA-C30CB70B4C39}" dt="2024-06-16T06:39:05.063" v="103" actId="1440"/>
          <ac:picMkLst>
            <pc:docMk/>
            <pc:sldMk cId="2673554327" sldId="262"/>
            <ac:picMk id="1026" creationId="{7D2E0338-6B9B-7ED4-B272-9E91EFD3CF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76300" y="1778000"/>
            <a:ext cx="10414000" cy="13208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742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76300" y="3111499"/>
            <a:ext cx="10414000" cy="952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869950" y="4063999"/>
            <a:ext cx="10426700" cy="889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63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035049" y="857250"/>
            <a:ext cx="9505950" cy="43053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4993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143000" y="5460999"/>
            <a:ext cx="7620000" cy="654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4900">
                <a:solidFill>
                  <a:srgbClr val="472A05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9017000" y="5524500"/>
            <a:ext cx="1333500" cy="571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4200">
                <a:solidFill>
                  <a:srgbClr val="472A05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6750" y="647700"/>
            <a:ext cx="10858500" cy="5562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73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311150" y="203200"/>
            <a:ext cx="11569700" cy="6451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733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1460499"/>
            <a:ext cx="10426700" cy="33274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2044700"/>
            <a:ext cx="9601200" cy="33147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2649" y="2286000"/>
            <a:ext cx="10426700" cy="1339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742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95400" y="3619500"/>
            <a:ext cx="9601200" cy="577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5600">
                <a:solidFill>
                  <a:srgbClr val="472A05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VfdExb3jaA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80B18-549F-502D-11A6-CD94EF95D120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GB" dirty="0">
                <a:latin typeface="Aptos Display" panose="020B0004020202020204" pitchFamily="34" charset="0"/>
              </a:rPr>
              <a:t>1 Samuel 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B27C5-E6B4-2099-5E6C-43A115185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>
                <a:latin typeface="Aptos Display" panose="020B0004020202020204" pitchFamily="34" charset="0"/>
              </a:rPr>
              <a:t>8 Sep 2024</a:t>
            </a:r>
          </a:p>
        </p:txBody>
      </p:sp>
    </p:spTree>
    <p:extLst>
      <p:ext uri="{BB962C8B-B14F-4D97-AF65-F5344CB8AC3E}">
        <p14:creationId xmlns:p14="http://schemas.microsoft.com/office/powerpoint/2010/main" val="93813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1C61C-2913-BB20-C8E9-6469C4DE2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12" y="0"/>
            <a:ext cx="48291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3FE579-E1EA-117C-E75A-FA487A9797E0}"/>
              </a:ext>
            </a:extLst>
          </p:cNvPr>
          <p:cNvSpPr txBox="1"/>
          <p:nvPr/>
        </p:nvSpPr>
        <p:spPr>
          <a:xfrm>
            <a:off x="1016000" y="71306"/>
            <a:ext cx="394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Valley of </a:t>
            </a:r>
            <a:r>
              <a:rPr lang="en-GB" sz="2800" dirty="0" err="1"/>
              <a:t>Elah</a:t>
            </a:r>
            <a:endParaRPr lang="en-GB" sz="2800" dirty="0"/>
          </a:p>
        </p:txBody>
      </p:sp>
      <p:pic>
        <p:nvPicPr>
          <p:cNvPr id="4" name="Online Media 3" title="David &amp; Goliath: The Valley of Elah">
            <a:hlinkClick r:id="" action="ppaction://media"/>
            <a:extLst>
              <a:ext uri="{FF2B5EF4-FFF2-40B4-BE49-F238E27FC236}">
                <a16:creationId xmlns:a16="http://schemas.microsoft.com/office/drawing/2014/main" id="{C9B197DE-C385-2607-0C19-BB32014C7C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80B18-549F-502D-11A6-CD94EF95D120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GB" dirty="0">
                <a:latin typeface="Aptos Display" panose="020B0004020202020204" pitchFamily="34" charset="0"/>
              </a:rPr>
              <a:t>1 Samuel 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B27C5-E6B4-2099-5E6C-43A115185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>
                <a:latin typeface="Aptos Display" panose="020B0004020202020204" pitchFamily="34" charset="0"/>
              </a:rPr>
              <a:t>8 Sep 2024</a:t>
            </a:r>
          </a:p>
        </p:txBody>
      </p:sp>
    </p:spTree>
    <p:extLst>
      <p:ext uri="{BB962C8B-B14F-4D97-AF65-F5344CB8AC3E}">
        <p14:creationId xmlns:p14="http://schemas.microsoft.com/office/powerpoint/2010/main" val="268016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1ba02-836f-4279-86cc-66acb1037933" xsi:nil="true"/>
    <lcf76f155ced4ddcb4097134ff3c332f xmlns="7ab12f3f-b477-4c7f-9cbe-aef27c73538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C063175DF504CA88AF12C082CE016" ma:contentTypeVersion="12" ma:contentTypeDescription="Create a new document." ma:contentTypeScope="" ma:versionID="8960a7ec408c687c2ff6439654392333">
  <xsd:schema xmlns:xsd="http://www.w3.org/2001/XMLSchema" xmlns:xs="http://www.w3.org/2001/XMLSchema" xmlns:p="http://schemas.microsoft.com/office/2006/metadata/properties" xmlns:ns2="7ab12f3f-b477-4c7f-9cbe-aef27c735382" xmlns:ns3="5131ba02-836f-4279-86cc-66acb1037933" targetNamespace="http://schemas.microsoft.com/office/2006/metadata/properties" ma:root="true" ma:fieldsID="4cd308358a9773bbb4208e3e2fa0185f" ns2:_="" ns3:_="">
    <xsd:import namespace="7ab12f3f-b477-4c7f-9cbe-aef27c735382"/>
    <xsd:import namespace="5131ba02-836f-4279-86cc-66acb1037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12f3f-b477-4c7f-9cbe-aef27c735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8bac6c-3eee-4b58-a120-65eda34c0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1ba02-836f-4279-86cc-66acb103793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380f19-97b3-413f-b378-67e6821b60bd}" ma:internalName="TaxCatchAll" ma:showField="CatchAllData" ma:web="5131ba02-836f-4279-86cc-66acb1037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A9D15-EB1C-465D-8B87-3C97F444AB2B}">
  <ds:schemaRefs>
    <ds:schemaRef ds:uri="http://schemas.microsoft.com/office/2006/metadata/properties"/>
    <ds:schemaRef ds:uri="http://schemas.microsoft.com/office/infopath/2007/PartnerControls"/>
    <ds:schemaRef ds:uri="5131ba02-836f-4279-86cc-66acb1037933"/>
    <ds:schemaRef ds:uri="7ab12f3f-b477-4c7f-9cbe-aef27c735382"/>
  </ds:schemaRefs>
</ds:datastoreItem>
</file>

<file path=customXml/itemProps2.xml><?xml version="1.0" encoding="utf-8"?>
<ds:datastoreItem xmlns:ds="http://schemas.openxmlformats.org/officeDocument/2006/customXml" ds:itemID="{99F6EC64-3D25-49B7-9DE8-29A9AE65D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12f3f-b477-4c7f-9cbe-aef27c735382"/>
    <ds:schemaRef ds:uri="5131ba02-836f-4279-86cc-66acb1037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ECC4A1-E1DF-4386-8A43-A498E343B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15</Words>
  <Application>Microsoft Office PowerPoint</Application>
  <PresentationFormat>Widescreen</PresentationFormat>
  <Paragraphs>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Joe Sutton</cp:lastModifiedBy>
  <cp:revision>2</cp:revision>
  <dcterms:modified xsi:type="dcterms:W3CDTF">2024-09-08T09:09:26Z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0x010100EB2C063175DF504CA88AF12C082CE016</vt:lpwstr>
  </property>
  <property fmtid="{D5CDD505-2E9C-101B-9397-08002B2CF9AE}" pid="3" name="MediaServiceImageTags">
    <vt:lpwstr/>
  </property>
</Properties>
</file>