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6" r:id="rId8"/>
    <p:sldId id="261" r:id="rId9"/>
    <p:sldId id="262" r:id="rId10"/>
    <p:sldId id="26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301A41-51CE-4E83-9416-EDB2AAF5CC8D}" v="6" dt="2025-09-19T20:40:10.6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1"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custSel addSld modSld sldOrd">
      <pc:chgData name="Ray Kelly" userId="fe8bf2b6eea63579" providerId="LiveId" clId="{B98B9D12-8AEB-4359-BED4-D52F3681A5A0}" dt="2025-09-20T06:50:13.972" v="8794" actId="27636"/>
      <pc:docMkLst>
        <pc:docMk/>
      </pc:docMkLst>
      <pc:sldChg chg="modSp mod">
        <pc:chgData name="Ray Kelly" userId="fe8bf2b6eea63579" providerId="LiveId" clId="{B98B9D12-8AEB-4359-BED4-D52F3681A5A0}" dt="2025-08-25T16:31:28.699" v="32" actId="20577"/>
        <pc:sldMkLst>
          <pc:docMk/>
          <pc:sldMk cId="2414091572" sldId="256"/>
        </pc:sldMkLst>
        <pc:spChg chg="mod">
          <ac:chgData name="Ray Kelly" userId="fe8bf2b6eea63579" providerId="LiveId" clId="{B98B9D12-8AEB-4359-BED4-D52F3681A5A0}" dt="2025-08-25T16:30:55.189" v="9" actId="20577"/>
          <ac:spMkLst>
            <pc:docMk/>
            <pc:sldMk cId="2414091572" sldId="256"/>
            <ac:spMk id="2" creationId="{3F40C661-ED11-4DE0-B056-08A38EA6DA37}"/>
          </ac:spMkLst>
        </pc:spChg>
        <pc:spChg chg="mod">
          <ac:chgData name="Ray Kelly" userId="fe8bf2b6eea63579" providerId="LiveId" clId="{B98B9D12-8AEB-4359-BED4-D52F3681A5A0}" dt="2025-08-25T16:31:28.699" v="32" actId="20577"/>
          <ac:spMkLst>
            <pc:docMk/>
            <pc:sldMk cId="2414091572" sldId="256"/>
            <ac:spMk id="3" creationId="{52253123-A7B4-C0C1-E965-0967F7620E52}"/>
          </ac:spMkLst>
        </pc:spChg>
      </pc:sldChg>
      <pc:sldChg chg="modSp new mod">
        <pc:chgData name="Ray Kelly" userId="fe8bf2b6eea63579" providerId="LiveId" clId="{B98B9D12-8AEB-4359-BED4-D52F3681A5A0}" dt="2025-09-19T20:12:02.257" v="8716" actId="20577"/>
        <pc:sldMkLst>
          <pc:docMk/>
          <pc:sldMk cId="3252822289" sldId="257"/>
        </pc:sldMkLst>
        <pc:spChg chg="mod">
          <ac:chgData name="Ray Kelly" userId="fe8bf2b6eea63579" providerId="LiveId" clId="{B98B9D12-8AEB-4359-BED4-D52F3681A5A0}" dt="2025-08-25T16:32:41.346" v="39" actId="113"/>
          <ac:spMkLst>
            <pc:docMk/>
            <pc:sldMk cId="3252822289" sldId="257"/>
            <ac:spMk id="2" creationId="{D74B20D1-A314-EBCE-0665-DD75D3A162F2}"/>
          </ac:spMkLst>
        </pc:spChg>
        <pc:spChg chg="mod">
          <ac:chgData name="Ray Kelly" userId="fe8bf2b6eea63579" providerId="LiveId" clId="{B98B9D12-8AEB-4359-BED4-D52F3681A5A0}" dt="2025-09-19T20:12:02.257" v="8716" actId="20577"/>
          <ac:spMkLst>
            <pc:docMk/>
            <pc:sldMk cId="3252822289" sldId="257"/>
            <ac:spMk id="3" creationId="{2D0F5533-4E27-0B9B-3D50-BD966490861F}"/>
          </ac:spMkLst>
        </pc:spChg>
      </pc:sldChg>
      <pc:sldChg chg="modSp add mod">
        <pc:chgData name="Ray Kelly" userId="fe8bf2b6eea63579" providerId="LiveId" clId="{B98B9D12-8AEB-4359-BED4-D52F3681A5A0}" dt="2025-09-17T20:11:49.232" v="8662" actId="20577"/>
        <pc:sldMkLst>
          <pc:docMk/>
          <pc:sldMk cId="1537082879" sldId="258"/>
        </pc:sldMkLst>
        <pc:spChg chg="mod">
          <ac:chgData name="Ray Kelly" userId="fe8bf2b6eea63579" providerId="LiveId" clId="{B98B9D12-8AEB-4359-BED4-D52F3681A5A0}" dt="2025-09-17T20:11:49.232" v="8662" actId="20577"/>
          <ac:spMkLst>
            <pc:docMk/>
            <pc:sldMk cId="1537082879" sldId="258"/>
            <ac:spMk id="3" creationId="{2D19B563-E2F4-D410-F905-C980FE12BD62}"/>
          </ac:spMkLst>
        </pc:spChg>
      </pc:sldChg>
      <pc:sldChg chg="modSp add mod">
        <pc:chgData name="Ray Kelly" userId="fe8bf2b6eea63579" providerId="LiveId" clId="{B98B9D12-8AEB-4359-BED4-D52F3681A5A0}" dt="2025-08-26T06:53:01.264" v="3689" actId="20577"/>
        <pc:sldMkLst>
          <pc:docMk/>
          <pc:sldMk cId="1958637064" sldId="259"/>
        </pc:sldMkLst>
        <pc:spChg chg="mod">
          <ac:chgData name="Ray Kelly" userId="fe8bf2b6eea63579" providerId="LiveId" clId="{B98B9D12-8AEB-4359-BED4-D52F3681A5A0}" dt="2025-08-26T06:53:01.264" v="3689" actId="20577"/>
          <ac:spMkLst>
            <pc:docMk/>
            <pc:sldMk cId="1958637064" sldId="259"/>
            <ac:spMk id="3" creationId="{A72A8605-9EBF-5116-0311-133BA2CE7BEE}"/>
          </ac:spMkLst>
        </pc:spChg>
      </pc:sldChg>
      <pc:sldChg chg="addSp new">
        <pc:chgData name="Ray Kelly" userId="fe8bf2b6eea63579" providerId="LiveId" clId="{B98B9D12-8AEB-4359-BED4-D52F3681A5A0}" dt="2025-08-26T06:54:37.704" v="3691"/>
        <pc:sldMkLst>
          <pc:docMk/>
          <pc:sldMk cId="2391500845" sldId="260"/>
        </pc:sldMkLst>
        <pc:picChg chg="add">
          <ac:chgData name="Ray Kelly" userId="fe8bf2b6eea63579" providerId="LiveId" clId="{B98B9D12-8AEB-4359-BED4-D52F3681A5A0}" dt="2025-08-26T06:54:37.704" v="3691"/>
          <ac:picMkLst>
            <pc:docMk/>
            <pc:sldMk cId="2391500845" sldId="260"/>
            <ac:picMk id="1026" creationId="{5797F8CE-BAC2-952D-1B18-4DB6E3EF45F6}"/>
          </ac:picMkLst>
        </pc:picChg>
      </pc:sldChg>
      <pc:sldChg chg="modSp add mod ord">
        <pc:chgData name="Ray Kelly" userId="fe8bf2b6eea63579" providerId="LiveId" clId="{B98B9D12-8AEB-4359-BED4-D52F3681A5A0}" dt="2025-08-27T06:38:39.359" v="5333" actId="20577"/>
        <pc:sldMkLst>
          <pc:docMk/>
          <pc:sldMk cId="3699823050" sldId="261"/>
        </pc:sldMkLst>
        <pc:spChg chg="mod">
          <ac:chgData name="Ray Kelly" userId="fe8bf2b6eea63579" providerId="LiveId" clId="{B98B9D12-8AEB-4359-BED4-D52F3681A5A0}" dt="2025-08-27T06:38:39.359" v="5333" actId="20577"/>
          <ac:spMkLst>
            <pc:docMk/>
            <pc:sldMk cId="3699823050" sldId="261"/>
            <ac:spMk id="3" creationId="{691BB199-566B-F3A9-E15B-6D04876CC278}"/>
          </ac:spMkLst>
        </pc:spChg>
      </pc:sldChg>
      <pc:sldChg chg="modSp add mod">
        <pc:chgData name="Ray Kelly" userId="fe8bf2b6eea63579" providerId="LiveId" clId="{B98B9D12-8AEB-4359-BED4-D52F3681A5A0}" dt="2025-09-20T06:50:13.972" v="8794" actId="27636"/>
        <pc:sldMkLst>
          <pc:docMk/>
          <pc:sldMk cId="3781289683" sldId="262"/>
        </pc:sldMkLst>
        <pc:spChg chg="mod">
          <ac:chgData name="Ray Kelly" userId="fe8bf2b6eea63579" providerId="LiveId" clId="{B98B9D12-8AEB-4359-BED4-D52F3681A5A0}" dt="2025-09-20T06:50:13.972" v="8794" actId="27636"/>
          <ac:spMkLst>
            <pc:docMk/>
            <pc:sldMk cId="3781289683" sldId="262"/>
            <ac:spMk id="3" creationId="{B681CBB1-791C-90C0-96CD-E2E0733445B0}"/>
          </ac:spMkLst>
        </pc:spChg>
      </pc:sldChg>
      <pc:sldChg chg="modSp add mod">
        <pc:chgData name="Ray Kelly" userId="fe8bf2b6eea63579" providerId="LiveId" clId="{B98B9D12-8AEB-4359-BED4-D52F3681A5A0}" dt="2025-09-17T20:21:50.146" v="8663" actId="20577"/>
        <pc:sldMkLst>
          <pc:docMk/>
          <pc:sldMk cId="1086359639" sldId="263"/>
        </pc:sldMkLst>
        <pc:spChg chg="mod">
          <ac:chgData name="Ray Kelly" userId="fe8bf2b6eea63579" providerId="LiveId" clId="{B98B9D12-8AEB-4359-BED4-D52F3681A5A0}" dt="2025-09-17T20:21:50.146" v="8663" actId="20577"/>
          <ac:spMkLst>
            <pc:docMk/>
            <pc:sldMk cId="1086359639" sldId="263"/>
            <ac:spMk id="3" creationId="{735F0912-876F-A23F-0B5E-5D41C6540A9A}"/>
          </ac:spMkLst>
        </pc:spChg>
      </pc:sldChg>
      <pc:sldChg chg="modSp add mod">
        <pc:chgData name="Ray Kelly" userId="fe8bf2b6eea63579" providerId="LiveId" clId="{B98B9D12-8AEB-4359-BED4-D52F3681A5A0}" dt="2025-09-19T21:21:39.434" v="8728" actId="20577"/>
        <pc:sldMkLst>
          <pc:docMk/>
          <pc:sldMk cId="1637563365" sldId="264"/>
        </pc:sldMkLst>
        <pc:spChg chg="mod">
          <ac:chgData name="Ray Kelly" userId="fe8bf2b6eea63579" providerId="LiveId" clId="{B98B9D12-8AEB-4359-BED4-D52F3681A5A0}" dt="2025-09-19T21:21:39.434" v="8728" actId="20577"/>
          <ac:spMkLst>
            <pc:docMk/>
            <pc:sldMk cId="1637563365" sldId="264"/>
            <ac:spMk id="3" creationId="{26CCF487-116C-7B41-BED0-CCC08E22AEEC}"/>
          </ac:spMkLst>
        </pc:spChg>
      </pc:sldChg>
      <pc:sldChg chg="addSp modSp new mod">
        <pc:chgData name="Ray Kelly" userId="fe8bf2b6eea63579" providerId="LiveId" clId="{B98B9D12-8AEB-4359-BED4-D52F3681A5A0}" dt="2025-09-19T20:35:04.665" v="8721" actId="14100"/>
        <pc:sldMkLst>
          <pc:docMk/>
          <pc:sldMk cId="1927932047" sldId="265"/>
        </pc:sldMkLst>
        <pc:spChg chg="add">
          <ac:chgData name="Ray Kelly" userId="fe8bf2b6eea63579" providerId="LiveId" clId="{B98B9D12-8AEB-4359-BED4-D52F3681A5A0}" dt="2025-09-19T20:34:32.509" v="8718"/>
          <ac:spMkLst>
            <pc:docMk/>
            <pc:sldMk cId="1927932047" sldId="265"/>
            <ac:spMk id="2" creationId="{77DE3449-378E-47FF-B684-EB44DA5F618F}"/>
          </ac:spMkLst>
        </pc:spChg>
        <pc:picChg chg="add mod">
          <ac:chgData name="Ray Kelly" userId="fe8bf2b6eea63579" providerId="LiveId" clId="{B98B9D12-8AEB-4359-BED4-D52F3681A5A0}" dt="2025-09-19T20:35:04.665" v="8721" actId="14100"/>
          <ac:picMkLst>
            <pc:docMk/>
            <pc:sldMk cId="1927932047" sldId="265"/>
            <ac:picMk id="3" creationId="{1D789A4F-6521-C39C-9B73-FFDBD9E425EB}"/>
          </ac:picMkLst>
        </pc:picChg>
      </pc:sldChg>
      <pc:sldChg chg="addSp modSp new mod">
        <pc:chgData name="Ray Kelly" userId="fe8bf2b6eea63579" providerId="LiveId" clId="{B98B9D12-8AEB-4359-BED4-D52F3681A5A0}" dt="2025-09-19T20:40:28.678" v="8727" actId="14100"/>
        <pc:sldMkLst>
          <pc:docMk/>
          <pc:sldMk cId="2196077868" sldId="266"/>
        </pc:sldMkLst>
        <pc:spChg chg="add">
          <ac:chgData name="Ray Kelly" userId="fe8bf2b6eea63579" providerId="LiveId" clId="{B98B9D12-8AEB-4359-BED4-D52F3681A5A0}" dt="2025-09-19T20:40:05.475" v="8723"/>
          <ac:spMkLst>
            <pc:docMk/>
            <pc:sldMk cId="2196077868" sldId="266"/>
            <ac:spMk id="2" creationId="{4068D347-3997-387E-442B-D3E96F5515BA}"/>
          </ac:spMkLst>
        </pc:spChg>
        <pc:picChg chg="add mod">
          <ac:chgData name="Ray Kelly" userId="fe8bf2b6eea63579" providerId="LiveId" clId="{B98B9D12-8AEB-4359-BED4-D52F3681A5A0}" dt="2025-09-19T20:40:28.678" v="8727" actId="14100"/>
          <ac:picMkLst>
            <pc:docMk/>
            <pc:sldMk cId="2196077868" sldId="266"/>
            <ac:picMk id="3" creationId="{8738683B-B68F-949A-FC26-F9FA83685E9B}"/>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E4CED-E119-C643-F4BA-1FA8F6E36D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CE9D020-A4A1-1EE9-1718-10910393EF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6ACDE2B-5659-E97A-4D4A-00BBAA0494B9}"/>
              </a:ext>
            </a:extLst>
          </p:cNvPr>
          <p:cNvSpPr>
            <a:spLocks noGrp="1"/>
          </p:cNvSpPr>
          <p:nvPr>
            <p:ph type="dt" sz="half" idx="10"/>
          </p:nvPr>
        </p:nvSpPr>
        <p:spPr/>
        <p:txBody>
          <a:bodyPr/>
          <a:lstStyle/>
          <a:p>
            <a:fld id="{9743710B-0FBE-4D08-9625-99F969DD0F84}" type="datetimeFigureOut">
              <a:rPr lang="en-GB" smtClean="0"/>
              <a:t>19/09/2025</a:t>
            </a:fld>
            <a:endParaRPr lang="en-GB"/>
          </a:p>
        </p:txBody>
      </p:sp>
      <p:sp>
        <p:nvSpPr>
          <p:cNvPr id="5" name="Footer Placeholder 4">
            <a:extLst>
              <a:ext uri="{FF2B5EF4-FFF2-40B4-BE49-F238E27FC236}">
                <a16:creationId xmlns:a16="http://schemas.microsoft.com/office/drawing/2014/main" id="{363EA6E5-579F-5373-ECB4-5165946709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6E7CB3-116D-1864-AF2E-AB5A22559E90}"/>
              </a:ext>
            </a:extLst>
          </p:cNvPr>
          <p:cNvSpPr>
            <a:spLocks noGrp="1"/>
          </p:cNvSpPr>
          <p:nvPr>
            <p:ph type="sldNum" sz="quarter" idx="12"/>
          </p:nvPr>
        </p:nvSpPr>
        <p:spPr/>
        <p:txBody>
          <a:bodyPr/>
          <a:lstStyle/>
          <a:p>
            <a:fld id="{2169F75D-955D-4952-A49D-F91EC20E5414}" type="slidenum">
              <a:rPr lang="en-GB" smtClean="0"/>
              <a:t>‹#›</a:t>
            </a:fld>
            <a:endParaRPr lang="en-GB"/>
          </a:p>
        </p:txBody>
      </p:sp>
    </p:spTree>
    <p:extLst>
      <p:ext uri="{BB962C8B-B14F-4D97-AF65-F5344CB8AC3E}">
        <p14:creationId xmlns:p14="http://schemas.microsoft.com/office/powerpoint/2010/main" val="3505318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C109A-67E3-1F32-EFE0-3BAF2F97802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076BEE-7C08-658F-D6F9-F536BDD23A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CE6884-BE4D-D90E-3516-D1A990A3E6C8}"/>
              </a:ext>
            </a:extLst>
          </p:cNvPr>
          <p:cNvSpPr>
            <a:spLocks noGrp="1"/>
          </p:cNvSpPr>
          <p:nvPr>
            <p:ph type="dt" sz="half" idx="10"/>
          </p:nvPr>
        </p:nvSpPr>
        <p:spPr/>
        <p:txBody>
          <a:bodyPr/>
          <a:lstStyle/>
          <a:p>
            <a:fld id="{9743710B-0FBE-4D08-9625-99F969DD0F84}" type="datetimeFigureOut">
              <a:rPr lang="en-GB" smtClean="0"/>
              <a:t>19/09/2025</a:t>
            </a:fld>
            <a:endParaRPr lang="en-GB"/>
          </a:p>
        </p:txBody>
      </p:sp>
      <p:sp>
        <p:nvSpPr>
          <p:cNvPr id="5" name="Footer Placeholder 4">
            <a:extLst>
              <a:ext uri="{FF2B5EF4-FFF2-40B4-BE49-F238E27FC236}">
                <a16:creationId xmlns:a16="http://schemas.microsoft.com/office/drawing/2014/main" id="{AC0BD170-EE6F-53F9-0B31-7314C3DA04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76E50B-DCD4-C953-D79C-94BD8628E84B}"/>
              </a:ext>
            </a:extLst>
          </p:cNvPr>
          <p:cNvSpPr>
            <a:spLocks noGrp="1"/>
          </p:cNvSpPr>
          <p:nvPr>
            <p:ph type="sldNum" sz="quarter" idx="12"/>
          </p:nvPr>
        </p:nvSpPr>
        <p:spPr/>
        <p:txBody>
          <a:bodyPr/>
          <a:lstStyle/>
          <a:p>
            <a:fld id="{2169F75D-955D-4952-A49D-F91EC20E5414}" type="slidenum">
              <a:rPr lang="en-GB" smtClean="0"/>
              <a:t>‹#›</a:t>
            </a:fld>
            <a:endParaRPr lang="en-GB"/>
          </a:p>
        </p:txBody>
      </p:sp>
    </p:spTree>
    <p:extLst>
      <p:ext uri="{BB962C8B-B14F-4D97-AF65-F5344CB8AC3E}">
        <p14:creationId xmlns:p14="http://schemas.microsoft.com/office/powerpoint/2010/main" val="1648919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01CAE3A-7997-776D-A007-AAE22E8F25A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EF45F65-61CB-D7DF-754C-66EF31153E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A7F5E6-7FDC-4244-D261-641272C8564C}"/>
              </a:ext>
            </a:extLst>
          </p:cNvPr>
          <p:cNvSpPr>
            <a:spLocks noGrp="1"/>
          </p:cNvSpPr>
          <p:nvPr>
            <p:ph type="dt" sz="half" idx="10"/>
          </p:nvPr>
        </p:nvSpPr>
        <p:spPr/>
        <p:txBody>
          <a:bodyPr/>
          <a:lstStyle/>
          <a:p>
            <a:fld id="{9743710B-0FBE-4D08-9625-99F969DD0F84}" type="datetimeFigureOut">
              <a:rPr lang="en-GB" smtClean="0"/>
              <a:t>19/09/2025</a:t>
            </a:fld>
            <a:endParaRPr lang="en-GB"/>
          </a:p>
        </p:txBody>
      </p:sp>
      <p:sp>
        <p:nvSpPr>
          <p:cNvPr id="5" name="Footer Placeholder 4">
            <a:extLst>
              <a:ext uri="{FF2B5EF4-FFF2-40B4-BE49-F238E27FC236}">
                <a16:creationId xmlns:a16="http://schemas.microsoft.com/office/drawing/2014/main" id="{A7CFE033-21FA-AED2-2E8C-99D7D6D263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AB0672-69FD-B952-3D73-D48D63598C85}"/>
              </a:ext>
            </a:extLst>
          </p:cNvPr>
          <p:cNvSpPr>
            <a:spLocks noGrp="1"/>
          </p:cNvSpPr>
          <p:nvPr>
            <p:ph type="sldNum" sz="quarter" idx="12"/>
          </p:nvPr>
        </p:nvSpPr>
        <p:spPr/>
        <p:txBody>
          <a:bodyPr/>
          <a:lstStyle/>
          <a:p>
            <a:fld id="{2169F75D-955D-4952-A49D-F91EC20E5414}" type="slidenum">
              <a:rPr lang="en-GB" smtClean="0"/>
              <a:t>‹#›</a:t>
            </a:fld>
            <a:endParaRPr lang="en-GB"/>
          </a:p>
        </p:txBody>
      </p:sp>
    </p:spTree>
    <p:extLst>
      <p:ext uri="{BB962C8B-B14F-4D97-AF65-F5344CB8AC3E}">
        <p14:creationId xmlns:p14="http://schemas.microsoft.com/office/powerpoint/2010/main" val="1777293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A3429-1534-3B71-0BA3-8CA90EE7D1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A121D2-274A-1AFB-C8C8-7088F58776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8541C0-F4D8-35D3-E947-36BC8726DEBE}"/>
              </a:ext>
            </a:extLst>
          </p:cNvPr>
          <p:cNvSpPr>
            <a:spLocks noGrp="1"/>
          </p:cNvSpPr>
          <p:nvPr>
            <p:ph type="dt" sz="half" idx="10"/>
          </p:nvPr>
        </p:nvSpPr>
        <p:spPr/>
        <p:txBody>
          <a:bodyPr/>
          <a:lstStyle/>
          <a:p>
            <a:fld id="{9743710B-0FBE-4D08-9625-99F969DD0F84}" type="datetimeFigureOut">
              <a:rPr lang="en-GB" smtClean="0"/>
              <a:t>19/09/2025</a:t>
            </a:fld>
            <a:endParaRPr lang="en-GB"/>
          </a:p>
        </p:txBody>
      </p:sp>
      <p:sp>
        <p:nvSpPr>
          <p:cNvPr id="5" name="Footer Placeholder 4">
            <a:extLst>
              <a:ext uri="{FF2B5EF4-FFF2-40B4-BE49-F238E27FC236}">
                <a16:creationId xmlns:a16="http://schemas.microsoft.com/office/drawing/2014/main" id="{65D40748-15CA-DAE3-B986-C6C07EEF6A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95170C-63C1-CB2B-4513-E9D62E93D363}"/>
              </a:ext>
            </a:extLst>
          </p:cNvPr>
          <p:cNvSpPr>
            <a:spLocks noGrp="1"/>
          </p:cNvSpPr>
          <p:nvPr>
            <p:ph type="sldNum" sz="quarter" idx="12"/>
          </p:nvPr>
        </p:nvSpPr>
        <p:spPr/>
        <p:txBody>
          <a:bodyPr/>
          <a:lstStyle/>
          <a:p>
            <a:fld id="{2169F75D-955D-4952-A49D-F91EC20E5414}" type="slidenum">
              <a:rPr lang="en-GB" smtClean="0"/>
              <a:t>‹#›</a:t>
            </a:fld>
            <a:endParaRPr lang="en-GB"/>
          </a:p>
        </p:txBody>
      </p:sp>
    </p:spTree>
    <p:extLst>
      <p:ext uri="{BB962C8B-B14F-4D97-AF65-F5344CB8AC3E}">
        <p14:creationId xmlns:p14="http://schemas.microsoft.com/office/powerpoint/2010/main" val="141421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B934A-B82F-706C-8564-3783CFD45C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3EFCE3A-568B-B94B-A6D9-78262875CF0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173641-9383-1D6B-D7DC-FC2AD6363EDF}"/>
              </a:ext>
            </a:extLst>
          </p:cNvPr>
          <p:cNvSpPr>
            <a:spLocks noGrp="1"/>
          </p:cNvSpPr>
          <p:nvPr>
            <p:ph type="dt" sz="half" idx="10"/>
          </p:nvPr>
        </p:nvSpPr>
        <p:spPr/>
        <p:txBody>
          <a:bodyPr/>
          <a:lstStyle/>
          <a:p>
            <a:fld id="{9743710B-0FBE-4D08-9625-99F969DD0F84}" type="datetimeFigureOut">
              <a:rPr lang="en-GB" smtClean="0"/>
              <a:t>19/09/2025</a:t>
            </a:fld>
            <a:endParaRPr lang="en-GB"/>
          </a:p>
        </p:txBody>
      </p:sp>
      <p:sp>
        <p:nvSpPr>
          <p:cNvPr id="5" name="Footer Placeholder 4">
            <a:extLst>
              <a:ext uri="{FF2B5EF4-FFF2-40B4-BE49-F238E27FC236}">
                <a16:creationId xmlns:a16="http://schemas.microsoft.com/office/drawing/2014/main" id="{6A277386-0782-6C01-634D-E23A70CED4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6958EA-54F8-9671-7401-FFD6BE1EF81C}"/>
              </a:ext>
            </a:extLst>
          </p:cNvPr>
          <p:cNvSpPr>
            <a:spLocks noGrp="1"/>
          </p:cNvSpPr>
          <p:nvPr>
            <p:ph type="sldNum" sz="quarter" idx="12"/>
          </p:nvPr>
        </p:nvSpPr>
        <p:spPr/>
        <p:txBody>
          <a:bodyPr/>
          <a:lstStyle/>
          <a:p>
            <a:fld id="{2169F75D-955D-4952-A49D-F91EC20E5414}" type="slidenum">
              <a:rPr lang="en-GB" smtClean="0"/>
              <a:t>‹#›</a:t>
            </a:fld>
            <a:endParaRPr lang="en-GB"/>
          </a:p>
        </p:txBody>
      </p:sp>
    </p:spTree>
    <p:extLst>
      <p:ext uri="{BB962C8B-B14F-4D97-AF65-F5344CB8AC3E}">
        <p14:creationId xmlns:p14="http://schemas.microsoft.com/office/powerpoint/2010/main" val="3439681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BAD90-E47B-CEE5-1D43-50A141A86A0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A4471-8189-FC98-1DDF-F494B0CC5F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144525C-442D-C4A7-F24B-24278A049E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B49E650-27CB-01FD-23D3-948EDCB7C31D}"/>
              </a:ext>
            </a:extLst>
          </p:cNvPr>
          <p:cNvSpPr>
            <a:spLocks noGrp="1"/>
          </p:cNvSpPr>
          <p:nvPr>
            <p:ph type="dt" sz="half" idx="10"/>
          </p:nvPr>
        </p:nvSpPr>
        <p:spPr/>
        <p:txBody>
          <a:bodyPr/>
          <a:lstStyle/>
          <a:p>
            <a:fld id="{9743710B-0FBE-4D08-9625-99F969DD0F84}" type="datetimeFigureOut">
              <a:rPr lang="en-GB" smtClean="0"/>
              <a:t>19/09/2025</a:t>
            </a:fld>
            <a:endParaRPr lang="en-GB"/>
          </a:p>
        </p:txBody>
      </p:sp>
      <p:sp>
        <p:nvSpPr>
          <p:cNvPr id="6" name="Footer Placeholder 5">
            <a:extLst>
              <a:ext uri="{FF2B5EF4-FFF2-40B4-BE49-F238E27FC236}">
                <a16:creationId xmlns:a16="http://schemas.microsoft.com/office/drawing/2014/main" id="{AC9D38D0-5189-9524-F29D-FBAE0BBB373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D11759-F9C7-5A96-330E-DA8580A77B27}"/>
              </a:ext>
            </a:extLst>
          </p:cNvPr>
          <p:cNvSpPr>
            <a:spLocks noGrp="1"/>
          </p:cNvSpPr>
          <p:nvPr>
            <p:ph type="sldNum" sz="quarter" idx="12"/>
          </p:nvPr>
        </p:nvSpPr>
        <p:spPr/>
        <p:txBody>
          <a:bodyPr/>
          <a:lstStyle/>
          <a:p>
            <a:fld id="{2169F75D-955D-4952-A49D-F91EC20E5414}" type="slidenum">
              <a:rPr lang="en-GB" smtClean="0"/>
              <a:t>‹#›</a:t>
            </a:fld>
            <a:endParaRPr lang="en-GB"/>
          </a:p>
        </p:txBody>
      </p:sp>
    </p:spTree>
    <p:extLst>
      <p:ext uri="{BB962C8B-B14F-4D97-AF65-F5344CB8AC3E}">
        <p14:creationId xmlns:p14="http://schemas.microsoft.com/office/powerpoint/2010/main" val="1522025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17051-347A-9276-5F55-4558F948C7B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58C9536-2599-39A4-51BF-AE862D6BCD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CCE9D2-C72A-6029-0C30-0066CF8EB3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ECA6135-EACF-91F2-06A2-0BC94D0A00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375A36-AD61-0B2F-6096-C1BD5E289D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272A9AA-D74C-4038-9059-D0B8F8946CE4}"/>
              </a:ext>
            </a:extLst>
          </p:cNvPr>
          <p:cNvSpPr>
            <a:spLocks noGrp="1"/>
          </p:cNvSpPr>
          <p:nvPr>
            <p:ph type="dt" sz="half" idx="10"/>
          </p:nvPr>
        </p:nvSpPr>
        <p:spPr/>
        <p:txBody>
          <a:bodyPr/>
          <a:lstStyle/>
          <a:p>
            <a:fld id="{9743710B-0FBE-4D08-9625-99F969DD0F84}" type="datetimeFigureOut">
              <a:rPr lang="en-GB" smtClean="0"/>
              <a:t>19/09/2025</a:t>
            </a:fld>
            <a:endParaRPr lang="en-GB"/>
          </a:p>
        </p:txBody>
      </p:sp>
      <p:sp>
        <p:nvSpPr>
          <p:cNvPr id="8" name="Footer Placeholder 7">
            <a:extLst>
              <a:ext uri="{FF2B5EF4-FFF2-40B4-BE49-F238E27FC236}">
                <a16:creationId xmlns:a16="http://schemas.microsoft.com/office/drawing/2014/main" id="{CB2A9EB6-6153-ADCF-50DF-078CF540F50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8CD3680-61E1-095A-8E6D-4187FF91E12A}"/>
              </a:ext>
            </a:extLst>
          </p:cNvPr>
          <p:cNvSpPr>
            <a:spLocks noGrp="1"/>
          </p:cNvSpPr>
          <p:nvPr>
            <p:ph type="sldNum" sz="quarter" idx="12"/>
          </p:nvPr>
        </p:nvSpPr>
        <p:spPr/>
        <p:txBody>
          <a:bodyPr/>
          <a:lstStyle/>
          <a:p>
            <a:fld id="{2169F75D-955D-4952-A49D-F91EC20E5414}" type="slidenum">
              <a:rPr lang="en-GB" smtClean="0"/>
              <a:t>‹#›</a:t>
            </a:fld>
            <a:endParaRPr lang="en-GB"/>
          </a:p>
        </p:txBody>
      </p:sp>
    </p:spTree>
    <p:extLst>
      <p:ext uri="{BB962C8B-B14F-4D97-AF65-F5344CB8AC3E}">
        <p14:creationId xmlns:p14="http://schemas.microsoft.com/office/powerpoint/2010/main" val="150759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F4BA1-6A0B-14C1-9159-2F7B403A3D8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1549446-4783-C6C4-BF1B-850729BACE5D}"/>
              </a:ext>
            </a:extLst>
          </p:cNvPr>
          <p:cNvSpPr>
            <a:spLocks noGrp="1"/>
          </p:cNvSpPr>
          <p:nvPr>
            <p:ph type="dt" sz="half" idx="10"/>
          </p:nvPr>
        </p:nvSpPr>
        <p:spPr/>
        <p:txBody>
          <a:bodyPr/>
          <a:lstStyle/>
          <a:p>
            <a:fld id="{9743710B-0FBE-4D08-9625-99F969DD0F84}" type="datetimeFigureOut">
              <a:rPr lang="en-GB" smtClean="0"/>
              <a:t>19/09/2025</a:t>
            </a:fld>
            <a:endParaRPr lang="en-GB"/>
          </a:p>
        </p:txBody>
      </p:sp>
      <p:sp>
        <p:nvSpPr>
          <p:cNvPr id="4" name="Footer Placeholder 3">
            <a:extLst>
              <a:ext uri="{FF2B5EF4-FFF2-40B4-BE49-F238E27FC236}">
                <a16:creationId xmlns:a16="http://schemas.microsoft.com/office/drawing/2014/main" id="{B6653368-5E26-E54D-3298-5FA28ECAD2D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745AA7A-2C40-B627-3124-66069F339804}"/>
              </a:ext>
            </a:extLst>
          </p:cNvPr>
          <p:cNvSpPr>
            <a:spLocks noGrp="1"/>
          </p:cNvSpPr>
          <p:nvPr>
            <p:ph type="sldNum" sz="quarter" idx="12"/>
          </p:nvPr>
        </p:nvSpPr>
        <p:spPr/>
        <p:txBody>
          <a:bodyPr/>
          <a:lstStyle/>
          <a:p>
            <a:fld id="{2169F75D-955D-4952-A49D-F91EC20E5414}" type="slidenum">
              <a:rPr lang="en-GB" smtClean="0"/>
              <a:t>‹#›</a:t>
            </a:fld>
            <a:endParaRPr lang="en-GB"/>
          </a:p>
        </p:txBody>
      </p:sp>
    </p:spTree>
    <p:extLst>
      <p:ext uri="{BB962C8B-B14F-4D97-AF65-F5344CB8AC3E}">
        <p14:creationId xmlns:p14="http://schemas.microsoft.com/office/powerpoint/2010/main" val="829043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B315B0-8F4D-AC39-8EF3-C99AF3576FE2}"/>
              </a:ext>
            </a:extLst>
          </p:cNvPr>
          <p:cNvSpPr>
            <a:spLocks noGrp="1"/>
          </p:cNvSpPr>
          <p:nvPr>
            <p:ph type="dt" sz="half" idx="10"/>
          </p:nvPr>
        </p:nvSpPr>
        <p:spPr/>
        <p:txBody>
          <a:bodyPr/>
          <a:lstStyle/>
          <a:p>
            <a:fld id="{9743710B-0FBE-4D08-9625-99F969DD0F84}" type="datetimeFigureOut">
              <a:rPr lang="en-GB" smtClean="0"/>
              <a:t>19/09/2025</a:t>
            </a:fld>
            <a:endParaRPr lang="en-GB"/>
          </a:p>
        </p:txBody>
      </p:sp>
      <p:sp>
        <p:nvSpPr>
          <p:cNvPr id="3" name="Footer Placeholder 2">
            <a:extLst>
              <a:ext uri="{FF2B5EF4-FFF2-40B4-BE49-F238E27FC236}">
                <a16:creationId xmlns:a16="http://schemas.microsoft.com/office/drawing/2014/main" id="{C6DA3957-08BE-C59D-FD40-7CBF6BF1854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BAE31AB-B1B3-BD12-D40A-B0B2F93D078D}"/>
              </a:ext>
            </a:extLst>
          </p:cNvPr>
          <p:cNvSpPr>
            <a:spLocks noGrp="1"/>
          </p:cNvSpPr>
          <p:nvPr>
            <p:ph type="sldNum" sz="quarter" idx="12"/>
          </p:nvPr>
        </p:nvSpPr>
        <p:spPr/>
        <p:txBody>
          <a:bodyPr/>
          <a:lstStyle/>
          <a:p>
            <a:fld id="{2169F75D-955D-4952-A49D-F91EC20E5414}" type="slidenum">
              <a:rPr lang="en-GB" smtClean="0"/>
              <a:t>‹#›</a:t>
            </a:fld>
            <a:endParaRPr lang="en-GB"/>
          </a:p>
        </p:txBody>
      </p:sp>
    </p:spTree>
    <p:extLst>
      <p:ext uri="{BB962C8B-B14F-4D97-AF65-F5344CB8AC3E}">
        <p14:creationId xmlns:p14="http://schemas.microsoft.com/office/powerpoint/2010/main" val="3205727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7E703-6608-029D-1FC6-B7509FCC64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8B77C79-E179-F48E-5055-FF48364749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A06A27D-B903-9FCF-7C80-9C85881825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460077-3F9C-833E-4500-3BB24C48B732}"/>
              </a:ext>
            </a:extLst>
          </p:cNvPr>
          <p:cNvSpPr>
            <a:spLocks noGrp="1"/>
          </p:cNvSpPr>
          <p:nvPr>
            <p:ph type="dt" sz="half" idx="10"/>
          </p:nvPr>
        </p:nvSpPr>
        <p:spPr/>
        <p:txBody>
          <a:bodyPr/>
          <a:lstStyle/>
          <a:p>
            <a:fld id="{9743710B-0FBE-4D08-9625-99F969DD0F84}" type="datetimeFigureOut">
              <a:rPr lang="en-GB" smtClean="0"/>
              <a:t>19/09/2025</a:t>
            </a:fld>
            <a:endParaRPr lang="en-GB"/>
          </a:p>
        </p:txBody>
      </p:sp>
      <p:sp>
        <p:nvSpPr>
          <p:cNvPr id="6" name="Footer Placeholder 5">
            <a:extLst>
              <a:ext uri="{FF2B5EF4-FFF2-40B4-BE49-F238E27FC236}">
                <a16:creationId xmlns:a16="http://schemas.microsoft.com/office/drawing/2014/main" id="{150441CF-CCB7-C4D7-4A5A-CBB6B4C670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3A2F7B-FD30-43E5-E8C6-AFA116CA73C0}"/>
              </a:ext>
            </a:extLst>
          </p:cNvPr>
          <p:cNvSpPr>
            <a:spLocks noGrp="1"/>
          </p:cNvSpPr>
          <p:nvPr>
            <p:ph type="sldNum" sz="quarter" idx="12"/>
          </p:nvPr>
        </p:nvSpPr>
        <p:spPr/>
        <p:txBody>
          <a:bodyPr/>
          <a:lstStyle/>
          <a:p>
            <a:fld id="{2169F75D-955D-4952-A49D-F91EC20E5414}" type="slidenum">
              <a:rPr lang="en-GB" smtClean="0"/>
              <a:t>‹#›</a:t>
            </a:fld>
            <a:endParaRPr lang="en-GB"/>
          </a:p>
        </p:txBody>
      </p:sp>
    </p:spTree>
    <p:extLst>
      <p:ext uri="{BB962C8B-B14F-4D97-AF65-F5344CB8AC3E}">
        <p14:creationId xmlns:p14="http://schemas.microsoft.com/office/powerpoint/2010/main" val="1258616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1439C-B0A2-7419-C48D-84DAC409A9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075F5A-7F4F-7FF1-00E7-B531B42E30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8A5C0F4-3501-0615-A9E4-8559CF693D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9F10E4-AD68-5099-DC32-6A91996FA38B}"/>
              </a:ext>
            </a:extLst>
          </p:cNvPr>
          <p:cNvSpPr>
            <a:spLocks noGrp="1"/>
          </p:cNvSpPr>
          <p:nvPr>
            <p:ph type="dt" sz="half" idx="10"/>
          </p:nvPr>
        </p:nvSpPr>
        <p:spPr/>
        <p:txBody>
          <a:bodyPr/>
          <a:lstStyle/>
          <a:p>
            <a:fld id="{9743710B-0FBE-4D08-9625-99F969DD0F84}" type="datetimeFigureOut">
              <a:rPr lang="en-GB" smtClean="0"/>
              <a:t>19/09/2025</a:t>
            </a:fld>
            <a:endParaRPr lang="en-GB"/>
          </a:p>
        </p:txBody>
      </p:sp>
      <p:sp>
        <p:nvSpPr>
          <p:cNvPr id="6" name="Footer Placeholder 5">
            <a:extLst>
              <a:ext uri="{FF2B5EF4-FFF2-40B4-BE49-F238E27FC236}">
                <a16:creationId xmlns:a16="http://schemas.microsoft.com/office/drawing/2014/main" id="{E76FB9E1-8139-44C2-E78B-173DD72C7F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688C90-3F89-4A7D-72BB-C6D6D95B8874}"/>
              </a:ext>
            </a:extLst>
          </p:cNvPr>
          <p:cNvSpPr>
            <a:spLocks noGrp="1"/>
          </p:cNvSpPr>
          <p:nvPr>
            <p:ph type="sldNum" sz="quarter" idx="12"/>
          </p:nvPr>
        </p:nvSpPr>
        <p:spPr/>
        <p:txBody>
          <a:bodyPr/>
          <a:lstStyle/>
          <a:p>
            <a:fld id="{2169F75D-955D-4952-A49D-F91EC20E5414}" type="slidenum">
              <a:rPr lang="en-GB" smtClean="0"/>
              <a:t>‹#›</a:t>
            </a:fld>
            <a:endParaRPr lang="en-GB"/>
          </a:p>
        </p:txBody>
      </p:sp>
    </p:spTree>
    <p:extLst>
      <p:ext uri="{BB962C8B-B14F-4D97-AF65-F5344CB8AC3E}">
        <p14:creationId xmlns:p14="http://schemas.microsoft.com/office/powerpoint/2010/main" val="160604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2045AF-3C7C-FCF5-2A1A-944FEC6770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DA7610F-63D7-EA7A-CD2D-321971F7C7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059796-7117-06DC-1C15-F8BE1C072B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743710B-0FBE-4D08-9625-99F969DD0F84}" type="datetimeFigureOut">
              <a:rPr lang="en-GB" smtClean="0"/>
              <a:t>19/09/2025</a:t>
            </a:fld>
            <a:endParaRPr lang="en-GB"/>
          </a:p>
        </p:txBody>
      </p:sp>
      <p:sp>
        <p:nvSpPr>
          <p:cNvPr id="5" name="Footer Placeholder 4">
            <a:extLst>
              <a:ext uri="{FF2B5EF4-FFF2-40B4-BE49-F238E27FC236}">
                <a16:creationId xmlns:a16="http://schemas.microsoft.com/office/drawing/2014/main" id="{8F9EEC29-9810-BADF-D89F-CFEDF4F8FD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3AA7B42-73C4-E37A-4E2D-073C94A224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69F75D-955D-4952-A49D-F91EC20E5414}" type="slidenum">
              <a:rPr lang="en-GB" smtClean="0"/>
              <a:t>‹#›</a:t>
            </a:fld>
            <a:endParaRPr lang="en-GB"/>
          </a:p>
        </p:txBody>
      </p:sp>
    </p:spTree>
    <p:extLst>
      <p:ext uri="{BB962C8B-B14F-4D97-AF65-F5344CB8AC3E}">
        <p14:creationId xmlns:p14="http://schemas.microsoft.com/office/powerpoint/2010/main" val="3957703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0C661-ED11-4DE0-B056-08A38EA6DA37}"/>
              </a:ext>
            </a:extLst>
          </p:cNvPr>
          <p:cNvSpPr>
            <a:spLocks noGrp="1"/>
          </p:cNvSpPr>
          <p:nvPr>
            <p:ph type="ctrTitle"/>
          </p:nvPr>
        </p:nvSpPr>
        <p:spPr/>
        <p:txBody>
          <a:bodyPr/>
          <a:lstStyle/>
          <a:p>
            <a:r>
              <a:rPr lang="en-GB" dirty="0"/>
              <a:t>Matthew 23</a:t>
            </a:r>
          </a:p>
        </p:txBody>
      </p:sp>
      <p:sp>
        <p:nvSpPr>
          <p:cNvPr id="3" name="Subtitle 2">
            <a:extLst>
              <a:ext uri="{FF2B5EF4-FFF2-40B4-BE49-F238E27FC236}">
                <a16:creationId xmlns:a16="http://schemas.microsoft.com/office/drawing/2014/main" id="{52253123-A7B4-C0C1-E965-0967F7620E52}"/>
              </a:ext>
            </a:extLst>
          </p:cNvPr>
          <p:cNvSpPr>
            <a:spLocks noGrp="1"/>
          </p:cNvSpPr>
          <p:nvPr>
            <p:ph type="subTitle" idx="1"/>
          </p:nvPr>
        </p:nvSpPr>
        <p:spPr/>
        <p:txBody>
          <a:bodyPr/>
          <a:lstStyle/>
          <a:p>
            <a:r>
              <a:rPr lang="en-GB" dirty="0"/>
              <a:t>Dealing with hypocrites</a:t>
            </a:r>
          </a:p>
        </p:txBody>
      </p:sp>
    </p:spTree>
    <p:extLst>
      <p:ext uri="{BB962C8B-B14F-4D97-AF65-F5344CB8AC3E}">
        <p14:creationId xmlns:p14="http://schemas.microsoft.com/office/powerpoint/2010/main" val="2414091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24222-EEC8-B613-31CE-FE6EBAF8D8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70E27A-097A-6D4B-D178-07C86D7E97A2}"/>
              </a:ext>
            </a:extLst>
          </p:cNvPr>
          <p:cNvSpPr>
            <a:spLocks noGrp="1"/>
          </p:cNvSpPr>
          <p:nvPr>
            <p:ph type="title"/>
          </p:nvPr>
        </p:nvSpPr>
        <p:spPr/>
        <p:txBody>
          <a:bodyPr/>
          <a:lstStyle/>
          <a:p>
            <a:r>
              <a:rPr lang="en-GB" b="1" dirty="0"/>
              <a:t>Matthew 23: Dealing with hypocrites</a:t>
            </a:r>
          </a:p>
        </p:txBody>
      </p:sp>
      <p:sp>
        <p:nvSpPr>
          <p:cNvPr id="3" name="Content Placeholder 2">
            <a:extLst>
              <a:ext uri="{FF2B5EF4-FFF2-40B4-BE49-F238E27FC236}">
                <a16:creationId xmlns:a16="http://schemas.microsoft.com/office/drawing/2014/main" id="{735F0912-876F-A23F-0B5E-5D41C6540A9A}"/>
              </a:ext>
            </a:extLst>
          </p:cNvPr>
          <p:cNvSpPr>
            <a:spLocks noGrp="1"/>
          </p:cNvSpPr>
          <p:nvPr>
            <p:ph idx="1"/>
          </p:nvPr>
        </p:nvSpPr>
        <p:spPr>
          <a:xfrm>
            <a:off x="838200" y="1469570"/>
            <a:ext cx="10515600" cy="5388429"/>
          </a:xfrm>
        </p:spPr>
        <p:txBody>
          <a:bodyPr>
            <a:normAutofit fontScale="77500" lnSpcReduction="20000"/>
          </a:bodyPr>
          <a:lstStyle/>
          <a:p>
            <a:r>
              <a:rPr lang="en-GB" dirty="0"/>
              <a:t>The second woe refers to the Leaders’ habit of preying upon widows.</a:t>
            </a:r>
          </a:p>
          <a:p>
            <a:r>
              <a:rPr lang="en-GB" dirty="0"/>
              <a:t>Widows were often left with the wealth of their dead husbands and so were a source of generous giving to these leaders who would be over-attentive, praying long prayers with them and taking money from them.</a:t>
            </a:r>
          </a:p>
          <a:p>
            <a:r>
              <a:rPr lang="en-GB" dirty="0"/>
              <a:t>You may note that the verse is in brackets in many bibles with a footnote saying that it does not appear in the earliest manuscripts.</a:t>
            </a:r>
          </a:p>
          <a:p>
            <a:r>
              <a:rPr lang="en-GB" dirty="0"/>
              <a:t>I have not bothered to dig deep on this, because the verse is included with certainty in both Mark’s (Chapter 12 v 40) and Luke’s (chapter 20 v 47) Gospels.</a:t>
            </a:r>
          </a:p>
          <a:p>
            <a:r>
              <a:rPr lang="en-GB" dirty="0"/>
              <a:t>This verse does not, therefore, lead us away from the message of God’s word.</a:t>
            </a:r>
          </a:p>
          <a:p>
            <a:r>
              <a:rPr lang="en-GB" dirty="0"/>
              <a:t>This practise was well known among the Jesuits, befriending wealthy widows and either making unjust claims from the estate or exacting gifts from the widows under the false banner of righteous concern for them.</a:t>
            </a:r>
          </a:p>
          <a:p>
            <a:r>
              <a:rPr lang="en-GB" dirty="0"/>
              <a:t>Sometimes this would involve laying claim to houses that the widows had been left – assets that the widow could either sell or take a rental income from.</a:t>
            </a:r>
          </a:p>
          <a:p>
            <a:r>
              <a:rPr lang="en-GB" dirty="0"/>
              <a:t>The attention given to the widows would seem compassionate, but the motives were mercenary.</a:t>
            </a:r>
          </a:p>
          <a:p>
            <a:r>
              <a:rPr lang="en-GB" dirty="0"/>
              <a:t>These actions and this hypocrisy, Jesus said, would lead to greater condemnation.</a:t>
            </a:r>
          </a:p>
          <a:p>
            <a:endParaRPr lang="en-GB" dirty="0"/>
          </a:p>
        </p:txBody>
      </p:sp>
    </p:spTree>
    <p:extLst>
      <p:ext uri="{BB962C8B-B14F-4D97-AF65-F5344CB8AC3E}">
        <p14:creationId xmlns:p14="http://schemas.microsoft.com/office/powerpoint/2010/main" val="1086359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EA457-570D-129B-000E-A476096038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6D0A76-4A99-BAA3-A0BC-C05DE08DEE4A}"/>
              </a:ext>
            </a:extLst>
          </p:cNvPr>
          <p:cNvSpPr>
            <a:spLocks noGrp="1"/>
          </p:cNvSpPr>
          <p:nvPr>
            <p:ph type="title"/>
          </p:nvPr>
        </p:nvSpPr>
        <p:spPr/>
        <p:txBody>
          <a:bodyPr/>
          <a:lstStyle/>
          <a:p>
            <a:r>
              <a:rPr lang="en-GB" b="1" dirty="0"/>
              <a:t>Matthew 23: Dealing with hypocrites</a:t>
            </a:r>
          </a:p>
        </p:txBody>
      </p:sp>
      <p:sp>
        <p:nvSpPr>
          <p:cNvPr id="3" name="Content Placeholder 2">
            <a:extLst>
              <a:ext uri="{FF2B5EF4-FFF2-40B4-BE49-F238E27FC236}">
                <a16:creationId xmlns:a16="http://schemas.microsoft.com/office/drawing/2014/main" id="{26CCF487-116C-7B41-BED0-CCC08E22AEEC}"/>
              </a:ext>
            </a:extLst>
          </p:cNvPr>
          <p:cNvSpPr>
            <a:spLocks noGrp="1"/>
          </p:cNvSpPr>
          <p:nvPr>
            <p:ph idx="1"/>
          </p:nvPr>
        </p:nvSpPr>
        <p:spPr>
          <a:xfrm>
            <a:off x="838200" y="1469570"/>
            <a:ext cx="10733314" cy="5388429"/>
          </a:xfrm>
        </p:spPr>
        <p:txBody>
          <a:bodyPr>
            <a:normAutofit fontScale="70000" lnSpcReduction="20000"/>
          </a:bodyPr>
          <a:lstStyle/>
          <a:p>
            <a:r>
              <a:rPr lang="en-GB" dirty="0"/>
              <a:t>Then there is the third Woe.</a:t>
            </a:r>
          </a:p>
          <a:p>
            <a:r>
              <a:rPr lang="en-GB" dirty="0"/>
              <a:t>These men would travel widely to bring back with them, proselytes whom they favoured because of their wealth, status, reputation etc.</a:t>
            </a:r>
          </a:p>
          <a:p>
            <a:r>
              <a:rPr lang="en-GB" dirty="0"/>
              <a:t>Rather than working with and upon their local community to advance the Kingdom of God sincerely and with pure motives, they were going to places to bring in men of influence that would enhance their own reputation by association.</a:t>
            </a:r>
          </a:p>
          <a:p>
            <a:r>
              <a:rPr lang="en-GB" dirty="0"/>
              <a:t>What is often referred to these days as ‘optics’</a:t>
            </a:r>
          </a:p>
          <a:p>
            <a:r>
              <a:rPr lang="en-GB" dirty="0"/>
              <a:t>Being seen to be with people of repute and undoubtedly people of wealth.</a:t>
            </a:r>
          </a:p>
          <a:p>
            <a:r>
              <a:rPr lang="en-GB" dirty="0"/>
              <a:t>The church is not immune to this kind of snobbery – the name-dropping and obsequious pandering to certain men for the elevation of one’s own reputation, often to the exclusion of the poor the sick, the widowed and the otherwise needy.</a:t>
            </a:r>
          </a:p>
          <a:p>
            <a:r>
              <a:rPr lang="en-GB" dirty="0"/>
              <a:t>God’s church should never be a place where this happens.</a:t>
            </a:r>
          </a:p>
          <a:p>
            <a:r>
              <a:rPr lang="en-GB" dirty="0"/>
              <a:t>Wealth and status can be a block to true ministry.</a:t>
            </a:r>
          </a:p>
          <a:p>
            <a:r>
              <a:rPr lang="en-GB" dirty="0"/>
              <a:t>We should note that Jesus refers to those that do this as ‘Sons of Hell’ and that this kind of proselytising will lead others to be sons of hell too, only worse examples.</a:t>
            </a:r>
          </a:p>
          <a:p>
            <a:r>
              <a:rPr lang="en-GB" dirty="0"/>
              <a:t>Our role is to lead men away from such sin, if possible, not to encourage it and lead them deeper into it.</a:t>
            </a:r>
          </a:p>
          <a:p>
            <a:r>
              <a:rPr lang="en-GB" dirty="0"/>
              <a:t>Let us hate with a passion, that which God hates with a passion – He is being passionate here.</a:t>
            </a:r>
          </a:p>
        </p:txBody>
      </p:sp>
    </p:spTree>
    <p:extLst>
      <p:ext uri="{BB962C8B-B14F-4D97-AF65-F5344CB8AC3E}">
        <p14:creationId xmlns:p14="http://schemas.microsoft.com/office/powerpoint/2010/main" val="1637563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B20D1-A314-EBCE-0665-DD75D3A162F2}"/>
              </a:ext>
            </a:extLst>
          </p:cNvPr>
          <p:cNvSpPr>
            <a:spLocks noGrp="1"/>
          </p:cNvSpPr>
          <p:nvPr>
            <p:ph type="title"/>
          </p:nvPr>
        </p:nvSpPr>
        <p:spPr/>
        <p:txBody>
          <a:bodyPr/>
          <a:lstStyle/>
          <a:p>
            <a:r>
              <a:rPr lang="en-GB" b="1" dirty="0"/>
              <a:t>Matthew 23: Dealing with hypocrites</a:t>
            </a:r>
          </a:p>
        </p:txBody>
      </p:sp>
      <p:sp>
        <p:nvSpPr>
          <p:cNvPr id="3" name="Content Placeholder 2">
            <a:extLst>
              <a:ext uri="{FF2B5EF4-FFF2-40B4-BE49-F238E27FC236}">
                <a16:creationId xmlns:a16="http://schemas.microsoft.com/office/drawing/2014/main" id="{2D0F5533-4E27-0B9B-3D50-BD966490861F}"/>
              </a:ext>
            </a:extLst>
          </p:cNvPr>
          <p:cNvSpPr>
            <a:spLocks noGrp="1"/>
          </p:cNvSpPr>
          <p:nvPr>
            <p:ph idx="1"/>
          </p:nvPr>
        </p:nvSpPr>
        <p:spPr>
          <a:xfrm>
            <a:off x="838200" y="1469570"/>
            <a:ext cx="10515600" cy="5388429"/>
          </a:xfrm>
        </p:spPr>
        <p:txBody>
          <a:bodyPr>
            <a:normAutofit fontScale="70000" lnSpcReduction="20000"/>
          </a:bodyPr>
          <a:lstStyle/>
          <a:p>
            <a:r>
              <a:rPr lang="en-GB" dirty="0"/>
              <a:t>The Jews have been asking Jesus questions for a long time. It is now just a couple of days to Jesus’ death.</a:t>
            </a:r>
          </a:p>
          <a:p>
            <a:r>
              <a:rPr lang="en-GB" dirty="0"/>
              <a:t>As we discussed last week, these questions were not for the purpose of fact-finding or establishing the truth.</a:t>
            </a:r>
          </a:p>
          <a:p>
            <a:r>
              <a:rPr lang="en-GB" dirty="0"/>
              <a:t>In fact, they were deliberately structured as traps to get Jesus to be embroiled in conflict with the Jews and the Herodians.</a:t>
            </a:r>
          </a:p>
          <a:p>
            <a:r>
              <a:rPr lang="en-GB" dirty="0"/>
              <a:t>At the end of the last chapter, He had asked them a question about whose son Messiah was.</a:t>
            </a:r>
          </a:p>
          <a:p>
            <a:r>
              <a:rPr lang="en-GB" dirty="0"/>
              <a:t>They said, ”the Son of David”,  and He then showed them that their answer was only partially correct.</a:t>
            </a:r>
          </a:p>
          <a:p>
            <a:r>
              <a:rPr lang="en-GB" dirty="0"/>
              <a:t>That whilst He was humanly the Son of David, He was spiritually the Son of God, taken from Jesus’ interpretation of Psalm 110 v 1.</a:t>
            </a:r>
          </a:p>
          <a:p>
            <a:r>
              <a:rPr lang="en-GB" dirty="0"/>
              <a:t>We read at the end of Chapter 22 that this question had drawn to a close the investigation of Jesus as a potential Messiah.</a:t>
            </a:r>
          </a:p>
          <a:p>
            <a:r>
              <a:rPr lang="en-GB" dirty="0"/>
              <a:t>They were unable to ask Him loaded and disingenuous questions without, themselves, falling into the very traps they were setting for Him.</a:t>
            </a:r>
          </a:p>
          <a:p>
            <a:r>
              <a:rPr lang="en-GB" dirty="0"/>
              <a:t>His knowledge and intellect was far superior to theirs and everything about Him confirmed that He was their Messiah, yet they would not admit they were wrong - would not humble themselves, and were determined to destroy Him.</a:t>
            </a:r>
          </a:p>
        </p:txBody>
      </p:sp>
    </p:spTree>
    <p:extLst>
      <p:ext uri="{BB962C8B-B14F-4D97-AF65-F5344CB8AC3E}">
        <p14:creationId xmlns:p14="http://schemas.microsoft.com/office/powerpoint/2010/main" val="3252822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1AF7E-297A-2894-BFE0-B3A74A3CE6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969709-BA71-F104-DD37-C78D4130783B}"/>
              </a:ext>
            </a:extLst>
          </p:cNvPr>
          <p:cNvSpPr>
            <a:spLocks noGrp="1"/>
          </p:cNvSpPr>
          <p:nvPr>
            <p:ph type="title"/>
          </p:nvPr>
        </p:nvSpPr>
        <p:spPr/>
        <p:txBody>
          <a:bodyPr/>
          <a:lstStyle/>
          <a:p>
            <a:r>
              <a:rPr lang="en-GB" b="1" dirty="0"/>
              <a:t>Matthew 23: Dealing with hypocrites</a:t>
            </a:r>
          </a:p>
        </p:txBody>
      </p:sp>
      <p:sp>
        <p:nvSpPr>
          <p:cNvPr id="3" name="Content Placeholder 2">
            <a:extLst>
              <a:ext uri="{FF2B5EF4-FFF2-40B4-BE49-F238E27FC236}">
                <a16:creationId xmlns:a16="http://schemas.microsoft.com/office/drawing/2014/main" id="{2D19B563-E2F4-D410-F905-C980FE12BD62}"/>
              </a:ext>
            </a:extLst>
          </p:cNvPr>
          <p:cNvSpPr>
            <a:spLocks noGrp="1"/>
          </p:cNvSpPr>
          <p:nvPr>
            <p:ph idx="1"/>
          </p:nvPr>
        </p:nvSpPr>
        <p:spPr>
          <a:xfrm>
            <a:off x="838200" y="1469570"/>
            <a:ext cx="10515600" cy="5388429"/>
          </a:xfrm>
        </p:spPr>
        <p:txBody>
          <a:bodyPr>
            <a:normAutofit fontScale="77500" lnSpcReduction="20000"/>
          </a:bodyPr>
          <a:lstStyle/>
          <a:p>
            <a:r>
              <a:rPr lang="en-GB" dirty="0"/>
              <a:t>So, Jesus is recorded as speaking to a gathered multitude of both disciples and others and publicly denigrates the Pharisees.</a:t>
            </a:r>
          </a:p>
          <a:p>
            <a:r>
              <a:rPr lang="en-GB" dirty="0"/>
              <a:t>He is not rude but is brutally factual.</a:t>
            </a:r>
          </a:p>
          <a:p>
            <a:r>
              <a:rPr lang="en-GB" dirty="0"/>
              <a:t>He publicly shamed the Pharisees with lots of allegations of their Hypocrisy.</a:t>
            </a:r>
          </a:p>
          <a:p>
            <a:r>
              <a:rPr lang="en-GB" dirty="0"/>
              <a:t>He pointed out that much of the content of what they taught and spoke about, as well as their public face was correct, and they should seek to live by it.</a:t>
            </a:r>
          </a:p>
          <a:p>
            <a:r>
              <a:rPr lang="en-GB" dirty="0"/>
              <a:t>Bent ministers and pastors often have a public persona that is difficult to impeach but below the surface there can be all sorts of misconduct.</a:t>
            </a:r>
          </a:p>
          <a:p>
            <a:r>
              <a:rPr lang="en-GB" dirty="0"/>
              <a:t>But He says “do not do what they do”.</a:t>
            </a:r>
          </a:p>
          <a:p>
            <a:r>
              <a:rPr lang="en-GB" dirty="0"/>
              <a:t>He points out that their actions, their lifestyles etc. do not align with their teaching.</a:t>
            </a:r>
          </a:p>
          <a:p>
            <a:r>
              <a:rPr lang="en-GB" dirty="0"/>
              <a:t>The passage says that they had seated themselves in the seat of Moses.</a:t>
            </a:r>
          </a:p>
          <a:p>
            <a:r>
              <a:rPr lang="en-GB" dirty="0"/>
              <a:t>Synagogues had a large seat at the front from which Rabbis used to teach the Law.</a:t>
            </a:r>
          </a:p>
          <a:p>
            <a:r>
              <a:rPr lang="en-GB" dirty="0"/>
              <a:t>They referred to it as Moses’ seat for this reason – it was the seat from which good teaching would proceed – teaching that should be carefully followed.</a:t>
            </a:r>
          </a:p>
          <a:p>
            <a:r>
              <a:rPr lang="en-GB" dirty="0"/>
              <a:t>However, these teachers were not role models.</a:t>
            </a:r>
          </a:p>
          <a:p>
            <a:r>
              <a:rPr lang="en-GB" dirty="0"/>
              <a:t>A number of reasons for this is stated.</a:t>
            </a:r>
          </a:p>
        </p:txBody>
      </p:sp>
    </p:spTree>
    <p:extLst>
      <p:ext uri="{BB962C8B-B14F-4D97-AF65-F5344CB8AC3E}">
        <p14:creationId xmlns:p14="http://schemas.microsoft.com/office/powerpoint/2010/main" val="1537082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B5FA0-D9E4-EBA1-F917-D04E14FF4D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4957A6-4D91-42C8-728A-728A00D3D4E0}"/>
              </a:ext>
            </a:extLst>
          </p:cNvPr>
          <p:cNvSpPr>
            <a:spLocks noGrp="1"/>
          </p:cNvSpPr>
          <p:nvPr>
            <p:ph type="title"/>
          </p:nvPr>
        </p:nvSpPr>
        <p:spPr/>
        <p:txBody>
          <a:bodyPr/>
          <a:lstStyle/>
          <a:p>
            <a:r>
              <a:rPr lang="en-GB" b="1" dirty="0"/>
              <a:t>Matthew 23: Dealing with hypocrites</a:t>
            </a:r>
          </a:p>
        </p:txBody>
      </p:sp>
      <p:sp>
        <p:nvSpPr>
          <p:cNvPr id="3" name="Content Placeholder 2">
            <a:extLst>
              <a:ext uri="{FF2B5EF4-FFF2-40B4-BE49-F238E27FC236}">
                <a16:creationId xmlns:a16="http://schemas.microsoft.com/office/drawing/2014/main" id="{A72A8605-9EBF-5116-0311-133BA2CE7BEE}"/>
              </a:ext>
            </a:extLst>
          </p:cNvPr>
          <p:cNvSpPr>
            <a:spLocks noGrp="1"/>
          </p:cNvSpPr>
          <p:nvPr>
            <p:ph idx="1"/>
          </p:nvPr>
        </p:nvSpPr>
        <p:spPr>
          <a:xfrm>
            <a:off x="838200" y="1469570"/>
            <a:ext cx="10515600" cy="5388429"/>
          </a:xfrm>
        </p:spPr>
        <p:txBody>
          <a:bodyPr>
            <a:normAutofit fontScale="70000" lnSpcReduction="20000"/>
          </a:bodyPr>
          <a:lstStyle/>
          <a:p>
            <a:r>
              <a:rPr lang="en-GB" dirty="0"/>
              <a:t>They put burdens on people that they are not, themselves, prepared to carry.</a:t>
            </a:r>
          </a:p>
          <a:p>
            <a:r>
              <a:rPr lang="en-GB" dirty="0"/>
              <a:t>They do what they do to impress men – to put on a show (all leaves and no fruit, to return to the example of the fig-tree).</a:t>
            </a:r>
          </a:p>
          <a:p>
            <a:r>
              <a:rPr lang="en-GB" dirty="0"/>
              <a:t>The word ‘hypocrite’ is heavily used in this chapter and in this Gospel.</a:t>
            </a:r>
          </a:p>
          <a:p>
            <a:r>
              <a:rPr lang="en-GB" dirty="0"/>
              <a:t>It is used 17 times in the Gospel of Matthew and 7 of those occasions are in this chapter (it is only used a further 19 times in the whole Bible).</a:t>
            </a:r>
          </a:p>
          <a:p>
            <a:r>
              <a:rPr lang="en-GB" dirty="0"/>
              <a:t>So, Jewish hypocrisy is very much a focus of this Gospel and, in particular, this chapter.</a:t>
            </a:r>
          </a:p>
          <a:p>
            <a:r>
              <a:rPr lang="en-GB" dirty="0"/>
              <a:t>The Greek word used is ‘</a:t>
            </a:r>
            <a:r>
              <a:rPr lang="en-GB" dirty="0" err="1"/>
              <a:t>hupokritēs</a:t>
            </a:r>
            <a:r>
              <a:rPr lang="en-GB" dirty="0"/>
              <a:t>’, which means an actor – someone taking on the character of another – what you see is </a:t>
            </a:r>
            <a:r>
              <a:rPr lang="en-GB" b="1" dirty="0"/>
              <a:t>not</a:t>
            </a:r>
            <a:r>
              <a:rPr lang="en-GB" dirty="0"/>
              <a:t> what you get.</a:t>
            </a:r>
          </a:p>
          <a:p>
            <a:r>
              <a:rPr lang="en-GB" dirty="0"/>
              <a:t>In Greek plays of the time, actors would wear a mask that was in keeping with the role they were playing – a laughing mask when the lines were funny or a frowning mask when displeasure was warranted.</a:t>
            </a:r>
          </a:p>
          <a:p>
            <a:r>
              <a:rPr lang="en-GB" dirty="0"/>
              <a:t>The hypocrite was one where it was not possible to see the real person but only the one the person wanted you to see.</a:t>
            </a:r>
          </a:p>
          <a:p>
            <a:r>
              <a:rPr lang="en-GB" dirty="0"/>
              <a:t>In verse 5 Jesus points out very publicly some evidences for their hypocrisy.</a:t>
            </a:r>
          </a:p>
          <a:p>
            <a:r>
              <a:rPr lang="en-GB" dirty="0"/>
              <a:t>They broaden their phylacteries – a box strapped to the forehead containing written portions of the Torah – instead of praying quietly and privately, they made a lot of noise and show and wore bigger and bigger phylacteries to show how holy they were, whilst at heart they were evil.</a:t>
            </a:r>
          </a:p>
        </p:txBody>
      </p:sp>
    </p:spTree>
    <p:extLst>
      <p:ext uri="{BB962C8B-B14F-4D97-AF65-F5344CB8AC3E}">
        <p14:creationId xmlns:p14="http://schemas.microsoft.com/office/powerpoint/2010/main" val="1958637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phylacteries">
            <a:extLst>
              <a:ext uri="{FF2B5EF4-FFF2-40B4-BE49-F238E27FC236}">
                <a16:creationId xmlns:a16="http://schemas.microsoft.com/office/drawing/2014/main" id="{5797F8CE-BAC2-952D-1B18-4DB6E3EF45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1500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D789A4F-6521-C39C-9B73-FFDBD9E425EB}"/>
              </a:ext>
            </a:extLst>
          </p:cNvPr>
          <p:cNvPicPr>
            <a:picLocks noChangeAspect="1"/>
          </p:cNvPicPr>
          <p:nvPr/>
        </p:nvPicPr>
        <p:blipFill>
          <a:blip r:embed="rId2"/>
          <a:stretch>
            <a:fillRect/>
          </a:stretch>
        </p:blipFill>
        <p:spPr>
          <a:xfrm>
            <a:off x="3812285" y="0"/>
            <a:ext cx="4567429" cy="6858000"/>
          </a:xfrm>
          <a:prstGeom prst="rect">
            <a:avLst/>
          </a:prstGeom>
        </p:spPr>
      </p:pic>
    </p:spTree>
    <p:extLst>
      <p:ext uri="{BB962C8B-B14F-4D97-AF65-F5344CB8AC3E}">
        <p14:creationId xmlns:p14="http://schemas.microsoft.com/office/powerpoint/2010/main" val="1927932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738683B-B68F-949A-FC26-F9FA83685E9B}"/>
              </a:ext>
            </a:extLst>
          </p:cNvPr>
          <p:cNvPicPr>
            <a:picLocks noChangeAspect="1"/>
          </p:cNvPicPr>
          <p:nvPr/>
        </p:nvPicPr>
        <p:blipFill>
          <a:blip r:embed="rId2"/>
          <a:stretch>
            <a:fillRect/>
          </a:stretch>
        </p:blipFill>
        <p:spPr>
          <a:xfrm>
            <a:off x="-14323" y="0"/>
            <a:ext cx="12220646" cy="6858000"/>
          </a:xfrm>
          <a:prstGeom prst="rect">
            <a:avLst/>
          </a:prstGeom>
        </p:spPr>
      </p:pic>
    </p:spTree>
    <p:extLst>
      <p:ext uri="{BB962C8B-B14F-4D97-AF65-F5344CB8AC3E}">
        <p14:creationId xmlns:p14="http://schemas.microsoft.com/office/powerpoint/2010/main" val="2196077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1EBA1-7EB1-5574-9BA0-7C4D4D02C0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7B3031-A77C-72B7-A818-2DD146C99C0D}"/>
              </a:ext>
            </a:extLst>
          </p:cNvPr>
          <p:cNvSpPr>
            <a:spLocks noGrp="1"/>
          </p:cNvSpPr>
          <p:nvPr>
            <p:ph type="title"/>
          </p:nvPr>
        </p:nvSpPr>
        <p:spPr/>
        <p:txBody>
          <a:bodyPr/>
          <a:lstStyle/>
          <a:p>
            <a:r>
              <a:rPr lang="en-GB" b="1" dirty="0"/>
              <a:t>Matthew 23: Dealing with hypocrites</a:t>
            </a:r>
          </a:p>
        </p:txBody>
      </p:sp>
      <p:sp>
        <p:nvSpPr>
          <p:cNvPr id="3" name="Content Placeholder 2">
            <a:extLst>
              <a:ext uri="{FF2B5EF4-FFF2-40B4-BE49-F238E27FC236}">
                <a16:creationId xmlns:a16="http://schemas.microsoft.com/office/drawing/2014/main" id="{691BB199-566B-F3A9-E15B-6D04876CC278}"/>
              </a:ext>
            </a:extLst>
          </p:cNvPr>
          <p:cNvSpPr>
            <a:spLocks noGrp="1"/>
          </p:cNvSpPr>
          <p:nvPr>
            <p:ph idx="1"/>
          </p:nvPr>
        </p:nvSpPr>
        <p:spPr>
          <a:xfrm>
            <a:off x="838200" y="1469570"/>
            <a:ext cx="10515600" cy="5388429"/>
          </a:xfrm>
        </p:spPr>
        <p:txBody>
          <a:bodyPr>
            <a:normAutofit fontScale="77500" lnSpcReduction="20000"/>
          </a:bodyPr>
          <a:lstStyle/>
          <a:p>
            <a:r>
              <a:rPr lang="en-GB" dirty="0"/>
              <a:t>In Matthew 6 v 1 - 7 we are told not to heap up empty words (like the hypocrites) or use meaningless repetition when we pray and we are given a very thoughtful, succinct and directed alternative.</a:t>
            </a:r>
          </a:p>
          <a:p>
            <a:r>
              <a:rPr lang="en-GB" dirty="0"/>
              <a:t>We are instructed to pray privately and sincerely in our ‘inner room’ where others cannot see.</a:t>
            </a:r>
          </a:p>
          <a:p>
            <a:r>
              <a:rPr lang="en-GB" dirty="0"/>
              <a:t>We are told to serve God ‘in secret’ – in other word, never for show.</a:t>
            </a:r>
          </a:p>
          <a:p>
            <a:r>
              <a:rPr lang="en-GB" dirty="0"/>
              <a:t>In Luke 18 v 10 – 14 we have right and wrong attitudes in prayer contrasted.</a:t>
            </a:r>
          </a:p>
          <a:p>
            <a:r>
              <a:rPr lang="en-GB" dirty="0"/>
              <a:t>In verse 22 and 23 of Matthew 23 we are instructed not to seek out the place of honour at banquets or to be called Rabbi (teacher or master).</a:t>
            </a:r>
          </a:p>
          <a:p>
            <a:r>
              <a:rPr lang="en-GB" dirty="0"/>
              <a:t>I would observe that there are men whom we put in that place in our own minds, hopefully because they are good role models and are gifted in some way, but not because they demand it.</a:t>
            </a:r>
          </a:p>
          <a:p>
            <a:r>
              <a:rPr lang="en-GB" dirty="0"/>
              <a:t>I have seen situations where the leader demands to be served first.</a:t>
            </a:r>
          </a:p>
          <a:p>
            <a:r>
              <a:rPr lang="en-GB" dirty="0"/>
              <a:t>The true Godly leader will be serving the people before himself.</a:t>
            </a:r>
          </a:p>
          <a:p>
            <a:r>
              <a:rPr lang="en-GB" dirty="0"/>
              <a:t>Only Jesus is our leader and only He is our father.</a:t>
            </a:r>
          </a:p>
          <a:p>
            <a:r>
              <a:rPr lang="en-GB" dirty="0"/>
              <a:t>In verses 11 &amp; 12 Jesus once again makes the point that the greatest among them is the one who serves all.</a:t>
            </a:r>
          </a:p>
        </p:txBody>
      </p:sp>
    </p:spTree>
    <p:extLst>
      <p:ext uri="{BB962C8B-B14F-4D97-AF65-F5344CB8AC3E}">
        <p14:creationId xmlns:p14="http://schemas.microsoft.com/office/powerpoint/2010/main" val="3699823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789F4-F09C-B97F-D84E-A90E6AD7E5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8B8255-F9F9-706C-1DF4-E38B796D6913}"/>
              </a:ext>
            </a:extLst>
          </p:cNvPr>
          <p:cNvSpPr>
            <a:spLocks noGrp="1"/>
          </p:cNvSpPr>
          <p:nvPr>
            <p:ph type="title"/>
          </p:nvPr>
        </p:nvSpPr>
        <p:spPr/>
        <p:txBody>
          <a:bodyPr/>
          <a:lstStyle/>
          <a:p>
            <a:r>
              <a:rPr lang="en-GB" b="1" dirty="0"/>
              <a:t>Matthew 23: Dealing with hypocrites</a:t>
            </a:r>
          </a:p>
        </p:txBody>
      </p:sp>
      <p:sp>
        <p:nvSpPr>
          <p:cNvPr id="3" name="Content Placeholder 2">
            <a:extLst>
              <a:ext uri="{FF2B5EF4-FFF2-40B4-BE49-F238E27FC236}">
                <a16:creationId xmlns:a16="http://schemas.microsoft.com/office/drawing/2014/main" id="{B681CBB1-791C-90C0-96CD-E2E0733445B0}"/>
              </a:ext>
            </a:extLst>
          </p:cNvPr>
          <p:cNvSpPr>
            <a:spLocks noGrp="1"/>
          </p:cNvSpPr>
          <p:nvPr>
            <p:ph idx="1"/>
          </p:nvPr>
        </p:nvSpPr>
        <p:spPr>
          <a:xfrm>
            <a:off x="511629" y="1469570"/>
            <a:ext cx="11364685" cy="5388429"/>
          </a:xfrm>
        </p:spPr>
        <p:txBody>
          <a:bodyPr>
            <a:normAutofit fontScale="70000" lnSpcReduction="20000"/>
          </a:bodyPr>
          <a:lstStyle/>
          <a:p>
            <a:r>
              <a:rPr lang="en-GB" dirty="0"/>
              <a:t>We then come to Jesus’ declaration of 8 woes, all of which are aimed at the Scribes and Pharisees (Hypocrites) who have rejected Jesus.</a:t>
            </a:r>
          </a:p>
          <a:p>
            <a:r>
              <a:rPr lang="en-GB" dirty="0"/>
              <a:t>Today we will deal with the first 3 because of time limitations: the other 5 we will deal with next time.</a:t>
            </a:r>
          </a:p>
          <a:p>
            <a:r>
              <a:rPr lang="en-GB" dirty="0"/>
              <a:t>He says, “Woe to you hypocrites because…” (woe in Hebrew is an onomatopoeic word expressing grief)</a:t>
            </a:r>
          </a:p>
          <a:p>
            <a:r>
              <a:rPr lang="en-GB" dirty="0"/>
              <a:t>‘Woe’ is an exclamation of grief – it’s what we feel at the funeral of a friend – it’s the consequence of an irrevocable or irreversible set of circumstances – it is doom laden (remember Jesus takes no pleasure in the death of the wicked Ezekiel 33 v 11).</a:t>
            </a:r>
          </a:p>
          <a:p>
            <a:r>
              <a:rPr lang="en-GB" dirty="0"/>
              <a:t>In imagining the tone of voice here, I imagine it as being like a lament, as well as the anger that is evidently included in it.</a:t>
            </a:r>
          </a:p>
          <a:p>
            <a:r>
              <a:rPr lang="en-GB" dirty="0"/>
              <a:t>Redolent of Ezekiel 18 v 19 – 30 – a heart that wants men to turn and live rather than die in their sin.</a:t>
            </a:r>
          </a:p>
          <a:p>
            <a:r>
              <a:rPr lang="en-GB" dirty="0"/>
              <a:t>“Woe to you hypocrites because you have this double-barrelled sin in that you don’t enter heaven yourselves and you prevent others who are about to enter from doing so.</a:t>
            </a:r>
          </a:p>
          <a:p>
            <a:r>
              <a:rPr lang="en-GB" dirty="0"/>
              <a:t>Jesus seems to be painting them as the ‘doorkeepers’ to salvation, yet they are turning people back from the threshold.</a:t>
            </a:r>
          </a:p>
          <a:p>
            <a:r>
              <a:rPr lang="en-GB" dirty="0"/>
              <a:t>When you want to know about religious matters you would go to them, and they would steer you away from the truth.</a:t>
            </a:r>
          </a:p>
          <a:p>
            <a:r>
              <a:rPr lang="en-GB" dirty="0"/>
              <a:t>Teachers are warned in James 3 v 1 that they will be judged more strictly.</a:t>
            </a:r>
          </a:p>
          <a:p>
            <a:endParaRPr lang="en-GB" dirty="0"/>
          </a:p>
        </p:txBody>
      </p:sp>
    </p:spTree>
    <p:extLst>
      <p:ext uri="{BB962C8B-B14F-4D97-AF65-F5344CB8AC3E}">
        <p14:creationId xmlns:p14="http://schemas.microsoft.com/office/powerpoint/2010/main" val="37812896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6969D5-5D5A-4512-8CB3-0A727A8BAE69}"/>
</file>

<file path=customXml/itemProps2.xml><?xml version="1.0" encoding="utf-8"?>
<ds:datastoreItem xmlns:ds="http://schemas.openxmlformats.org/officeDocument/2006/customXml" ds:itemID="{9439B8DB-740D-4059-9003-4842499266BD}"/>
</file>

<file path=customXml/itemProps3.xml><?xml version="1.0" encoding="utf-8"?>
<ds:datastoreItem xmlns:ds="http://schemas.openxmlformats.org/officeDocument/2006/customXml" ds:itemID="{86FEBA35-CC86-4100-AE37-3CCA2DAD9F04}"/>
</file>

<file path=docProps/app.xml><?xml version="1.0" encoding="utf-8"?>
<Properties xmlns="http://schemas.openxmlformats.org/officeDocument/2006/extended-properties" xmlns:vt="http://schemas.openxmlformats.org/officeDocument/2006/docPropsVTypes">
  <TotalTime>4387</TotalTime>
  <Words>1744</Words>
  <Application>Microsoft Office PowerPoint</Application>
  <PresentationFormat>Widescreen</PresentationFormat>
  <Paragraphs>80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Aptos</vt:lpstr>
      <vt:lpstr>Aptos Display</vt:lpstr>
      <vt:lpstr>Arial</vt:lpstr>
      <vt:lpstr>Office Theme</vt:lpstr>
      <vt:lpstr>Matthew 23</vt:lpstr>
      <vt:lpstr>Matthew 23: Dealing with hypocrites</vt:lpstr>
      <vt:lpstr>Matthew 23: Dealing with hypocrites</vt:lpstr>
      <vt:lpstr>Matthew 23: Dealing with hypocrites</vt:lpstr>
      <vt:lpstr>PowerPoint Presentation</vt:lpstr>
      <vt:lpstr>PowerPoint Presentation</vt:lpstr>
      <vt:lpstr>PowerPoint Presentation</vt:lpstr>
      <vt:lpstr>Matthew 23: Dealing with hypocrites</vt:lpstr>
      <vt:lpstr>Matthew 23: Dealing with hypocrites</vt:lpstr>
      <vt:lpstr>Matthew 23: Dealing with hypocrites</vt:lpstr>
      <vt:lpstr>Matthew 23: Dealing with hypocrites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2025-08-25T16:29:05Z</dcterms:created>
  <dcterms:modified xsi:type="dcterms:W3CDTF">2025-09-20T06:50:19Z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