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1" autoAdjust="0"/>
    <p:restoredTop sz="94660"/>
  </p:normalViewPr>
  <p:slideViewPr>
    <p:cSldViewPr snapToGrid="0">
      <p:cViewPr varScale="1">
        <p:scale>
          <a:sx n="70" d="100"/>
          <a:sy n="70" d="100"/>
        </p:scale>
        <p:origin x="1123"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2B2316F7-9598-4A53-9F1C-273A8A449A0D}"/>
    <pc:docChg chg="custSel addSld modSld">
      <pc:chgData name="Ray Kelly" userId="fe8bf2b6eea63579" providerId="LiveId" clId="{2B2316F7-9598-4A53-9F1C-273A8A449A0D}" dt="2025-08-09T16:01:35.012" v="9127" actId="20577"/>
      <pc:docMkLst>
        <pc:docMk/>
      </pc:docMkLst>
      <pc:sldChg chg="modSp mod">
        <pc:chgData name="Ray Kelly" userId="fe8bf2b6eea63579" providerId="LiveId" clId="{2B2316F7-9598-4A53-9F1C-273A8A449A0D}" dt="2025-08-08T06:19:15.554" v="52" actId="20577"/>
        <pc:sldMkLst>
          <pc:docMk/>
          <pc:sldMk cId="548863244" sldId="256"/>
        </pc:sldMkLst>
        <pc:spChg chg="mod">
          <ac:chgData name="Ray Kelly" userId="fe8bf2b6eea63579" providerId="LiveId" clId="{2B2316F7-9598-4A53-9F1C-273A8A449A0D}" dt="2025-08-08T06:19:02.411" v="18" actId="20577"/>
          <ac:spMkLst>
            <pc:docMk/>
            <pc:sldMk cId="548863244" sldId="256"/>
            <ac:spMk id="2" creationId="{62BEDB0C-5457-95C5-6D85-3A49AEAD4947}"/>
          </ac:spMkLst>
        </pc:spChg>
        <pc:spChg chg="mod">
          <ac:chgData name="Ray Kelly" userId="fe8bf2b6eea63579" providerId="LiveId" clId="{2B2316F7-9598-4A53-9F1C-273A8A449A0D}" dt="2025-08-08T06:19:15.554" v="52" actId="20577"/>
          <ac:spMkLst>
            <pc:docMk/>
            <pc:sldMk cId="548863244" sldId="256"/>
            <ac:spMk id="3" creationId="{EF803F4E-7706-96C8-5FEB-1BDA9F65EFAC}"/>
          </ac:spMkLst>
        </pc:spChg>
      </pc:sldChg>
      <pc:sldChg chg="modSp new mod">
        <pc:chgData name="Ray Kelly" userId="fe8bf2b6eea63579" providerId="LiveId" clId="{2B2316F7-9598-4A53-9F1C-273A8A449A0D}" dt="2025-08-09T15:44:01.445" v="8900" actId="20577"/>
        <pc:sldMkLst>
          <pc:docMk/>
          <pc:sldMk cId="1722176018" sldId="257"/>
        </pc:sldMkLst>
        <pc:spChg chg="mod">
          <ac:chgData name="Ray Kelly" userId="fe8bf2b6eea63579" providerId="LiveId" clId="{2B2316F7-9598-4A53-9F1C-273A8A449A0D}" dt="2025-08-08T06:21:20.676" v="64" actId="255"/>
          <ac:spMkLst>
            <pc:docMk/>
            <pc:sldMk cId="1722176018" sldId="257"/>
            <ac:spMk id="2" creationId="{3784A117-4186-FA53-914E-18DBDB1E6DE6}"/>
          </ac:spMkLst>
        </pc:spChg>
        <pc:spChg chg="mod">
          <ac:chgData name="Ray Kelly" userId="fe8bf2b6eea63579" providerId="LiveId" clId="{2B2316F7-9598-4A53-9F1C-273A8A449A0D}" dt="2025-08-09T15:44:01.445" v="8900" actId="20577"/>
          <ac:spMkLst>
            <pc:docMk/>
            <pc:sldMk cId="1722176018" sldId="257"/>
            <ac:spMk id="3" creationId="{8DD2E271-BD33-F4C9-F7A6-BF974499ECEA}"/>
          </ac:spMkLst>
        </pc:spChg>
      </pc:sldChg>
      <pc:sldChg chg="modSp add mod">
        <pc:chgData name="Ray Kelly" userId="fe8bf2b6eea63579" providerId="LiveId" clId="{2B2316F7-9598-4A53-9F1C-273A8A449A0D}" dt="2025-08-09T15:55:24.747" v="9068" actId="20577"/>
        <pc:sldMkLst>
          <pc:docMk/>
          <pc:sldMk cId="1565305763" sldId="258"/>
        </pc:sldMkLst>
        <pc:spChg chg="mod">
          <ac:chgData name="Ray Kelly" userId="fe8bf2b6eea63579" providerId="LiveId" clId="{2B2316F7-9598-4A53-9F1C-273A8A449A0D}" dt="2025-08-09T15:55:24.747" v="9068" actId="20577"/>
          <ac:spMkLst>
            <pc:docMk/>
            <pc:sldMk cId="1565305763" sldId="258"/>
            <ac:spMk id="3" creationId="{3B4D4EC2-91F5-4527-5761-A95DA808CFF4}"/>
          </ac:spMkLst>
        </pc:spChg>
      </pc:sldChg>
      <pc:sldChg chg="modSp add mod">
        <pc:chgData name="Ray Kelly" userId="fe8bf2b6eea63579" providerId="LiveId" clId="{2B2316F7-9598-4A53-9F1C-273A8A449A0D}" dt="2025-08-09T15:55:57.995" v="9069" actId="20577"/>
        <pc:sldMkLst>
          <pc:docMk/>
          <pc:sldMk cId="2240832149" sldId="259"/>
        </pc:sldMkLst>
        <pc:spChg chg="mod">
          <ac:chgData name="Ray Kelly" userId="fe8bf2b6eea63579" providerId="LiveId" clId="{2B2316F7-9598-4A53-9F1C-273A8A449A0D}" dt="2025-08-09T15:55:57.995" v="9069" actId="20577"/>
          <ac:spMkLst>
            <pc:docMk/>
            <pc:sldMk cId="2240832149" sldId="259"/>
            <ac:spMk id="3" creationId="{B9E7B5BC-45E7-4001-BF9D-4BF508F13778}"/>
          </ac:spMkLst>
        </pc:spChg>
      </pc:sldChg>
      <pc:sldChg chg="modSp add mod">
        <pc:chgData name="Ray Kelly" userId="fe8bf2b6eea63579" providerId="LiveId" clId="{2B2316F7-9598-4A53-9F1C-273A8A449A0D}" dt="2025-08-09T15:57:34.623" v="9089" actId="20577"/>
        <pc:sldMkLst>
          <pc:docMk/>
          <pc:sldMk cId="3558585706" sldId="260"/>
        </pc:sldMkLst>
        <pc:spChg chg="mod">
          <ac:chgData name="Ray Kelly" userId="fe8bf2b6eea63579" providerId="LiveId" clId="{2B2316F7-9598-4A53-9F1C-273A8A449A0D}" dt="2025-08-09T15:57:34.623" v="9089" actId="20577"/>
          <ac:spMkLst>
            <pc:docMk/>
            <pc:sldMk cId="3558585706" sldId="260"/>
            <ac:spMk id="3" creationId="{05D1B44A-1F38-8E51-CDA6-A10DDA79163A}"/>
          </ac:spMkLst>
        </pc:spChg>
      </pc:sldChg>
      <pc:sldChg chg="modSp add mod">
        <pc:chgData name="Ray Kelly" userId="fe8bf2b6eea63579" providerId="LiveId" clId="{2B2316F7-9598-4A53-9F1C-273A8A449A0D}" dt="2025-08-09T16:01:35.012" v="9127" actId="20577"/>
        <pc:sldMkLst>
          <pc:docMk/>
          <pc:sldMk cId="1088314894" sldId="261"/>
        </pc:sldMkLst>
        <pc:spChg chg="mod">
          <ac:chgData name="Ray Kelly" userId="fe8bf2b6eea63579" providerId="LiveId" clId="{2B2316F7-9598-4A53-9F1C-273A8A449A0D}" dt="2025-08-09T16:01:35.012" v="9127" actId="20577"/>
          <ac:spMkLst>
            <pc:docMk/>
            <pc:sldMk cId="1088314894" sldId="261"/>
            <ac:spMk id="3" creationId="{42C57798-46F3-34EA-7F66-F840E36A59E9}"/>
          </ac:spMkLst>
        </pc:spChg>
      </pc:sldChg>
      <pc:sldChg chg="modSp add mod">
        <pc:chgData name="Ray Kelly" userId="fe8bf2b6eea63579" providerId="LiveId" clId="{2B2316F7-9598-4A53-9F1C-273A8A449A0D}" dt="2025-08-08T20:45:46.898" v="6790" actId="313"/>
        <pc:sldMkLst>
          <pc:docMk/>
          <pc:sldMk cId="1986628892" sldId="262"/>
        </pc:sldMkLst>
        <pc:spChg chg="mod">
          <ac:chgData name="Ray Kelly" userId="fe8bf2b6eea63579" providerId="LiveId" clId="{2B2316F7-9598-4A53-9F1C-273A8A449A0D}" dt="2025-08-08T20:45:46.898" v="6790" actId="313"/>
          <ac:spMkLst>
            <pc:docMk/>
            <pc:sldMk cId="1986628892" sldId="262"/>
            <ac:spMk id="3" creationId="{996DA12E-CCEE-C037-E747-A11104E7BCD2}"/>
          </ac:spMkLst>
        </pc:spChg>
      </pc:sldChg>
      <pc:sldChg chg="modSp add mod">
        <pc:chgData name="Ray Kelly" userId="fe8bf2b6eea63579" providerId="LiveId" clId="{2B2316F7-9598-4A53-9F1C-273A8A449A0D}" dt="2025-08-09T06:48:17.121" v="7952" actId="20577"/>
        <pc:sldMkLst>
          <pc:docMk/>
          <pc:sldMk cId="546752693" sldId="263"/>
        </pc:sldMkLst>
        <pc:spChg chg="mod">
          <ac:chgData name="Ray Kelly" userId="fe8bf2b6eea63579" providerId="LiveId" clId="{2B2316F7-9598-4A53-9F1C-273A8A449A0D}" dt="2025-08-09T06:48:17.121" v="7952" actId="20577"/>
          <ac:spMkLst>
            <pc:docMk/>
            <pc:sldMk cId="546752693" sldId="263"/>
            <ac:spMk id="3" creationId="{859944A1-ACA8-D1E5-89F0-3D8CC1C18B18}"/>
          </ac:spMkLst>
        </pc:spChg>
      </pc:sldChg>
      <pc:sldChg chg="modSp add mod">
        <pc:chgData name="Ray Kelly" userId="fe8bf2b6eea63579" providerId="LiveId" clId="{2B2316F7-9598-4A53-9F1C-273A8A449A0D}" dt="2025-08-09T07:00:52.129" v="8863" actId="20577"/>
        <pc:sldMkLst>
          <pc:docMk/>
          <pc:sldMk cId="3444490470" sldId="264"/>
        </pc:sldMkLst>
        <pc:spChg chg="mod">
          <ac:chgData name="Ray Kelly" userId="fe8bf2b6eea63579" providerId="LiveId" clId="{2B2316F7-9598-4A53-9F1C-273A8A449A0D}" dt="2025-08-09T07:00:52.129" v="8863" actId="20577"/>
          <ac:spMkLst>
            <pc:docMk/>
            <pc:sldMk cId="3444490470" sldId="264"/>
            <ac:spMk id="3" creationId="{597613CC-C2FF-6834-A1C9-DE2F1EF6D6F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72242-6276-8FD8-1127-1581FF90F2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891AA67-38A1-30C0-4943-304C4F948A6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9E2AF43-7E97-93F7-35F0-6D34C9192463}"/>
              </a:ext>
            </a:extLst>
          </p:cNvPr>
          <p:cNvSpPr>
            <a:spLocks noGrp="1"/>
          </p:cNvSpPr>
          <p:nvPr>
            <p:ph type="dt" sz="half" idx="10"/>
          </p:nvPr>
        </p:nvSpPr>
        <p:spPr/>
        <p:txBody>
          <a:bodyPr/>
          <a:lstStyle/>
          <a:p>
            <a:fld id="{832D8FAF-2DA4-464B-824D-25C985E900D3}" type="datetimeFigureOut">
              <a:rPr lang="en-GB" smtClean="0"/>
              <a:t>08/08/2025</a:t>
            </a:fld>
            <a:endParaRPr lang="en-GB"/>
          </a:p>
        </p:txBody>
      </p:sp>
      <p:sp>
        <p:nvSpPr>
          <p:cNvPr id="5" name="Footer Placeholder 4">
            <a:extLst>
              <a:ext uri="{FF2B5EF4-FFF2-40B4-BE49-F238E27FC236}">
                <a16:creationId xmlns:a16="http://schemas.microsoft.com/office/drawing/2014/main" id="{178BF10E-7845-DEA2-46E1-4676DC6D22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B9DCB6-6292-7CEC-A22F-7A9D6633EB63}"/>
              </a:ext>
            </a:extLst>
          </p:cNvPr>
          <p:cNvSpPr>
            <a:spLocks noGrp="1"/>
          </p:cNvSpPr>
          <p:nvPr>
            <p:ph type="sldNum" sz="quarter" idx="12"/>
          </p:nvPr>
        </p:nvSpPr>
        <p:spPr/>
        <p:txBody>
          <a:bodyPr/>
          <a:lstStyle/>
          <a:p>
            <a:fld id="{1236DF68-0B72-49C4-9B89-D9F7BE07CA86}" type="slidenum">
              <a:rPr lang="en-GB" smtClean="0"/>
              <a:t>‹#›</a:t>
            </a:fld>
            <a:endParaRPr lang="en-GB"/>
          </a:p>
        </p:txBody>
      </p:sp>
    </p:spTree>
    <p:extLst>
      <p:ext uri="{BB962C8B-B14F-4D97-AF65-F5344CB8AC3E}">
        <p14:creationId xmlns:p14="http://schemas.microsoft.com/office/powerpoint/2010/main" val="2720946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B7D24-DFE3-8051-01B7-3DEB5E961C7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689FC9-EBBF-FE74-CB5C-429C31E0EF9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996139E-551C-1B60-8FAF-319ED8A49149}"/>
              </a:ext>
            </a:extLst>
          </p:cNvPr>
          <p:cNvSpPr>
            <a:spLocks noGrp="1"/>
          </p:cNvSpPr>
          <p:nvPr>
            <p:ph type="dt" sz="half" idx="10"/>
          </p:nvPr>
        </p:nvSpPr>
        <p:spPr/>
        <p:txBody>
          <a:bodyPr/>
          <a:lstStyle/>
          <a:p>
            <a:fld id="{832D8FAF-2DA4-464B-824D-25C985E900D3}" type="datetimeFigureOut">
              <a:rPr lang="en-GB" smtClean="0"/>
              <a:t>08/08/2025</a:t>
            </a:fld>
            <a:endParaRPr lang="en-GB"/>
          </a:p>
        </p:txBody>
      </p:sp>
      <p:sp>
        <p:nvSpPr>
          <p:cNvPr id="5" name="Footer Placeholder 4">
            <a:extLst>
              <a:ext uri="{FF2B5EF4-FFF2-40B4-BE49-F238E27FC236}">
                <a16:creationId xmlns:a16="http://schemas.microsoft.com/office/drawing/2014/main" id="{3AE95D68-D6C7-C450-68B5-1804FC6B636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AB903F-6C56-1C8C-49B1-247C2934DA42}"/>
              </a:ext>
            </a:extLst>
          </p:cNvPr>
          <p:cNvSpPr>
            <a:spLocks noGrp="1"/>
          </p:cNvSpPr>
          <p:nvPr>
            <p:ph type="sldNum" sz="quarter" idx="12"/>
          </p:nvPr>
        </p:nvSpPr>
        <p:spPr/>
        <p:txBody>
          <a:bodyPr/>
          <a:lstStyle/>
          <a:p>
            <a:fld id="{1236DF68-0B72-49C4-9B89-D9F7BE07CA86}" type="slidenum">
              <a:rPr lang="en-GB" smtClean="0"/>
              <a:t>‹#›</a:t>
            </a:fld>
            <a:endParaRPr lang="en-GB"/>
          </a:p>
        </p:txBody>
      </p:sp>
    </p:spTree>
    <p:extLst>
      <p:ext uri="{BB962C8B-B14F-4D97-AF65-F5344CB8AC3E}">
        <p14:creationId xmlns:p14="http://schemas.microsoft.com/office/powerpoint/2010/main" val="24649040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33879D-5AC8-13EA-E02A-5A7F1495C8F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8E106C8-316B-4551-F4F7-0B32524809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01D8F2-D888-0FC2-730E-7DA16D028B21}"/>
              </a:ext>
            </a:extLst>
          </p:cNvPr>
          <p:cNvSpPr>
            <a:spLocks noGrp="1"/>
          </p:cNvSpPr>
          <p:nvPr>
            <p:ph type="dt" sz="half" idx="10"/>
          </p:nvPr>
        </p:nvSpPr>
        <p:spPr/>
        <p:txBody>
          <a:bodyPr/>
          <a:lstStyle/>
          <a:p>
            <a:fld id="{832D8FAF-2DA4-464B-824D-25C985E900D3}" type="datetimeFigureOut">
              <a:rPr lang="en-GB" smtClean="0"/>
              <a:t>08/08/2025</a:t>
            </a:fld>
            <a:endParaRPr lang="en-GB"/>
          </a:p>
        </p:txBody>
      </p:sp>
      <p:sp>
        <p:nvSpPr>
          <p:cNvPr id="5" name="Footer Placeholder 4">
            <a:extLst>
              <a:ext uri="{FF2B5EF4-FFF2-40B4-BE49-F238E27FC236}">
                <a16:creationId xmlns:a16="http://schemas.microsoft.com/office/drawing/2014/main" id="{8A192850-3732-0904-A170-71146676DF1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95C015-F52F-27A0-78D5-0AC158903F36}"/>
              </a:ext>
            </a:extLst>
          </p:cNvPr>
          <p:cNvSpPr>
            <a:spLocks noGrp="1"/>
          </p:cNvSpPr>
          <p:nvPr>
            <p:ph type="sldNum" sz="quarter" idx="12"/>
          </p:nvPr>
        </p:nvSpPr>
        <p:spPr/>
        <p:txBody>
          <a:bodyPr/>
          <a:lstStyle/>
          <a:p>
            <a:fld id="{1236DF68-0B72-49C4-9B89-D9F7BE07CA86}" type="slidenum">
              <a:rPr lang="en-GB" smtClean="0"/>
              <a:t>‹#›</a:t>
            </a:fld>
            <a:endParaRPr lang="en-GB"/>
          </a:p>
        </p:txBody>
      </p:sp>
    </p:spTree>
    <p:extLst>
      <p:ext uri="{BB962C8B-B14F-4D97-AF65-F5344CB8AC3E}">
        <p14:creationId xmlns:p14="http://schemas.microsoft.com/office/powerpoint/2010/main" val="2670764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CD4FF-DC74-8BC4-E6A8-E48BBF069E5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CB9A34-AEED-249B-6449-1A1A0BD2DC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C2125E-1D15-EFB6-2B03-D9F84703E1E6}"/>
              </a:ext>
            </a:extLst>
          </p:cNvPr>
          <p:cNvSpPr>
            <a:spLocks noGrp="1"/>
          </p:cNvSpPr>
          <p:nvPr>
            <p:ph type="dt" sz="half" idx="10"/>
          </p:nvPr>
        </p:nvSpPr>
        <p:spPr/>
        <p:txBody>
          <a:bodyPr/>
          <a:lstStyle/>
          <a:p>
            <a:fld id="{832D8FAF-2DA4-464B-824D-25C985E900D3}" type="datetimeFigureOut">
              <a:rPr lang="en-GB" smtClean="0"/>
              <a:t>08/08/2025</a:t>
            </a:fld>
            <a:endParaRPr lang="en-GB"/>
          </a:p>
        </p:txBody>
      </p:sp>
      <p:sp>
        <p:nvSpPr>
          <p:cNvPr id="5" name="Footer Placeholder 4">
            <a:extLst>
              <a:ext uri="{FF2B5EF4-FFF2-40B4-BE49-F238E27FC236}">
                <a16:creationId xmlns:a16="http://schemas.microsoft.com/office/drawing/2014/main" id="{C623F78B-3097-40F4-2E4A-209256ED7F9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13C2CD3-5565-A50E-C8C4-82E7E6017354}"/>
              </a:ext>
            </a:extLst>
          </p:cNvPr>
          <p:cNvSpPr>
            <a:spLocks noGrp="1"/>
          </p:cNvSpPr>
          <p:nvPr>
            <p:ph type="sldNum" sz="quarter" idx="12"/>
          </p:nvPr>
        </p:nvSpPr>
        <p:spPr/>
        <p:txBody>
          <a:bodyPr/>
          <a:lstStyle/>
          <a:p>
            <a:fld id="{1236DF68-0B72-49C4-9B89-D9F7BE07CA86}" type="slidenum">
              <a:rPr lang="en-GB" smtClean="0"/>
              <a:t>‹#›</a:t>
            </a:fld>
            <a:endParaRPr lang="en-GB"/>
          </a:p>
        </p:txBody>
      </p:sp>
    </p:spTree>
    <p:extLst>
      <p:ext uri="{BB962C8B-B14F-4D97-AF65-F5344CB8AC3E}">
        <p14:creationId xmlns:p14="http://schemas.microsoft.com/office/powerpoint/2010/main" val="1324017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37F78-4E69-9005-BECD-FABF578A59E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6F684BA-C3B6-010F-1068-C95A61C167B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3346599-8F82-20B1-D16C-E1F1DAF2C5C8}"/>
              </a:ext>
            </a:extLst>
          </p:cNvPr>
          <p:cNvSpPr>
            <a:spLocks noGrp="1"/>
          </p:cNvSpPr>
          <p:nvPr>
            <p:ph type="dt" sz="half" idx="10"/>
          </p:nvPr>
        </p:nvSpPr>
        <p:spPr/>
        <p:txBody>
          <a:bodyPr/>
          <a:lstStyle/>
          <a:p>
            <a:fld id="{832D8FAF-2DA4-464B-824D-25C985E900D3}" type="datetimeFigureOut">
              <a:rPr lang="en-GB" smtClean="0"/>
              <a:t>08/08/2025</a:t>
            </a:fld>
            <a:endParaRPr lang="en-GB"/>
          </a:p>
        </p:txBody>
      </p:sp>
      <p:sp>
        <p:nvSpPr>
          <p:cNvPr id="5" name="Footer Placeholder 4">
            <a:extLst>
              <a:ext uri="{FF2B5EF4-FFF2-40B4-BE49-F238E27FC236}">
                <a16:creationId xmlns:a16="http://schemas.microsoft.com/office/drawing/2014/main" id="{A89564D9-98AC-308F-2AA5-6C95C04A44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0202696-FCA9-C5F9-770B-392E0EA166C8}"/>
              </a:ext>
            </a:extLst>
          </p:cNvPr>
          <p:cNvSpPr>
            <a:spLocks noGrp="1"/>
          </p:cNvSpPr>
          <p:nvPr>
            <p:ph type="sldNum" sz="quarter" idx="12"/>
          </p:nvPr>
        </p:nvSpPr>
        <p:spPr/>
        <p:txBody>
          <a:bodyPr/>
          <a:lstStyle/>
          <a:p>
            <a:fld id="{1236DF68-0B72-49C4-9B89-D9F7BE07CA86}" type="slidenum">
              <a:rPr lang="en-GB" smtClean="0"/>
              <a:t>‹#›</a:t>
            </a:fld>
            <a:endParaRPr lang="en-GB"/>
          </a:p>
        </p:txBody>
      </p:sp>
    </p:spTree>
    <p:extLst>
      <p:ext uri="{BB962C8B-B14F-4D97-AF65-F5344CB8AC3E}">
        <p14:creationId xmlns:p14="http://schemas.microsoft.com/office/powerpoint/2010/main" val="1546846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D28CC-7744-61EA-453D-B57E11A154B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0156E01-C3F7-8823-E74C-BE573C4C95A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04CD15E-638F-9962-66B9-2454618345E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FFDCD0D-E8EF-00AD-7A8B-760AEAC260C0}"/>
              </a:ext>
            </a:extLst>
          </p:cNvPr>
          <p:cNvSpPr>
            <a:spLocks noGrp="1"/>
          </p:cNvSpPr>
          <p:nvPr>
            <p:ph type="dt" sz="half" idx="10"/>
          </p:nvPr>
        </p:nvSpPr>
        <p:spPr/>
        <p:txBody>
          <a:bodyPr/>
          <a:lstStyle/>
          <a:p>
            <a:fld id="{832D8FAF-2DA4-464B-824D-25C985E900D3}" type="datetimeFigureOut">
              <a:rPr lang="en-GB" smtClean="0"/>
              <a:t>08/08/2025</a:t>
            </a:fld>
            <a:endParaRPr lang="en-GB"/>
          </a:p>
        </p:txBody>
      </p:sp>
      <p:sp>
        <p:nvSpPr>
          <p:cNvPr id="6" name="Footer Placeholder 5">
            <a:extLst>
              <a:ext uri="{FF2B5EF4-FFF2-40B4-BE49-F238E27FC236}">
                <a16:creationId xmlns:a16="http://schemas.microsoft.com/office/drawing/2014/main" id="{AF6C6A19-8BA3-050D-A93B-2F018431531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07EAC1-BA0C-EEEA-FAD2-B69F8CC16B35}"/>
              </a:ext>
            </a:extLst>
          </p:cNvPr>
          <p:cNvSpPr>
            <a:spLocks noGrp="1"/>
          </p:cNvSpPr>
          <p:nvPr>
            <p:ph type="sldNum" sz="quarter" idx="12"/>
          </p:nvPr>
        </p:nvSpPr>
        <p:spPr/>
        <p:txBody>
          <a:bodyPr/>
          <a:lstStyle/>
          <a:p>
            <a:fld id="{1236DF68-0B72-49C4-9B89-D9F7BE07CA86}" type="slidenum">
              <a:rPr lang="en-GB" smtClean="0"/>
              <a:t>‹#›</a:t>
            </a:fld>
            <a:endParaRPr lang="en-GB"/>
          </a:p>
        </p:txBody>
      </p:sp>
    </p:spTree>
    <p:extLst>
      <p:ext uri="{BB962C8B-B14F-4D97-AF65-F5344CB8AC3E}">
        <p14:creationId xmlns:p14="http://schemas.microsoft.com/office/powerpoint/2010/main" val="2404940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4FF01-CBE3-4C3C-8F29-EB9E01EADA1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83E4E8-4235-7D32-4B62-80FECE2191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4692911-E9CD-7D59-B8C0-962D5A53EA9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A46DC0B-E639-60A6-25C0-D651401F7B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55EB4D-B9D4-D76B-C376-43F67C166F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098D832-C7C9-F168-30A8-F81A6D6FCB7C}"/>
              </a:ext>
            </a:extLst>
          </p:cNvPr>
          <p:cNvSpPr>
            <a:spLocks noGrp="1"/>
          </p:cNvSpPr>
          <p:nvPr>
            <p:ph type="dt" sz="half" idx="10"/>
          </p:nvPr>
        </p:nvSpPr>
        <p:spPr/>
        <p:txBody>
          <a:bodyPr/>
          <a:lstStyle/>
          <a:p>
            <a:fld id="{832D8FAF-2DA4-464B-824D-25C985E900D3}" type="datetimeFigureOut">
              <a:rPr lang="en-GB" smtClean="0"/>
              <a:t>08/08/2025</a:t>
            </a:fld>
            <a:endParaRPr lang="en-GB"/>
          </a:p>
        </p:txBody>
      </p:sp>
      <p:sp>
        <p:nvSpPr>
          <p:cNvPr id="8" name="Footer Placeholder 7">
            <a:extLst>
              <a:ext uri="{FF2B5EF4-FFF2-40B4-BE49-F238E27FC236}">
                <a16:creationId xmlns:a16="http://schemas.microsoft.com/office/drawing/2014/main" id="{31AE55F9-74C4-4EF5-78FF-42EB12F7374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02B1427-7A6F-9C9F-D0E2-D747F5104B09}"/>
              </a:ext>
            </a:extLst>
          </p:cNvPr>
          <p:cNvSpPr>
            <a:spLocks noGrp="1"/>
          </p:cNvSpPr>
          <p:nvPr>
            <p:ph type="sldNum" sz="quarter" idx="12"/>
          </p:nvPr>
        </p:nvSpPr>
        <p:spPr/>
        <p:txBody>
          <a:bodyPr/>
          <a:lstStyle/>
          <a:p>
            <a:fld id="{1236DF68-0B72-49C4-9B89-D9F7BE07CA86}" type="slidenum">
              <a:rPr lang="en-GB" smtClean="0"/>
              <a:t>‹#›</a:t>
            </a:fld>
            <a:endParaRPr lang="en-GB"/>
          </a:p>
        </p:txBody>
      </p:sp>
    </p:spTree>
    <p:extLst>
      <p:ext uri="{BB962C8B-B14F-4D97-AF65-F5344CB8AC3E}">
        <p14:creationId xmlns:p14="http://schemas.microsoft.com/office/powerpoint/2010/main" val="1137091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97199-9EB6-B3C8-1141-BC10A98FD77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D59106D-D7A3-A637-8561-DFAC6243A0AB}"/>
              </a:ext>
            </a:extLst>
          </p:cNvPr>
          <p:cNvSpPr>
            <a:spLocks noGrp="1"/>
          </p:cNvSpPr>
          <p:nvPr>
            <p:ph type="dt" sz="half" idx="10"/>
          </p:nvPr>
        </p:nvSpPr>
        <p:spPr/>
        <p:txBody>
          <a:bodyPr/>
          <a:lstStyle/>
          <a:p>
            <a:fld id="{832D8FAF-2DA4-464B-824D-25C985E900D3}" type="datetimeFigureOut">
              <a:rPr lang="en-GB" smtClean="0"/>
              <a:t>08/08/2025</a:t>
            </a:fld>
            <a:endParaRPr lang="en-GB"/>
          </a:p>
        </p:txBody>
      </p:sp>
      <p:sp>
        <p:nvSpPr>
          <p:cNvPr id="4" name="Footer Placeholder 3">
            <a:extLst>
              <a:ext uri="{FF2B5EF4-FFF2-40B4-BE49-F238E27FC236}">
                <a16:creationId xmlns:a16="http://schemas.microsoft.com/office/drawing/2014/main" id="{75B7251D-7CE5-3245-6F86-F0E4B8452C5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81673D9-BBA3-EA46-BD6F-F8995AE03033}"/>
              </a:ext>
            </a:extLst>
          </p:cNvPr>
          <p:cNvSpPr>
            <a:spLocks noGrp="1"/>
          </p:cNvSpPr>
          <p:nvPr>
            <p:ph type="sldNum" sz="quarter" idx="12"/>
          </p:nvPr>
        </p:nvSpPr>
        <p:spPr/>
        <p:txBody>
          <a:bodyPr/>
          <a:lstStyle/>
          <a:p>
            <a:fld id="{1236DF68-0B72-49C4-9B89-D9F7BE07CA86}" type="slidenum">
              <a:rPr lang="en-GB" smtClean="0"/>
              <a:t>‹#›</a:t>
            </a:fld>
            <a:endParaRPr lang="en-GB"/>
          </a:p>
        </p:txBody>
      </p:sp>
    </p:spTree>
    <p:extLst>
      <p:ext uri="{BB962C8B-B14F-4D97-AF65-F5344CB8AC3E}">
        <p14:creationId xmlns:p14="http://schemas.microsoft.com/office/powerpoint/2010/main" val="638802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89722B-B67C-B430-3C71-D37E42FC79BD}"/>
              </a:ext>
            </a:extLst>
          </p:cNvPr>
          <p:cNvSpPr>
            <a:spLocks noGrp="1"/>
          </p:cNvSpPr>
          <p:nvPr>
            <p:ph type="dt" sz="half" idx="10"/>
          </p:nvPr>
        </p:nvSpPr>
        <p:spPr/>
        <p:txBody>
          <a:bodyPr/>
          <a:lstStyle/>
          <a:p>
            <a:fld id="{832D8FAF-2DA4-464B-824D-25C985E900D3}" type="datetimeFigureOut">
              <a:rPr lang="en-GB" smtClean="0"/>
              <a:t>08/08/2025</a:t>
            </a:fld>
            <a:endParaRPr lang="en-GB"/>
          </a:p>
        </p:txBody>
      </p:sp>
      <p:sp>
        <p:nvSpPr>
          <p:cNvPr id="3" name="Footer Placeholder 2">
            <a:extLst>
              <a:ext uri="{FF2B5EF4-FFF2-40B4-BE49-F238E27FC236}">
                <a16:creationId xmlns:a16="http://schemas.microsoft.com/office/drawing/2014/main" id="{E4F0ED82-A72F-E553-9B07-92AAFEE9B5F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6A5BCA9-A220-9597-C6B6-78BFA6AE737D}"/>
              </a:ext>
            </a:extLst>
          </p:cNvPr>
          <p:cNvSpPr>
            <a:spLocks noGrp="1"/>
          </p:cNvSpPr>
          <p:nvPr>
            <p:ph type="sldNum" sz="quarter" idx="12"/>
          </p:nvPr>
        </p:nvSpPr>
        <p:spPr/>
        <p:txBody>
          <a:bodyPr/>
          <a:lstStyle/>
          <a:p>
            <a:fld id="{1236DF68-0B72-49C4-9B89-D9F7BE07CA86}" type="slidenum">
              <a:rPr lang="en-GB" smtClean="0"/>
              <a:t>‹#›</a:t>
            </a:fld>
            <a:endParaRPr lang="en-GB"/>
          </a:p>
        </p:txBody>
      </p:sp>
    </p:spTree>
    <p:extLst>
      <p:ext uri="{BB962C8B-B14F-4D97-AF65-F5344CB8AC3E}">
        <p14:creationId xmlns:p14="http://schemas.microsoft.com/office/powerpoint/2010/main" val="1669668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B12FE-4550-F0A2-3A6F-67A57F4B48C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2D938A-F457-4054-E803-A3FE5D8EE1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4831EC0-9FDC-816A-7EAF-25D4069781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496F0D-59AA-2839-B0A5-CA90B95C931C}"/>
              </a:ext>
            </a:extLst>
          </p:cNvPr>
          <p:cNvSpPr>
            <a:spLocks noGrp="1"/>
          </p:cNvSpPr>
          <p:nvPr>
            <p:ph type="dt" sz="half" idx="10"/>
          </p:nvPr>
        </p:nvSpPr>
        <p:spPr/>
        <p:txBody>
          <a:bodyPr/>
          <a:lstStyle/>
          <a:p>
            <a:fld id="{832D8FAF-2DA4-464B-824D-25C985E900D3}" type="datetimeFigureOut">
              <a:rPr lang="en-GB" smtClean="0"/>
              <a:t>08/08/2025</a:t>
            </a:fld>
            <a:endParaRPr lang="en-GB"/>
          </a:p>
        </p:txBody>
      </p:sp>
      <p:sp>
        <p:nvSpPr>
          <p:cNvPr id="6" name="Footer Placeholder 5">
            <a:extLst>
              <a:ext uri="{FF2B5EF4-FFF2-40B4-BE49-F238E27FC236}">
                <a16:creationId xmlns:a16="http://schemas.microsoft.com/office/drawing/2014/main" id="{A63F1909-CAFA-ECC5-3A73-081EAD3065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119BA86-B995-1EBA-3A78-E3C81358AF7F}"/>
              </a:ext>
            </a:extLst>
          </p:cNvPr>
          <p:cNvSpPr>
            <a:spLocks noGrp="1"/>
          </p:cNvSpPr>
          <p:nvPr>
            <p:ph type="sldNum" sz="quarter" idx="12"/>
          </p:nvPr>
        </p:nvSpPr>
        <p:spPr/>
        <p:txBody>
          <a:bodyPr/>
          <a:lstStyle/>
          <a:p>
            <a:fld id="{1236DF68-0B72-49C4-9B89-D9F7BE07CA86}" type="slidenum">
              <a:rPr lang="en-GB" smtClean="0"/>
              <a:t>‹#›</a:t>
            </a:fld>
            <a:endParaRPr lang="en-GB"/>
          </a:p>
        </p:txBody>
      </p:sp>
    </p:spTree>
    <p:extLst>
      <p:ext uri="{BB962C8B-B14F-4D97-AF65-F5344CB8AC3E}">
        <p14:creationId xmlns:p14="http://schemas.microsoft.com/office/powerpoint/2010/main" val="2180387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F8979-8918-634A-5C54-A3BF9F86AD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BAF7ED2-E11E-75E3-35F9-ABF81692FF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8BA2F2C-F67D-FB79-BC49-123748F578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D46966-E992-3615-DE0E-BE58F7FD66B0}"/>
              </a:ext>
            </a:extLst>
          </p:cNvPr>
          <p:cNvSpPr>
            <a:spLocks noGrp="1"/>
          </p:cNvSpPr>
          <p:nvPr>
            <p:ph type="dt" sz="half" idx="10"/>
          </p:nvPr>
        </p:nvSpPr>
        <p:spPr/>
        <p:txBody>
          <a:bodyPr/>
          <a:lstStyle/>
          <a:p>
            <a:fld id="{832D8FAF-2DA4-464B-824D-25C985E900D3}" type="datetimeFigureOut">
              <a:rPr lang="en-GB" smtClean="0"/>
              <a:t>08/08/2025</a:t>
            </a:fld>
            <a:endParaRPr lang="en-GB"/>
          </a:p>
        </p:txBody>
      </p:sp>
      <p:sp>
        <p:nvSpPr>
          <p:cNvPr id="6" name="Footer Placeholder 5">
            <a:extLst>
              <a:ext uri="{FF2B5EF4-FFF2-40B4-BE49-F238E27FC236}">
                <a16:creationId xmlns:a16="http://schemas.microsoft.com/office/drawing/2014/main" id="{E62BC399-7E68-46AF-002E-601B025B6D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F41F1A3-D985-359F-7439-B055BB581F90}"/>
              </a:ext>
            </a:extLst>
          </p:cNvPr>
          <p:cNvSpPr>
            <a:spLocks noGrp="1"/>
          </p:cNvSpPr>
          <p:nvPr>
            <p:ph type="sldNum" sz="quarter" idx="12"/>
          </p:nvPr>
        </p:nvSpPr>
        <p:spPr/>
        <p:txBody>
          <a:bodyPr/>
          <a:lstStyle/>
          <a:p>
            <a:fld id="{1236DF68-0B72-49C4-9B89-D9F7BE07CA86}" type="slidenum">
              <a:rPr lang="en-GB" smtClean="0"/>
              <a:t>‹#›</a:t>
            </a:fld>
            <a:endParaRPr lang="en-GB"/>
          </a:p>
        </p:txBody>
      </p:sp>
    </p:spTree>
    <p:extLst>
      <p:ext uri="{BB962C8B-B14F-4D97-AF65-F5344CB8AC3E}">
        <p14:creationId xmlns:p14="http://schemas.microsoft.com/office/powerpoint/2010/main" val="1101245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BB894B-DD8E-2D86-4061-D1D8E92BABE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09C4692-F221-9C2A-D68E-73F559B22E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6B70AA-6D4A-98A5-D0FC-8F35D1DE57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32D8FAF-2DA4-464B-824D-25C985E900D3}" type="datetimeFigureOut">
              <a:rPr lang="en-GB" smtClean="0"/>
              <a:t>08/08/2025</a:t>
            </a:fld>
            <a:endParaRPr lang="en-GB"/>
          </a:p>
        </p:txBody>
      </p:sp>
      <p:sp>
        <p:nvSpPr>
          <p:cNvPr id="5" name="Footer Placeholder 4">
            <a:extLst>
              <a:ext uri="{FF2B5EF4-FFF2-40B4-BE49-F238E27FC236}">
                <a16:creationId xmlns:a16="http://schemas.microsoft.com/office/drawing/2014/main" id="{D77C72BE-3989-A1CA-2DFE-AE167A5E80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909B938-9E0E-8A1A-F0EE-D6EB8EC475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236DF68-0B72-49C4-9B89-D9F7BE07CA86}" type="slidenum">
              <a:rPr lang="en-GB" smtClean="0"/>
              <a:t>‹#›</a:t>
            </a:fld>
            <a:endParaRPr lang="en-GB"/>
          </a:p>
        </p:txBody>
      </p:sp>
    </p:spTree>
    <p:extLst>
      <p:ext uri="{BB962C8B-B14F-4D97-AF65-F5344CB8AC3E}">
        <p14:creationId xmlns:p14="http://schemas.microsoft.com/office/powerpoint/2010/main" val="3540988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EDB0C-5457-95C5-6D85-3A49AEAD4947}"/>
              </a:ext>
            </a:extLst>
          </p:cNvPr>
          <p:cNvSpPr>
            <a:spLocks noGrp="1"/>
          </p:cNvSpPr>
          <p:nvPr>
            <p:ph type="ctrTitle"/>
          </p:nvPr>
        </p:nvSpPr>
        <p:spPr/>
        <p:txBody>
          <a:bodyPr/>
          <a:lstStyle/>
          <a:p>
            <a:r>
              <a:rPr lang="en-GB" dirty="0"/>
              <a:t>Matthew 22 v 1 - 14</a:t>
            </a:r>
          </a:p>
        </p:txBody>
      </p:sp>
      <p:sp>
        <p:nvSpPr>
          <p:cNvPr id="3" name="Subtitle 2">
            <a:extLst>
              <a:ext uri="{FF2B5EF4-FFF2-40B4-BE49-F238E27FC236}">
                <a16:creationId xmlns:a16="http://schemas.microsoft.com/office/drawing/2014/main" id="{EF803F4E-7706-96C8-5FEB-1BDA9F65EFAC}"/>
              </a:ext>
            </a:extLst>
          </p:cNvPr>
          <p:cNvSpPr>
            <a:spLocks noGrp="1"/>
          </p:cNvSpPr>
          <p:nvPr>
            <p:ph type="subTitle" idx="1"/>
          </p:nvPr>
        </p:nvSpPr>
        <p:spPr/>
        <p:txBody>
          <a:bodyPr/>
          <a:lstStyle/>
          <a:p>
            <a:r>
              <a:rPr lang="en-GB" dirty="0"/>
              <a:t>The Parable of the Wedding Feast</a:t>
            </a:r>
          </a:p>
        </p:txBody>
      </p:sp>
    </p:spTree>
    <p:extLst>
      <p:ext uri="{BB962C8B-B14F-4D97-AF65-F5344CB8AC3E}">
        <p14:creationId xmlns:p14="http://schemas.microsoft.com/office/powerpoint/2010/main" val="548863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4A117-4186-FA53-914E-18DBDB1E6DE6}"/>
              </a:ext>
            </a:extLst>
          </p:cNvPr>
          <p:cNvSpPr>
            <a:spLocks noGrp="1"/>
          </p:cNvSpPr>
          <p:nvPr>
            <p:ph type="title"/>
          </p:nvPr>
        </p:nvSpPr>
        <p:spPr/>
        <p:txBody>
          <a:bodyPr>
            <a:normAutofit/>
          </a:bodyPr>
          <a:lstStyle/>
          <a:p>
            <a:r>
              <a:rPr lang="en-GB" sz="3600" dirty="0"/>
              <a:t>Matthew 22 v 1 – 14 - The Parable of the Wedding Feast</a:t>
            </a:r>
          </a:p>
        </p:txBody>
      </p:sp>
      <p:sp>
        <p:nvSpPr>
          <p:cNvPr id="3" name="Content Placeholder 2">
            <a:extLst>
              <a:ext uri="{FF2B5EF4-FFF2-40B4-BE49-F238E27FC236}">
                <a16:creationId xmlns:a16="http://schemas.microsoft.com/office/drawing/2014/main" id="{8DD2E271-BD33-F4C9-F7A6-BF974499ECEA}"/>
              </a:ext>
            </a:extLst>
          </p:cNvPr>
          <p:cNvSpPr>
            <a:spLocks noGrp="1"/>
          </p:cNvSpPr>
          <p:nvPr>
            <p:ph idx="1"/>
          </p:nvPr>
        </p:nvSpPr>
        <p:spPr>
          <a:xfrm>
            <a:off x="838200" y="1338942"/>
            <a:ext cx="10515600" cy="5519057"/>
          </a:xfrm>
        </p:spPr>
        <p:txBody>
          <a:bodyPr>
            <a:normAutofit fontScale="70000" lnSpcReduction="20000"/>
          </a:bodyPr>
          <a:lstStyle/>
          <a:p>
            <a:r>
              <a:rPr lang="en-GB" dirty="0"/>
              <a:t>You may recall from 2-weeks ago that Jesus was speaking to the religious Jews about their hearts.</a:t>
            </a:r>
          </a:p>
          <a:p>
            <a:r>
              <a:rPr lang="en-GB" dirty="0"/>
              <a:t>We had the account of Jesus withering the fig tree because it had leaves but no fruit – it was all show but did not deliver what it promised – He used this as a model of Israel.</a:t>
            </a:r>
          </a:p>
          <a:p>
            <a:r>
              <a:rPr lang="en-GB" dirty="0"/>
              <a:t>We should note that it was God (Jesus) that withered the fig tree – we covered in our study that God caused a temporary hardening of the Jews so that the fulness of the Gentiles might come in (Romans 11 v 25 – 27).</a:t>
            </a:r>
          </a:p>
          <a:p>
            <a:r>
              <a:rPr lang="en-GB" dirty="0"/>
              <a:t>The Fig-tree represents Israel, which, in view of its unrepentant attitude, was withered by God and was no longer to be the source of the oracles of God to the world.</a:t>
            </a:r>
          </a:p>
          <a:p>
            <a:r>
              <a:rPr lang="en-GB" dirty="0"/>
              <a:t>He then spoke 3 parables to them</a:t>
            </a:r>
          </a:p>
          <a:p>
            <a:r>
              <a:rPr lang="en-GB" dirty="0"/>
              <a:t>Two of these we have studied and the third we are going to look at this morning.</a:t>
            </a:r>
          </a:p>
          <a:p>
            <a:r>
              <a:rPr lang="en-GB" dirty="0"/>
              <a:t>First there was the parable of the two sons – the first who refused to carry out the command of his father but changed his mind (repented) and the second who said he would do so but did not.</a:t>
            </a:r>
          </a:p>
          <a:p>
            <a:r>
              <a:rPr lang="en-GB" dirty="0"/>
              <a:t>Israel was likened unto the second son – the unrepentant one – and in consequence they were told that the prostitutes and tax gatherers would enter heaven ahead of them.</a:t>
            </a:r>
          </a:p>
          <a:p>
            <a:r>
              <a:rPr lang="en-GB" dirty="0"/>
              <a:t>Then there followed the parable of the dishonest tenant farmers in the master’s vineyard who killed and beat the master’s servants and finally killed the master’s Son.</a:t>
            </a:r>
          </a:p>
          <a:p>
            <a:r>
              <a:rPr lang="en-GB" dirty="0"/>
              <a:t>This was prophetic of what they were going to do to Jesus in just a few day’s time.</a:t>
            </a:r>
          </a:p>
        </p:txBody>
      </p:sp>
    </p:spTree>
    <p:extLst>
      <p:ext uri="{BB962C8B-B14F-4D97-AF65-F5344CB8AC3E}">
        <p14:creationId xmlns:p14="http://schemas.microsoft.com/office/powerpoint/2010/main" val="1722176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59286-4BE3-0452-F07D-196DA3A859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63D72D-DA8A-2ADB-2F0F-DFF33381966D}"/>
              </a:ext>
            </a:extLst>
          </p:cNvPr>
          <p:cNvSpPr>
            <a:spLocks noGrp="1"/>
          </p:cNvSpPr>
          <p:nvPr>
            <p:ph type="title"/>
          </p:nvPr>
        </p:nvSpPr>
        <p:spPr/>
        <p:txBody>
          <a:bodyPr>
            <a:normAutofit/>
          </a:bodyPr>
          <a:lstStyle/>
          <a:p>
            <a:r>
              <a:rPr lang="en-GB" sz="3600" dirty="0"/>
              <a:t>Matthew 22 v 1 – 14 - The Parable of the Wedding Feast</a:t>
            </a:r>
          </a:p>
        </p:txBody>
      </p:sp>
      <p:sp>
        <p:nvSpPr>
          <p:cNvPr id="3" name="Content Placeholder 2">
            <a:extLst>
              <a:ext uri="{FF2B5EF4-FFF2-40B4-BE49-F238E27FC236}">
                <a16:creationId xmlns:a16="http://schemas.microsoft.com/office/drawing/2014/main" id="{3B4D4EC2-91F5-4527-5761-A95DA808CFF4}"/>
              </a:ext>
            </a:extLst>
          </p:cNvPr>
          <p:cNvSpPr>
            <a:spLocks noGrp="1"/>
          </p:cNvSpPr>
          <p:nvPr>
            <p:ph idx="1"/>
          </p:nvPr>
        </p:nvSpPr>
        <p:spPr>
          <a:xfrm>
            <a:off x="838200" y="1338942"/>
            <a:ext cx="10515600" cy="5519057"/>
          </a:xfrm>
        </p:spPr>
        <p:txBody>
          <a:bodyPr>
            <a:normAutofit fontScale="70000" lnSpcReduction="20000"/>
          </a:bodyPr>
          <a:lstStyle/>
          <a:p>
            <a:r>
              <a:rPr lang="en-GB" dirty="0"/>
              <a:t>You may recall that we deduced that the Church was prophesied in verse 45 – we are the new tenants of the vineyard for the time being.</a:t>
            </a:r>
          </a:p>
          <a:p>
            <a:r>
              <a:rPr lang="en-GB" dirty="0"/>
              <a:t>We should ask ourselves how that is going – are we producing the fruit that was asked of us? Are we being honourable? Is corruption absent from all that we do? Are our motivations Godly?</a:t>
            </a:r>
          </a:p>
          <a:p>
            <a:r>
              <a:rPr lang="en-GB" dirty="0"/>
              <a:t>In many places, what calls itself ‘The Church’ is no better than the world and has become indistinguishable from it.</a:t>
            </a:r>
          </a:p>
          <a:p>
            <a:r>
              <a:rPr lang="en-GB" dirty="0"/>
              <a:t>So, now we come to the parable of the wedding feast.</a:t>
            </a:r>
          </a:p>
          <a:p>
            <a:r>
              <a:rPr lang="en-GB" dirty="0"/>
              <a:t>This begins with the fact that we are reading a comparison.</a:t>
            </a:r>
          </a:p>
          <a:p>
            <a:r>
              <a:rPr lang="en-GB" dirty="0"/>
              <a:t>The Kingdom of God may be compared to a King who gave a wedding feast for His Son.</a:t>
            </a:r>
          </a:p>
          <a:p>
            <a:r>
              <a:rPr lang="en-GB" dirty="0"/>
              <a:t>The King in this parable is God and the Son for whom the feats is given is Jesus.</a:t>
            </a:r>
          </a:p>
          <a:p>
            <a:r>
              <a:rPr lang="en-GB" dirty="0"/>
              <a:t>To appreciate the magnitude of what is being said, one needs to imagine being an honoured guest of the King at the wedding feast of his son.</a:t>
            </a:r>
          </a:p>
          <a:p>
            <a:r>
              <a:rPr lang="en-GB" dirty="0"/>
              <a:t>Even this does not quite capture the magnitude of the occasion – our King is a figurehead and had no real power or authority – many so-called kingdoms are like this around the world.</a:t>
            </a:r>
          </a:p>
          <a:p>
            <a:r>
              <a:rPr lang="en-GB" dirty="0"/>
              <a:t>This King (Kings at this time) had the power of life and death at his command – you would not dare to shun their invitation.</a:t>
            </a:r>
          </a:p>
          <a:p>
            <a:r>
              <a:rPr lang="en-GB" dirty="0"/>
              <a:t>What we have here is a wedding feast arranged by the King of all Kings (See also Revelation 19 v 7 – 10).</a:t>
            </a:r>
          </a:p>
        </p:txBody>
      </p:sp>
    </p:spTree>
    <p:extLst>
      <p:ext uri="{BB962C8B-B14F-4D97-AF65-F5344CB8AC3E}">
        <p14:creationId xmlns:p14="http://schemas.microsoft.com/office/powerpoint/2010/main" val="1565305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98F538-A2D8-BD10-1E58-DA4F4E70E4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0B8A64-9839-2C0C-DD12-92CB0DBA1725}"/>
              </a:ext>
            </a:extLst>
          </p:cNvPr>
          <p:cNvSpPr>
            <a:spLocks noGrp="1"/>
          </p:cNvSpPr>
          <p:nvPr>
            <p:ph type="title"/>
          </p:nvPr>
        </p:nvSpPr>
        <p:spPr/>
        <p:txBody>
          <a:bodyPr>
            <a:normAutofit/>
          </a:bodyPr>
          <a:lstStyle/>
          <a:p>
            <a:r>
              <a:rPr lang="en-GB" sz="3600" dirty="0"/>
              <a:t>Matthew 22 v 1 – 14 - The Parable of the Wedding Feast</a:t>
            </a:r>
          </a:p>
        </p:txBody>
      </p:sp>
      <p:sp>
        <p:nvSpPr>
          <p:cNvPr id="3" name="Content Placeholder 2">
            <a:extLst>
              <a:ext uri="{FF2B5EF4-FFF2-40B4-BE49-F238E27FC236}">
                <a16:creationId xmlns:a16="http://schemas.microsoft.com/office/drawing/2014/main" id="{B9E7B5BC-45E7-4001-BF9D-4BF508F13778}"/>
              </a:ext>
            </a:extLst>
          </p:cNvPr>
          <p:cNvSpPr>
            <a:spLocks noGrp="1"/>
          </p:cNvSpPr>
          <p:nvPr>
            <p:ph idx="1"/>
          </p:nvPr>
        </p:nvSpPr>
        <p:spPr>
          <a:xfrm>
            <a:off x="838200" y="1338942"/>
            <a:ext cx="10515600" cy="5519057"/>
          </a:xfrm>
        </p:spPr>
        <p:txBody>
          <a:bodyPr>
            <a:normAutofit fontScale="77500" lnSpcReduction="20000"/>
          </a:bodyPr>
          <a:lstStyle/>
          <a:p>
            <a:r>
              <a:rPr lang="en-GB" dirty="0"/>
              <a:t>So, the King sends out His servants to call those who were invited, but they would not come.</a:t>
            </a:r>
          </a:p>
          <a:p>
            <a:r>
              <a:rPr lang="en-GB" dirty="0"/>
              <a:t>Can you imagine being personally invited to the King’s feast and just refusing to come.</a:t>
            </a:r>
          </a:p>
          <a:p>
            <a:r>
              <a:rPr lang="en-GB" dirty="0"/>
              <a:t>He is King! – He has the power of life and death in His hands! He is the creator of the whole Kingdom!</a:t>
            </a:r>
          </a:p>
          <a:p>
            <a:r>
              <a:rPr lang="en-GB" dirty="0"/>
              <a:t>He is worthy of all honour and praise, as is His Son!</a:t>
            </a:r>
          </a:p>
          <a:p>
            <a:r>
              <a:rPr lang="en-GB" dirty="0"/>
              <a:t>To be invited is a huge honour – it’s the sort of event you would cancel everything else for.</a:t>
            </a:r>
          </a:p>
          <a:p>
            <a:r>
              <a:rPr lang="en-GB" dirty="0"/>
              <a:t>You probably would not be able to believe you had been invited and you certainly would not miss it.</a:t>
            </a:r>
          </a:p>
          <a:p>
            <a:r>
              <a:rPr lang="en-GB" dirty="0"/>
              <a:t>But the response was that they refused to come – not just could not come but </a:t>
            </a:r>
            <a:r>
              <a:rPr lang="en-GB" b="1" dirty="0"/>
              <a:t>would not</a:t>
            </a:r>
            <a:r>
              <a:rPr lang="en-GB" dirty="0"/>
              <a:t> come.</a:t>
            </a:r>
          </a:p>
          <a:p>
            <a:r>
              <a:rPr lang="en-GB" dirty="0"/>
              <a:t>This refusal would be enough to bring wrath from the King – before a King in those days, one did not refuse anything.</a:t>
            </a:r>
          </a:p>
          <a:p>
            <a:r>
              <a:rPr lang="en-GB" dirty="0"/>
              <a:t>But this King showed grace and sent more servants to invite them - the same group – no dungeons, no death penalties, just more invitations to those who had refused Him.</a:t>
            </a:r>
          </a:p>
        </p:txBody>
      </p:sp>
    </p:spTree>
    <p:extLst>
      <p:ext uri="{BB962C8B-B14F-4D97-AF65-F5344CB8AC3E}">
        <p14:creationId xmlns:p14="http://schemas.microsoft.com/office/powerpoint/2010/main" val="2240832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A86C4-B35B-35CC-22E7-918C8AA776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C5E75F-5DB7-6199-57B4-570B91030F38}"/>
              </a:ext>
            </a:extLst>
          </p:cNvPr>
          <p:cNvSpPr>
            <a:spLocks noGrp="1"/>
          </p:cNvSpPr>
          <p:nvPr>
            <p:ph type="title"/>
          </p:nvPr>
        </p:nvSpPr>
        <p:spPr/>
        <p:txBody>
          <a:bodyPr>
            <a:normAutofit/>
          </a:bodyPr>
          <a:lstStyle/>
          <a:p>
            <a:r>
              <a:rPr lang="en-GB" sz="3600" dirty="0"/>
              <a:t>Matthew 22 v 1 – 14 - The Parable of the Wedding Feast</a:t>
            </a:r>
          </a:p>
        </p:txBody>
      </p:sp>
      <p:sp>
        <p:nvSpPr>
          <p:cNvPr id="3" name="Content Placeholder 2">
            <a:extLst>
              <a:ext uri="{FF2B5EF4-FFF2-40B4-BE49-F238E27FC236}">
                <a16:creationId xmlns:a16="http://schemas.microsoft.com/office/drawing/2014/main" id="{05D1B44A-1F38-8E51-CDA6-A10DDA79163A}"/>
              </a:ext>
            </a:extLst>
          </p:cNvPr>
          <p:cNvSpPr>
            <a:spLocks noGrp="1"/>
          </p:cNvSpPr>
          <p:nvPr>
            <p:ph idx="1"/>
          </p:nvPr>
        </p:nvSpPr>
        <p:spPr>
          <a:xfrm>
            <a:off x="838200" y="1338942"/>
            <a:ext cx="10515600" cy="5519057"/>
          </a:xfrm>
        </p:spPr>
        <p:txBody>
          <a:bodyPr>
            <a:normAutofit fontScale="70000" lnSpcReduction="20000"/>
          </a:bodyPr>
          <a:lstStyle/>
          <a:p>
            <a:r>
              <a:rPr lang="en-GB" dirty="0"/>
              <a:t>This time He provided more information to draw them in.</a:t>
            </a:r>
          </a:p>
          <a:p>
            <a:r>
              <a:rPr lang="en-GB" dirty="0"/>
              <a:t>“See, I have prepared my dinner, my oxen and my fat calves have been slaughtered, and everything is ready (no expense spared). Come to the wedding feast.”</a:t>
            </a:r>
          </a:p>
          <a:p>
            <a:r>
              <a:rPr lang="en-GB" dirty="0"/>
              <a:t>Their response? “We are too busy; we need to tend our farms and our businesses”.</a:t>
            </a:r>
          </a:p>
          <a:p>
            <a:r>
              <a:rPr lang="en-GB" dirty="0"/>
              <a:t>And they killed the servants whom the Master sent (Speaking, I believe, of God’s servants, the Prophets).</a:t>
            </a:r>
          </a:p>
          <a:p>
            <a:r>
              <a:rPr lang="en-GB" dirty="0"/>
              <a:t>Eventually, the King becomes angry and destroys those murderers and burned their city – almost certainly a prophetic reference to what was going to happen in AD70.</a:t>
            </a:r>
          </a:p>
          <a:p>
            <a:r>
              <a:rPr lang="en-GB" dirty="0"/>
              <a:t>We should note that this anger is directed at the religious leaders – the ones who have directed the mistreatment of God’s servants and now against His Son.</a:t>
            </a:r>
          </a:p>
          <a:p>
            <a:r>
              <a:rPr lang="en-GB" dirty="0"/>
              <a:t>One could also argue that it is directed against </a:t>
            </a:r>
            <a:r>
              <a:rPr lang="en-GB" b="1" dirty="0"/>
              <a:t>all</a:t>
            </a:r>
            <a:r>
              <a:rPr lang="en-GB" dirty="0"/>
              <a:t> those who reject the invitation of the Son – those who allowed themselves to be led astray and followed the corrupt leaders.</a:t>
            </a:r>
          </a:p>
          <a:p>
            <a:r>
              <a:rPr lang="en-GB" dirty="0"/>
              <a:t>In verse 8 -10 He says to His servants that those He had invited were not worthy and they should, “Go therefore to the main roads and invite to the wedding feast as many as you find.’ And those servants went out into the roads and gathered all whom they found, both bad and good. So the wedding hall was filled with guests.”</a:t>
            </a:r>
          </a:p>
          <a:p>
            <a:r>
              <a:rPr lang="en-GB" dirty="0"/>
              <a:t>We should note that He did not trawl the streets looking for those who were righteous.</a:t>
            </a:r>
          </a:p>
          <a:p>
            <a:r>
              <a:rPr lang="en-GB" dirty="0"/>
              <a:t>The Jewish leaders in whom He had lost interest continually protested their own righteousness, whilst being corrupt</a:t>
            </a:r>
          </a:p>
        </p:txBody>
      </p:sp>
    </p:spTree>
    <p:extLst>
      <p:ext uri="{BB962C8B-B14F-4D97-AF65-F5344CB8AC3E}">
        <p14:creationId xmlns:p14="http://schemas.microsoft.com/office/powerpoint/2010/main" val="3558585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922B4-242A-021B-2E31-CDEDAA8F1A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AA17EA-8C8C-6381-593A-9C6837F6FD88}"/>
              </a:ext>
            </a:extLst>
          </p:cNvPr>
          <p:cNvSpPr>
            <a:spLocks noGrp="1"/>
          </p:cNvSpPr>
          <p:nvPr>
            <p:ph type="title"/>
          </p:nvPr>
        </p:nvSpPr>
        <p:spPr/>
        <p:txBody>
          <a:bodyPr>
            <a:normAutofit/>
          </a:bodyPr>
          <a:lstStyle/>
          <a:p>
            <a:r>
              <a:rPr lang="en-GB" sz="3600" dirty="0"/>
              <a:t>Matthew 22 v 1 – 14 - The Parable of the Wedding Feast</a:t>
            </a:r>
          </a:p>
        </p:txBody>
      </p:sp>
      <p:sp>
        <p:nvSpPr>
          <p:cNvPr id="3" name="Content Placeholder 2">
            <a:extLst>
              <a:ext uri="{FF2B5EF4-FFF2-40B4-BE49-F238E27FC236}">
                <a16:creationId xmlns:a16="http://schemas.microsoft.com/office/drawing/2014/main" id="{42C57798-46F3-34EA-7F66-F840E36A59E9}"/>
              </a:ext>
            </a:extLst>
          </p:cNvPr>
          <p:cNvSpPr>
            <a:spLocks noGrp="1"/>
          </p:cNvSpPr>
          <p:nvPr>
            <p:ph idx="1"/>
          </p:nvPr>
        </p:nvSpPr>
        <p:spPr>
          <a:xfrm>
            <a:off x="838200" y="1338942"/>
            <a:ext cx="10515600" cy="5519057"/>
          </a:xfrm>
        </p:spPr>
        <p:txBody>
          <a:bodyPr>
            <a:normAutofit fontScale="85000" lnSpcReduction="20000"/>
          </a:bodyPr>
          <a:lstStyle/>
          <a:p>
            <a:r>
              <a:rPr lang="en-GB" dirty="0"/>
              <a:t>He sent the servants out to invite any who </a:t>
            </a:r>
            <a:r>
              <a:rPr lang="en-GB" b="1" dirty="0"/>
              <a:t>would</a:t>
            </a:r>
            <a:r>
              <a:rPr lang="en-GB" dirty="0"/>
              <a:t> come.</a:t>
            </a:r>
          </a:p>
          <a:p>
            <a:r>
              <a:rPr lang="en-GB" dirty="0"/>
              <a:t>Anyone who would recognise the King could come to the feast, regardless of whether they were good or bad (Gentile or Jew, black </a:t>
            </a:r>
            <a:r>
              <a:rPr lang="en-GB"/>
              <a:t>or white etc.).</a:t>
            </a:r>
            <a:endParaRPr lang="en-GB" dirty="0"/>
          </a:p>
          <a:p>
            <a:r>
              <a:rPr lang="en-GB" dirty="0"/>
              <a:t>The conduct of those coming to the feast was not related to their attendance, only their willingness counted for anything.</a:t>
            </a:r>
          </a:p>
          <a:p>
            <a:r>
              <a:rPr lang="en-GB" dirty="0"/>
              <a:t>In Revelation 22 v 17, in the final statement of the Bible, we read, “The Spirit and the bride say, “Come.” And let the one who hears say, “Come.” And let the one who is thirsty come; let the one who wishes take the water of life without cost”.</a:t>
            </a:r>
          </a:p>
          <a:p>
            <a:r>
              <a:rPr lang="en-GB" dirty="0"/>
              <a:t>Arguably, the Jewish leaders had concentrated their efforts on keeping the Law, so in their teaching, everything was performance based.</a:t>
            </a:r>
          </a:p>
          <a:p>
            <a:r>
              <a:rPr lang="en-GB" dirty="0"/>
              <a:t>Entry into this wedding feast was by the grace of the King and the single criterion of the willingness of the invitee.</a:t>
            </a:r>
          </a:p>
          <a:p>
            <a:r>
              <a:rPr lang="en-GB" dirty="0"/>
              <a:t>Like our salvation, where the only criterion is that we put our trust in the Son.</a:t>
            </a:r>
          </a:p>
          <a:p>
            <a:r>
              <a:rPr lang="en-GB" dirty="0"/>
              <a:t>Our history and even our current conduct are immaterial.</a:t>
            </a:r>
          </a:p>
          <a:p>
            <a:r>
              <a:rPr lang="en-GB" dirty="0"/>
              <a:t>The King’s invitation goes out to all (John 12 v 32) and to those who respond positively, they are welcomed in.</a:t>
            </a:r>
          </a:p>
        </p:txBody>
      </p:sp>
    </p:spTree>
    <p:extLst>
      <p:ext uri="{BB962C8B-B14F-4D97-AF65-F5344CB8AC3E}">
        <p14:creationId xmlns:p14="http://schemas.microsoft.com/office/powerpoint/2010/main" val="1088314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002D4-4629-D549-C28E-C9EF9B8AA2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F64C8A-3C4C-7ADF-A5E8-4DD577B345E8}"/>
              </a:ext>
            </a:extLst>
          </p:cNvPr>
          <p:cNvSpPr>
            <a:spLocks noGrp="1"/>
          </p:cNvSpPr>
          <p:nvPr>
            <p:ph type="title"/>
          </p:nvPr>
        </p:nvSpPr>
        <p:spPr/>
        <p:txBody>
          <a:bodyPr>
            <a:normAutofit/>
          </a:bodyPr>
          <a:lstStyle/>
          <a:p>
            <a:r>
              <a:rPr lang="en-GB" sz="3600" dirty="0"/>
              <a:t>Matthew 22 v 1 – 14 - The Parable of the Wedding Feast</a:t>
            </a:r>
          </a:p>
        </p:txBody>
      </p:sp>
      <p:sp>
        <p:nvSpPr>
          <p:cNvPr id="3" name="Content Placeholder 2">
            <a:extLst>
              <a:ext uri="{FF2B5EF4-FFF2-40B4-BE49-F238E27FC236}">
                <a16:creationId xmlns:a16="http://schemas.microsoft.com/office/drawing/2014/main" id="{996DA12E-CCEE-C037-E747-A11104E7BCD2}"/>
              </a:ext>
            </a:extLst>
          </p:cNvPr>
          <p:cNvSpPr>
            <a:spLocks noGrp="1"/>
          </p:cNvSpPr>
          <p:nvPr>
            <p:ph idx="1"/>
          </p:nvPr>
        </p:nvSpPr>
        <p:spPr>
          <a:xfrm>
            <a:off x="838200" y="1338942"/>
            <a:ext cx="10515600" cy="5519057"/>
          </a:xfrm>
        </p:spPr>
        <p:txBody>
          <a:bodyPr>
            <a:normAutofit fontScale="77500" lnSpcReduction="20000"/>
          </a:bodyPr>
          <a:lstStyle/>
          <a:p>
            <a:r>
              <a:rPr lang="en-GB" dirty="0"/>
              <a:t>So, the King comes into the banquet hall and looks over the guests and notices a man who is not dressed in his wedding attire.</a:t>
            </a:r>
          </a:p>
          <a:p>
            <a:r>
              <a:rPr lang="en-GB" dirty="0"/>
              <a:t>Once again, we have to put ourselves in the place of 1</a:t>
            </a:r>
            <a:r>
              <a:rPr lang="en-GB" baseline="30000" dirty="0"/>
              <a:t>st</a:t>
            </a:r>
            <a:r>
              <a:rPr lang="en-GB" dirty="0"/>
              <a:t> Century Israel and avoid viewing this through the eyes of a 21</a:t>
            </a:r>
            <a:r>
              <a:rPr lang="en-GB" baseline="30000" dirty="0"/>
              <a:t>st</a:t>
            </a:r>
            <a:r>
              <a:rPr lang="en-GB" dirty="0"/>
              <a:t> century English wedding.</a:t>
            </a:r>
          </a:p>
          <a:p>
            <a:r>
              <a:rPr lang="en-GB" dirty="0"/>
              <a:t>In Jesus’ times, a wealthy dignitary, and particularly a King,  would present to every guest, a Wedding Gown.</a:t>
            </a:r>
          </a:p>
          <a:p>
            <a:r>
              <a:rPr lang="en-GB" dirty="0"/>
              <a:t>So, everyone at the wedding feast would be identically dressed in the gown provided.</a:t>
            </a:r>
          </a:p>
          <a:p>
            <a:r>
              <a:rPr lang="en-GB" dirty="0"/>
              <a:t>This had the effect of rendering everyone in attendance equal.</a:t>
            </a:r>
          </a:p>
          <a:p>
            <a:r>
              <a:rPr lang="en-GB" dirty="0"/>
              <a:t>In a western wedding, dress can mark out those who are wealthy, have better dress sense, are impoverished or come from a poor socially unacceptable background.</a:t>
            </a:r>
          </a:p>
          <a:p>
            <a:r>
              <a:rPr lang="en-GB" dirty="0"/>
              <a:t>In this wedding, once inside, everyone is equal – there are no favourites, no one that stands out for good or evil and they are all equal in the eyes of the King whose wedding they are attending.</a:t>
            </a:r>
          </a:p>
          <a:p>
            <a:r>
              <a:rPr lang="en-GB" dirty="0"/>
              <a:t>Now, what happens next is very instructive.</a:t>
            </a:r>
          </a:p>
          <a:p>
            <a:r>
              <a:rPr lang="en-GB" dirty="0"/>
              <a:t>The King finds a man present who is not dressed in wedding attire.</a:t>
            </a:r>
          </a:p>
          <a:p>
            <a:r>
              <a:rPr lang="en-GB" dirty="0"/>
              <a:t>He is asked “Friend, how did you come in here without wedding clothes?”</a:t>
            </a:r>
          </a:p>
        </p:txBody>
      </p:sp>
    </p:spTree>
    <p:extLst>
      <p:ext uri="{BB962C8B-B14F-4D97-AF65-F5344CB8AC3E}">
        <p14:creationId xmlns:p14="http://schemas.microsoft.com/office/powerpoint/2010/main" val="1986628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470CF-17C8-E38B-06B9-157D74C49B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601190-B5CE-8480-4104-B6427AB3AB5C}"/>
              </a:ext>
            </a:extLst>
          </p:cNvPr>
          <p:cNvSpPr>
            <a:spLocks noGrp="1"/>
          </p:cNvSpPr>
          <p:nvPr>
            <p:ph type="title"/>
          </p:nvPr>
        </p:nvSpPr>
        <p:spPr/>
        <p:txBody>
          <a:bodyPr>
            <a:normAutofit/>
          </a:bodyPr>
          <a:lstStyle/>
          <a:p>
            <a:r>
              <a:rPr lang="en-GB" sz="3600" dirty="0"/>
              <a:t>Matthew 22 v 1 – 14 - The Parable of the Wedding Feast</a:t>
            </a:r>
          </a:p>
        </p:txBody>
      </p:sp>
      <p:sp>
        <p:nvSpPr>
          <p:cNvPr id="3" name="Content Placeholder 2">
            <a:extLst>
              <a:ext uri="{FF2B5EF4-FFF2-40B4-BE49-F238E27FC236}">
                <a16:creationId xmlns:a16="http://schemas.microsoft.com/office/drawing/2014/main" id="{859944A1-ACA8-D1E5-89F0-3D8CC1C18B18}"/>
              </a:ext>
            </a:extLst>
          </p:cNvPr>
          <p:cNvSpPr>
            <a:spLocks noGrp="1"/>
          </p:cNvSpPr>
          <p:nvPr>
            <p:ph idx="1"/>
          </p:nvPr>
        </p:nvSpPr>
        <p:spPr>
          <a:xfrm>
            <a:off x="838200" y="1338942"/>
            <a:ext cx="10515600" cy="5519057"/>
          </a:xfrm>
        </p:spPr>
        <p:txBody>
          <a:bodyPr>
            <a:normAutofit fontScale="70000" lnSpcReduction="20000"/>
          </a:bodyPr>
          <a:lstStyle/>
          <a:p>
            <a:r>
              <a:rPr lang="en-GB" dirty="0"/>
              <a:t>The only ones acceptable at the King’s wedding feast were the ones to whom the garment had been issued and who were wearing it.</a:t>
            </a:r>
          </a:p>
          <a:p>
            <a:r>
              <a:rPr lang="en-GB" dirty="0"/>
              <a:t>This was true of the traditional royal wedding banquet – how much more so for the banquet of the King of all Kings.</a:t>
            </a:r>
          </a:p>
          <a:p>
            <a:r>
              <a:rPr lang="en-GB" dirty="0"/>
              <a:t>Someone getting in wearing the wrong clothes, they would understand, was likely to lead to sever punishment of the interloper.</a:t>
            </a:r>
          </a:p>
          <a:p>
            <a:r>
              <a:rPr lang="en-GB" dirty="0"/>
              <a:t>We read in several scriptures that the Lord provides ‘Garments of Salvation’ that identify His saved saints.</a:t>
            </a:r>
          </a:p>
          <a:p>
            <a:r>
              <a:rPr lang="en-GB" dirty="0"/>
              <a:t>Isaiah 61 v 10 says, “I will rejoice greatly in the LORD, My soul will exult in my God; For He has clothed me with garments of salvation, He has wrapped me with a robe of righteousness, As a bridegroom decks himself with a garland, and as a bride adorns herself with her jewels.”</a:t>
            </a:r>
          </a:p>
          <a:p>
            <a:r>
              <a:rPr lang="en-GB" dirty="0"/>
              <a:t>In Revelation 3 v 4 -5 &amp; 18, </a:t>
            </a:r>
            <a:r>
              <a:rPr lang="en-GB" b="1" dirty="0"/>
              <a:t>7 v 9</a:t>
            </a:r>
            <a:r>
              <a:rPr lang="en-GB" dirty="0"/>
              <a:t> and 19 v 7 - 9 we read of God supplying pure white garments to His saints. </a:t>
            </a:r>
          </a:p>
          <a:p>
            <a:r>
              <a:rPr lang="en-GB" dirty="0"/>
              <a:t>In Zechariah 3 v 4 we read of God taking the filthy garments of our sin and dressing us with ‘festal robes’ instead (this passage speaks of Jesus, but we have the same inheritance).</a:t>
            </a:r>
          </a:p>
          <a:p>
            <a:r>
              <a:rPr lang="en-GB" dirty="0"/>
              <a:t>God’s word tells us that when the time comes for the Marriage Supper of the Lamb, only the garments provided by the King will be acceptable.</a:t>
            </a:r>
          </a:p>
          <a:p>
            <a:r>
              <a:rPr lang="en-GB" dirty="0"/>
              <a:t>In John 14 v 6 Jesus says  “I am the way, and the truth, and the life; no one comes to the Father but through Me”. </a:t>
            </a:r>
          </a:p>
          <a:p>
            <a:r>
              <a:rPr lang="en-GB" dirty="0"/>
              <a:t>All religions do not lead to God, they are not all versions of the same thing.</a:t>
            </a:r>
          </a:p>
        </p:txBody>
      </p:sp>
    </p:spTree>
    <p:extLst>
      <p:ext uri="{BB962C8B-B14F-4D97-AF65-F5344CB8AC3E}">
        <p14:creationId xmlns:p14="http://schemas.microsoft.com/office/powerpoint/2010/main" val="546752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38EB9-760F-AD32-4CCD-0E90E6110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82CE5C-CED4-7E5E-9EFA-C3E973E827E2}"/>
              </a:ext>
            </a:extLst>
          </p:cNvPr>
          <p:cNvSpPr>
            <a:spLocks noGrp="1"/>
          </p:cNvSpPr>
          <p:nvPr>
            <p:ph type="title"/>
          </p:nvPr>
        </p:nvSpPr>
        <p:spPr/>
        <p:txBody>
          <a:bodyPr>
            <a:normAutofit/>
          </a:bodyPr>
          <a:lstStyle/>
          <a:p>
            <a:r>
              <a:rPr lang="en-GB" sz="3600" dirty="0"/>
              <a:t>Matthew 22 v 1 – 14 - The Parable of the Wedding Feast</a:t>
            </a:r>
          </a:p>
        </p:txBody>
      </p:sp>
      <p:sp>
        <p:nvSpPr>
          <p:cNvPr id="3" name="Content Placeholder 2">
            <a:extLst>
              <a:ext uri="{FF2B5EF4-FFF2-40B4-BE49-F238E27FC236}">
                <a16:creationId xmlns:a16="http://schemas.microsoft.com/office/drawing/2014/main" id="{597613CC-C2FF-6834-A1C9-DE2F1EF6D6F4}"/>
              </a:ext>
            </a:extLst>
          </p:cNvPr>
          <p:cNvSpPr>
            <a:spLocks noGrp="1"/>
          </p:cNvSpPr>
          <p:nvPr>
            <p:ph idx="1"/>
          </p:nvPr>
        </p:nvSpPr>
        <p:spPr>
          <a:xfrm>
            <a:off x="838200" y="1338942"/>
            <a:ext cx="10515600" cy="5519057"/>
          </a:xfrm>
        </p:spPr>
        <p:txBody>
          <a:bodyPr>
            <a:normAutofit fontScale="85000" lnSpcReduction="20000"/>
          </a:bodyPr>
          <a:lstStyle/>
          <a:p>
            <a:r>
              <a:rPr lang="en-GB" dirty="0"/>
              <a:t>The last two verses are sobering.</a:t>
            </a:r>
          </a:p>
          <a:p>
            <a:r>
              <a:rPr lang="en-GB" dirty="0"/>
              <a:t>First, the man who was improperly dressed was speechless.</a:t>
            </a:r>
          </a:p>
          <a:p>
            <a:r>
              <a:rPr lang="en-GB" dirty="0"/>
              <a:t>He had no defence – he could not change his plight and could not even articulate a reason why he should be allowed to stay.</a:t>
            </a:r>
          </a:p>
          <a:p>
            <a:r>
              <a:rPr lang="en-GB" dirty="0"/>
              <a:t>Romans 1 v 20 tells us that we are without excuse – we all know that God is there.</a:t>
            </a:r>
          </a:p>
          <a:p>
            <a:r>
              <a:rPr lang="en-GB" dirty="0"/>
              <a:t>Being unable to stay meant that he would be thrown into outer darkness – a euphemism for hell.</a:t>
            </a:r>
          </a:p>
          <a:p>
            <a:r>
              <a:rPr lang="en-GB" dirty="0"/>
              <a:t>Some teach that one of the reasons that Hell is so awful is that people will get to see what they could have had before being consigned there – I don’t know whether this is true (the scripture is not explicit) but it would certainly not surprise me.</a:t>
            </a:r>
          </a:p>
          <a:p>
            <a:r>
              <a:rPr lang="en-GB" dirty="0"/>
              <a:t>Clearly, this parable puts forward this possibility.</a:t>
            </a:r>
          </a:p>
          <a:p>
            <a:r>
              <a:rPr lang="en-GB" dirty="0"/>
              <a:t>The last line says, “many are called but few are chosen”</a:t>
            </a:r>
          </a:p>
          <a:p>
            <a:r>
              <a:rPr lang="en-GB" dirty="0"/>
              <a:t>All are called (John 12 v 32) but only those who put their trust in Jesus are chosen – it is the majority that will reject Him.</a:t>
            </a:r>
          </a:p>
        </p:txBody>
      </p:sp>
    </p:spTree>
    <p:extLst>
      <p:ext uri="{BB962C8B-B14F-4D97-AF65-F5344CB8AC3E}">
        <p14:creationId xmlns:p14="http://schemas.microsoft.com/office/powerpoint/2010/main" val="34444904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2024</TotalTime>
  <Words>2081</Words>
  <Application>Microsoft Office PowerPoint</Application>
  <PresentationFormat>Widescreen</PresentationFormat>
  <Paragraphs>88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22 v 1 - 14</vt:lpstr>
      <vt:lpstr>Matthew 22 v 1 – 14 - The Parable of the Wedding Feast</vt:lpstr>
      <vt:lpstr>Matthew 22 v 1 – 14 - The Parable of the Wedding Feast</vt:lpstr>
      <vt:lpstr>Matthew 22 v 1 – 14 - The Parable of the Wedding Feast</vt:lpstr>
      <vt:lpstr>Matthew 22 v 1 – 14 - The Parable of the Wedding Feast</vt:lpstr>
      <vt:lpstr>Matthew 22 v 1 – 14 - The Parable of the Wedding Feast</vt:lpstr>
      <vt:lpstr>Matthew 22 v 1 – 14 - The Parable of the Wedding Feast</vt:lpstr>
      <vt:lpstr>Matthew 22 v 1 – 14 - The Parable of the Wedding Feast</vt:lpstr>
      <vt:lpstr>Matthew 22 v 1 – 14 - The Parable of the Wedding Feast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2025-08-08T06:17:13Z</dcterms:created>
  <dcterms:modified xsi:type="dcterms:W3CDTF">2025-08-09T16:01:36Z</dcterms:modified>
</cp:coreProperties>
</file>