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9"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2680FD-1B12-4631-8B90-BBFB4122D9BD}" v="2" dt="2026-04-04T18:39:15.4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658"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98B9D12-8AEB-4359-BED4-D52F3681A5A0}"/>
    <pc:docChg chg="undo custSel addSld delSld modSld sldOrd">
      <pc:chgData name="Ray Kelly" userId="fe8bf2b6eea63579" providerId="LiveId" clId="{B98B9D12-8AEB-4359-BED4-D52F3681A5A0}" dt="2026-04-05T09:11:51.461" v="11386" actId="20577"/>
      <pc:docMkLst>
        <pc:docMk/>
      </pc:docMkLst>
      <pc:sldChg chg="modSp mod">
        <pc:chgData name="Ray Kelly" userId="fe8bf2b6eea63579" providerId="LiveId" clId="{B98B9D12-8AEB-4359-BED4-D52F3681A5A0}" dt="2026-04-05T09:11:51.461" v="11386" actId="20577"/>
        <pc:sldMkLst>
          <pc:docMk/>
          <pc:sldMk cId="1601534675" sldId="256"/>
        </pc:sldMkLst>
        <pc:spChg chg="mod">
          <ac:chgData name="Ray Kelly" userId="fe8bf2b6eea63579" providerId="LiveId" clId="{B98B9D12-8AEB-4359-BED4-D52F3681A5A0}" dt="2026-04-05T09:11:51.461" v="11386" actId="20577"/>
          <ac:spMkLst>
            <pc:docMk/>
            <pc:sldMk cId="1601534675" sldId="256"/>
            <ac:spMk id="2" creationId="{6289F0C5-37AB-B262-6FE4-E7D6FA19FD33}"/>
          </ac:spMkLst>
        </pc:spChg>
        <pc:spChg chg="mod">
          <ac:chgData name="Ray Kelly" userId="fe8bf2b6eea63579" providerId="LiveId" clId="{B98B9D12-8AEB-4359-BED4-D52F3681A5A0}" dt="2026-03-24T14:34:08.797" v="55" actId="20577"/>
          <ac:spMkLst>
            <pc:docMk/>
            <pc:sldMk cId="1601534675" sldId="256"/>
            <ac:spMk id="3" creationId="{568DF515-FB54-36ED-0716-4F5AA84C1C79}"/>
          </ac:spMkLst>
        </pc:spChg>
      </pc:sldChg>
      <pc:sldChg chg="modSp new mod">
        <pc:chgData name="Ray Kelly" userId="fe8bf2b6eea63579" providerId="LiveId" clId="{B98B9D12-8AEB-4359-BED4-D52F3681A5A0}" dt="2026-04-03T13:19:08.296" v="8356" actId="6549"/>
        <pc:sldMkLst>
          <pc:docMk/>
          <pc:sldMk cId="2774522488" sldId="257"/>
        </pc:sldMkLst>
        <pc:spChg chg="mod">
          <ac:chgData name="Ray Kelly" userId="fe8bf2b6eea63579" providerId="LiveId" clId="{B98B9D12-8AEB-4359-BED4-D52F3681A5A0}" dt="2026-03-24T14:34:00.044" v="54" actId="20577"/>
          <ac:spMkLst>
            <pc:docMk/>
            <pc:sldMk cId="2774522488" sldId="257"/>
            <ac:spMk id="2" creationId="{2A46A294-FB55-C8B7-8706-C6B5ECC0BEA8}"/>
          </ac:spMkLst>
        </pc:spChg>
        <pc:spChg chg="mod">
          <ac:chgData name="Ray Kelly" userId="fe8bf2b6eea63579" providerId="LiveId" clId="{B98B9D12-8AEB-4359-BED4-D52F3681A5A0}" dt="2026-04-03T13:19:08.296" v="8356" actId="6549"/>
          <ac:spMkLst>
            <pc:docMk/>
            <pc:sldMk cId="2774522488" sldId="257"/>
            <ac:spMk id="3" creationId="{63BEEBB7-1514-94FB-F93F-FDBF5F147B05}"/>
          </ac:spMkLst>
        </pc:spChg>
      </pc:sldChg>
      <pc:sldChg chg="addSp new">
        <pc:chgData name="Ray Kelly" userId="fe8bf2b6eea63579" providerId="LiveId" clId="{B98B9D12-8AEB-4359-BED4-D52F3681A5A0}" dt="2026-03-24T15:02:07.427" v="445"/>
        <pc:sldMkLst>
          <pc:docMk/>
          <pc:sldMk cId="749054009" sldId="258"/>
        </pc:sldMkLst>
        <pc:picChg chg="add">
          <ac:chgData name="Ray Kelly" userId="fe8bf2b6eea63579" providerId="LiveId" clId="{B98B9D12-8AEB-4359-BED4-D52F3681A5A0}" dt="2026-03-24T15:02:07.427" v="445"/>
          <ac:picMkLst>
            <pc:docMk/>
            <pc:sldMk cId="749054009" sldId="258"/>
            <ac:picMk id="1026" creationId="{372685CA-C036-8DB1-3CF8-ECE8368DF171}"/>
          </ac:picMkLst>
        </pc:picChg>
      </pc:sldChg>
      <pc:sldChg chg="modSp add mod ord">
        <pc:chgData name="Ray Kelly" userId="fe8bf2b6eea63579" providerId="LiveId" clId="{B98B9D12-8AEB-4359-BED4-D52F3681A5A0}" dt="2026-04-04T18:48:11.264" v="10902" actId="20577"/>
        <pc:sldMkLst>
          <pc:docMk/>
          <pc:sldMk cId="3034505735" sldId="259"/>
        </pc:sldMkLst>
        <pc:spChg chg="mod">
          <ac:chgData name="Ray Kelly" userId="fe8bf2b6eea63579" providerId="LiveId" clId="{B98B9D12-8AEB-4359-BED4-D52F3681A5A0}" dt="2026-04-04T18:48:11.264" v="10902" actId="20577"/>
          <ac:spMkLst>
            <pc:docMk/>
            <pc:sldMk cId="3034505735" sldId="259"/>
            <ac:spMk id="3" creationId="{37143912-7536-A76F-8E8E-C115312B4745}"/>
          </ac:spMkLst>
        </pc:spChg>
      </pc:sldChg>
      <pc:sldChg chg="addSp modSp new">
        <pc:chgData name="Ray Kelly" userId="fe8bf2b6eea63579" providerId="LiveId" clId="{B98B9D12-8AEB-4359-BED4-D52F3681A5A0}" dt="2026-03-25T07:47:40.335" v="2373" actId="14100"/>
        <pc:sldMkLst>
          <pc:docMk/>
          <pc:sldMk cId="4038551072" sldId="260"/>
        </pc:sldMkLst>
        <pc:picChg chg="add mod">
          <ac:chgData name="Ray Kelly" userId="fe8bf2b6eea63579" providerId="LiveId" clId="{B98B9D12-8AEB-4359-BED4-D52F3681A5A0}" dt="2026-03-25T07:47:40.335" v="2373" actId="14100"/>
          <ac:picMkLst>
            <pc:docMk/>
            <pc:sldMk cId="4038551072" sldId="260"/>
            <ac:picMk id="3074" creationId="{02A3918E-4D8C-C49F-1B2D-948F51A936FE}"/>
          </ac:picMkLst>
        </pc:picChg>
      </pc:sldChg>
      <pc:sldChg chg="addSp modSp new">
        <pc:chgData name="Ray Kelly" userId="fe8bf2b6eea63579" providerId="LiveId" clId="{B98B9D12-8AEB-4359-BED4-D52F3681A5A0}" dt="2026-03-25T07:51:10.501" v="2377" actId="14100"/>
        <pc:sldMkLst>
          <pc:docMk/>
          <pc:sldMk cId="1873521007" sldId="261"/>
        </pc:sldMkLst>
        <pc:picChg chg="add mod">
          <ac:chgData name="Ray Kelly" userId="fe8bf2b6eea63579" providerId="LiveId" clId="{B98B9D12-8AEB-4359-BED4-D52F3681A5A0}" dt="2026-03-25T07:51:10.501" v="2377" actId="14100"/>
          <ac:picMkLst>
            <pc:docMk/>
            <pc:sldMk cId="1873521007" sldId="261"/>
            <ac:picMk id="4098" creationId="{97B9F16B-33DD-E62D-B7AB-C1A6587E93F6}"/>
          </ac:picMkLst>
        </pc:picChg>
      </pc:sldChg>
      <pc:sldChg chg="modSp add mod ord">
        <pc:chgData name="Ray Kelly" userId="fe8bf2b6eea63579" providerId="LiveId" clId="{B98B9D12-8AEB-4359-BED4-D52F3681A5A0}" dt="2026-04-04T18:52:43.101" v="10961" actId="20577"/>
        <pc:sldMkLst>
          <pc:docMk/>
          <pc:sldMk cId="754758931" sldId="262"/>
        </pc:sldMkLst>
        <pc:spChg chg="mod">
          <ac:chgData name="Ray Kelly" userId="fe8bf2b6eea63579" providerId="LiveId" clId="{B98B9D12-8AEB-4359-BED4-D52F3681A5A0}" dt="2026-04-04T18:52:43.101" v="10961" actId="20577"/>
          <ac:spMkLst>
            <pc:docMk/>
            <pc:sldMk cId="754758931" sldId="262"/>
            <ac:spMk id="3" creationId="{B50A5C02-9D6B-BB47-C227-1A387D225F10}"/>
          </ac:spMkLst>
        </pc:spChg>
      </pc:sldChg>
      <pc:sldChg chg="modSp add mod">
        <pc:chgData name="Ray Kelly" userId="fe8bf2b6eea63579" providerId="LiveId" clId="{B98B9D12-8AEB-4359-BED4-D52F3681A5A0}" dt="2026-04-04T18:53:35.903" v="10969" actId="20577"/>
        <pc:sldMkLst>
          <pc:docMk/>
          <pc:sldMk cId="1639858232" sldId="263"/>
        </pc:sldMkLst>
        <pc:spChg chg="mod">
          <ac:chgData name="Ray Kelly" userId="fe8bf2b6eea63579" providerId="LiveId" clId="{B98B9D12-8AEB-4359-BED4-D52F3681A5A0}" dt="2026-04-04T18:53:35.903" v="10969" actId="20577"/>
          <ac:spMkLst>
            <pc:docMk/>
            <pc:sldMk cId="1639858232" sldId="263"/>
            <ac:spMk id="3" creationId="{1EDC914F-73D4-11E2-7BA6-C92E03FF0178}"/>
          </ac:spMkLst>
        </pc:spChg>
      </pc:sldChg>
      <pc:sldChg chg="modSp add mod">
        <pc:chgData name="Ray Kelly" userId="fe8bf2b6eea63579" providerId="LiveId" clId="{B98B9D12-8AEB-4359-BED4-D52F3681A5A0}" dt="2026-04-04T18:57:03.069" v="10970" actId="20577"/>
        <pc:sldMkLst>
          <pc:docMk/>
          <pc:sldMk cId="3646654227" sldId="264"/>
        </pc:sldMkLst>
        <pc:spChg chg="mod">
          <ac:chgData name="Ray Kelly" userId="fe8bf2b6eea63579" providerId="LiveId" clId="{B98B9D12-8AEB-4359-BED4-D52F3681A5A0}" dt="2026-04-04T18:57:03.069" v="10970" actId="20577"/>
          <ac:spMkLst>
            <pc:docMk/>
            <pc:sldMk cId="3646654227" sldId="264"/>
            <ac:spMk id="3" creationId="{9B0F6358-E806-52F6-04D0-E58439FFA287}"/>
          </ac:spMkLst>
        </pc:spChg>
      </pc:sldChg>
      <pc:sldChg chg="modSp add mod">
        <pc:chgData name="Ray Kelly" userId="fe8bf2b6eea63579" providerId="LiveId" clId="{B98B9D12-8AEB-4359-BED4-D52F3681A5A0}" dt="2026-04-04T19:02:03.811" v="11110" actId="20577"/>
        <pc:sldMkLst>
          <pc:docMk/>
          <pc:sldMk cId="796877838" sldId="265"/>
        </pc:sldMkLst>
        <pc:spChg chg="mod">
          <ac:chgData name="Ray Kelly" userId="fe8bf2b6eea63579" providerId="LiveId" clId="{B98B9D12-8AEB-4359-BED4-D52F3681A5A0}" dt="2026-04-04T19:02:03.811" v="11110" actId="20577"/>
          <ac:spMkLst>
            <pc:docMk/>
            <pc:sldMk cId="796877838" sldId="265"/>
            <ac:spMk id="3" creationId="{65730DC0-18BA-1049-F006-AD88E57125DA}"/>
          </ac:spMkLst>
        </pc:spChg>
      </pc:sldChg>
      <pc:sldChg chg="modSp add mod">
        <pc:chgData name="Ray Kelly" userId="fe8bf2b6eea63579" providerId="LiveId" clId="{B98B9D12-8AEB-4359-BED4-D52F3681A5A0}" dt="2026-04-04T19:26:37.618" v="11188" actId="20577"/>
        <pc:sldMkLst>
          <pc:docMk/>
          <pc:sldMk cId="419795535" sldId="266"/>
        </pc:sldMkLst>
        <pc:spChg chg="mod">
          <ac:chgData name="Ray Kelly" userId="fe8bf2b6eea63579" providerId="LiveId" clId="{B98B9D12-8AEB-4359-BED4-D52F3681A5A0}" dt="2026-04-04T19:26:37.618" v="11188" actId="20577"/>
          <ac:spMkLst>
            <pc:docMk/>
            <pc:sldMk cId="419795535" sldId="266"/>
            <ac:spMk id="3" creationId="{0C139DBD-A2ED-152F-2DE3-D67587475D09}"/>
          </ac:spMkLst>
        </pc:spChg>
      </pc:sldChg>
      <pc:sldChg chg="modSp add mod">
        <pc:chgData name="Ray Kelly" userId="fe8bf2b6eea63579" providerId="LiveId" clId="{B98B9D12-8AEB-4359-BED4-D52F3681A5A0}" dt="2026-04-03T14:15:44.987" v="9948" actId="20577"/>
        <pc:sldMkLst>
          <pc:docMk/>
          <pc:sldMk cId="3996726079" sldId="267"/>
        </pc:sldMkLst>
        <pc:spChg chg="mod">
          <ac:chgData name="Ray Kelly" userId="fe8bf2b6eea63579" providerId="LiveId" clId="{B98B9D12-8AEB-4359-BED4-D52F3681A5A0}" dt="2026-04-03T14:15:44.987" v="9948" actId="20577"/>
          <ac:spMkLst>
            <pc:docMk/>
            <pc:sldMk cId="3996726079" sldId="267"/>
            <ac:spMk id="3" creationId="{BDAD8997-9AF3-EC25-C20F-9107B4A4B26E}"/>
          </ac:spMkLst>
        </pc:spChg>
      </pc:sldChg>
      <pc:sldChg chg="modSp add mod">
        <pc:chgData name="Ray Kelly" userId="fe8bf2b6eea63579" providerId="LiveId" clId="{B98B9D12-8AEB-4359-BED4-D52F3681A5A0}" dt="2026-04-04T19:35:12.905" v="11373" actId="20577"/>
        <pc:sldMkLst>
          <pc:docMk/>
          <pc:sldMk cId="3398470516" sldId="268"/>
        </pc:sldMkLst>
        <pc:spChg chg="mod">
          <ac:chgData name="Ray Kelly" userId="fe8bf2b6eea63579" providerId="LiveId" clId="{B98B9D12-8AEB-4359-BED4-D52F3681A5A0}" dt="2026-04-04T19:35:12.905" v="11373" actId="20577"/>
          <ac:spMkLst>
            <pc:docMk/>
            <pc:sldMk cId="3398470516" sldId="268"/>
            <ac:spMk id="3" creationId="{E6D5801C-FC61-86C8-A72D-6131A1DC2D60}"/>
          </ac:spMkLst>
        </pc:spChg>
      </pc:sldChg>
      <pc:sldChg chg="addSp modSp new mod ord">
        <pc:chgData name="Ray Kelly" userId="fe8bf2b6eea63579" providerId="LiveId" clId="{B98B9D12-8AEB-4359-BED4-D52F3681A5A0}" dt="2026-04-04T18:41:35.900" v="10861"/>
        <pc:sldMkLst>
          <pc:docMk/>
          <pc:sldMk cId="2039298827" sldId="269"/>
        </pc:sldMkLst>
        <pc:spChg chg="add">
          <ac:chgData name="Ray Kelly" userId="fe8bf2b6eea63579" providerId="LiveId" clId="{B98B9D12-8AEB-4359-BED4-D52F3681A5A0}" dt="2026-04-04T18:39:06.183" v="10856"/>
          <ac:spMkLst>
            <pc:docMk/>
            <pc:sldMk cId="2039298827" sldId="269"/>
            <ac:spMk id="2" creationId="{CD9F6ACF-2930-0A4F-A33B-2E13939DEE42}"/>
          </ac:spMkLst>
        </pc:spChg>
        <pc:picChg chg="add mod">
          <ac:chgData name="Ray Kelly" userId="fe8bf2b6eea63579" providerId="LiveId" clId="{B98B9D12-8AEB-4359-BED4-D52F3681A5A0}" dt="2026-04-04T18:39:28.513" v="10859" actId="14100"/>
          <ac:picMkLst>
            <pc:docMk/>
            <pc:sldMk cId="2039298827" sldId="269"/>
            <ac:picMk id="4" creationId="{E746B2C0-91C1-4C4C-BDCC-0BCC0F5662C3}"/>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947EF-3E1A-420F-3362-AB851ACC83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67CD90F-2169-1D8A-E934-DC12AE2369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0FBB4EB-4C12-131E-6BD2-B0139F119008}"/>
              </a:ext>
            </a:extLst>
          </p:cNvPr>
          <p:cNvSpPr>
            <a:spLocks noGrp="1"/>
          </p:cNvSpPr>
          <p:nvPr>
            <p:ph type="dt" sz="half" idx="10"/>
          </p:nvPr>
        </p:nvSpPr>
        <p:spPr/>
        <p:txBody>
          <a:bodyPr/>
          <a:lstStyle/>
          <a:p>
            <a:fld id="{32F246F2-A27E-4113-9A3A-37A2869A6BC1}" type="datetimeFigureOut">
              <a:rPr lang="en-GB" smtClean="0"/>
              <a:t>03/04/2026</a:t>
            </a:fld>
            <a:endParaRPr lang="en-GB"/>
          </a:p>
        </p:txBody>
      </p:sp>
      <p:sp>
        <p:nvSpPr>
          <p:cNvPr id="5" name="Footer Placeholder 4">
            <a:extLst>
              <a:ext uri="{FF2B5EF4-FFF2-40B4-BE49-F238E27FC236}">
                <a16:creationId xmlns:a16="http://schemas.microsoft.com/office/drawing/2014/main" id="{5660BA5B-6EF1-574A-4FB8-03977C2C2B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C67762-9CE3-36F1-A11B-56112C6BAF34}"/>
              </a:ext>
            </a:extLst>
          </p:cNvPr>
          <p:cNvSpPr>
            <a:spLocks noGrp="1"/>
          </p:cNvSpPr>
          <p:nvPr>
            <p:ph type="sldNum" sz="quarter" idx="12"/>
          </p:nvPr>
        </p:nvSpPr>
        <p:spPr/>
        <p:txBody>
          <a:bodyPr/>
          <a:lstStyle/>
          <a:p>
            <a:fld id="{32F294FC-5F08-4588-B809-1A6F780C1C73}" type="slidenum">
              <a:rPr lang="en-GB" smtClean="0"/>
              <a:t>‹#›</a:t>
            </a:fld>
            <a:endParaRPr lang="en-GB"/>
          </a:p>
        </p:txBody>
      </p:sp>
    </p:spTree>
    <p:extLst>
      <p:ext uri="{BB962C8B-B14F-4D97-AF65-F5344CB8AC3E}">
        <p14:creationId xmlns:p14="http://schemas.microsoft.com/office/powerpoint/2010/main" val="2517746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CAA2C-4C4D-D3EA-9440-C974AB62A55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CD0174F-A62C-E6B5-8367-381D64DF60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4DC822C-90AE-B4DA-B348-488DC1BAC7C1}"/>
              </a:ext>
            </a:extLst>
          </p:cNvPr>
          <p:cNvSpPr>
            <a:spLocks noGrp="1"/>
          </p:cNvSpPr>
          <p:nvPr>
            <p:ph type="dt" sz="half" idx="10"/>
          </p:nvPr>
        </p:nvSpPr>
        <p:spPr/>
        <p:txBody>
          <a:bodyPr/>
          <a:lstStyle/>
          <a:p>
            <a:fld id="{32F246F2-A27E-4113-9A3A-37A2869A6BC1}" type="datetimeFigureOut">
              <a:rPr lang="en-GB" smtClean="0"/>
              <a:t>03/04/2026</a:t>
            </a:fld>
            <a:endParaRPr lang="en-GB"/>
          </a:p>
        </p:txBody>
      </p:sp>
      <p:sp>
        <p:nvSpPr>
          <p:cNvPr id="5" name="Footer Placeholder 4">
            <a:extLst>
              <a:ext uri="{FF2B5EF4-FFF2-40B4-BE49-F238E27FC236}">
                <a16:creationId xmlns:a16="http://schemas.microsoft.com/office/drawing/2014/main" id="{B160DEAC-0FE8-47D8-841C-610B3A9206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32A9C34-015A-BF8B-100C-3983168D9F08}"/>
              </a:ext>
            </a:extLst>
          </p:cNvPr>
          <p:cNvSpPr>
            <a:spLocks noGrp="1"/>
          </p:cNvSpPr>
          <p:nvPr>
            <p:ph type="sldNum" sz="quarter" idx="12"/>
          </p:nvPr>
        </p:nvSpPr>
        <p:spPr/>
        <p:txBody>
          <a:bodyPr/>
          <a:lstStyle/>
          <a:p>
            <a:fld id="{32F294FC-5F08-4588-B809-1A6F780C1C73}" type="slidenum">
              <a:rPr lang="en-GB" smtClean="0"/>
              <a:t>‹#›</a:t>
            </a:fld>
            <a:endParaRPr lang="en-GB"/>
          </a:p>
        </p:txBody>
      </p:sp>
    </p:spTree>
    <p:extLst>
      <p:ext uri="{BB962C8B-B14F-4D97-AF65-F5344CB8AC3E}">
        <p14:creationId xmlns:p14="http://schemas.microsoft.com/office/powerpoint/2010/main" val="1057033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CCA0D7-8C3F-EF6C-F2C9-8D23F1E25C1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C692FFD-8A6D-5CE9-E89C-FA5272EEFA0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8DDD3AC-471B-EF53-2ADD-734ED0B3E755}"/>
              </a:ext>
            </a:extLst>
          </p:cNvPr>
          <p:cNvSpPr>
            <a:spLocks noGrp="1"/>
          </p:cNvSpPr>
          <p:nvPr>
            <p:ph type="dt" sz="half" idx="10"/>
          </p:nvPr>
        </p:nvSpPr>
        <p:spPr/>
        <p:txBody>
          <a:bodyPr/>
          <a:lstStyle/>
          <a:p>
            <a:fld id="{32F246F2-A27E-4113-9A3A-37A2869A6BC1}" type="datetimeFigureOut">
              <a:rPr lang="en-GB" smtClean="0"/>
              <a:t>03/04/2026</a:t>
            </a:fld>
            <a:endParaRPr lang="en-GB"/>
          </a:p>
        </p:txBody>
      </p:sp>
      <p:sp>
        <p:nvSpPr>
          <p:cNvPr id="5" name="Footer Placeholder 4">
            <a:extLst>
              <a:ext uri="{FF2B5EF4-FFF2-40B4-BE49-F238E27FC236}">
                <a16:creationId xmlns:a16="http://schemas.microsoft.com/office/drawing/2014/main" id="{BC0D77C7-0187-05F7-B025-4ACE719EEC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3938BA-0E17-8BDB-A006-0A6BAF002037}"/>
              </a:ext>
            </a:extLst>
          </p:cNvPr>
          <p:cNvSpPr>
            <a:spLocks noGrp="1"/>
          </p:cNvSpPr>
          <p:nvPr>
            <p:ph type="sldNum" sz="quarter" idx="12"/>
          </p:nvPr>
        </p:nvSpPr>
        <p:spPr/>
        <p:txBody>
          <a:bodyPr/>
          <a:lstStyle/>
          <a:p>
            <a:fld id="{32F294FC-5F08-4588-B809-1A6F780C1C73}" type="slidenum">
              <a:rPr lang="en-GB" smtClean="0"/>
              <a:t>‹#›</a:t>
            </a:fld>
            <a:endParaRPr lang="en-GB"/>
          </a:p>
        </p:txBody>
      </p:sp>
    </p:spTree>
    <p:extLst>
      <p:ext uri="{BB962C8B-B14F-4D97-AF65-F5344CB8AC3E}">
        <p14:creationId xmlns:p14="http://schemas.microsoft.com/office/powerpoint/2010/main" val="95213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17721-092C-0BCA-6CFE-150322D07CB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66402F0-A3B1-6C65-A222-C63B6CC5FA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9AAE28-5972-C411-4877-DBB0BD4E7C60}"/>
              </a:ext>
            </a:extLst>
          </p:cNvPr>
          <p:cNvSpPr>
            <a:spLocks noGrp="1"/>
          </p:cNvSpPr>
          <p:nvPr>
            <p:ph type="dt" sz="half" idx="10"/>
          </p:nvPr>
        </p:nvSpPr>
        <p:spPr/>
        <p:txBody>
          <a:bodyPr/>
          <a:lstStyle/>
          <a:p>
            <a:fld id="{32F246F2-A27E-4113-9A3A-37A2869A6BC1}" type="datetimeFigureOut">
              <a:rPr lang="en-GB" smtClean="0"/>
              <a:t>03/04/2026</a:t>
            </a:fld>
            <a:endParaRPr lang="en-GB"/>
          </a:p>
        </p:txBody>
      </p:sp>
      <p:sp>
        <p:nvSpPr>
          <p:cNvPr id="5" name="Footer Placeholder 4">
            <a:extLst>
              <a:ext uri="{FF2B5EF4-FFF2-40B4-BE49-F238E27FC236}">
                <a16:creationId xmlns:a16="http://schemas.microsoft.com/office/drawing/2014/main" id="{51EA2360-3B85-3143-7994-EE520E3659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C54BFF-167E-EFAE-C2A1-CC2982E45D83}"/>
              </a:ext>
            </a:extLst>
          </p:cNvPr>
          <p:cNvSpPr>
            <a:spLocks noGrp="1"/>
          </p:cNvSpPr>
          <p:nvPr>
            <p:ph type="sldNum" sz="quarter" idx="12"/>
          </p:nvPr>
        </p:nvSpPr>
        <p:spPr/>
        <p:txBody>
          <a:bodyPr/>
          <a:lstStyle/>
          <a:p>
            <a:fld id="{32F294FC-5F08-4588-B809-1A6F780C1C73}" type="slidenum">
              <a:rPr lang="en-GB" smtClean="0"/>
              <a:t>‹#›</a:t>
            </a:fld>
            <a:endParaRPr lang="en-GB"/>
          </a:p>
        </p:txBody>
      </p:sp>
    </p:spTree>
    <p:extLst>
      <p:ext uri="{BB962C8B-B14F-4D97-AF65-F5344CB8AC3E}">
        <p14:creationId xmlns:p14="http://schemas.microsoft.com/office/powerpoint/2010/main" val="4227418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296CF-8F26-4B5C-FA46-4DE2802D82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9B236B5-ECE9-6E64-A597-B2CEAD0E386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82A2EE-0A7C-1666-948B-0D322821EEB5}"/>
              </a:ext>
            </a:extLst>
          </p:cNvPr>
          <p:cNvSpPr>
            <a:spLocks noGrp="1"/>
          </p:cNvSpPr>
          <p:nvPr>
            <p:ph type="dt" sz="half" idx="10"/>
          </p:nvPr>
        </p:nvSpPr>
        <p:spPr/>
        <p:txBody>
          <a:bodyPr/>
          <a:lstStyle/>
          <a:p>
            <a:fld id="{32F246F2-A27E-4113-9A3A-37A2869A6BC1}" type="datetimeFigureOut">
              <a:rPr lang="en-GB" smtClean="0"/>
              <a:t>03/04/2026</a:t>
            </a:fld>
            <a:endParaRPr lang="en-GB"/>
          </a:p>
        </p:txBody>
      </p:sp>
      <p:sp>
        <p:nvSpPr>
          <p:cNvPr id="5" name="Footer Placeholder 4">
            <a:extLst>
              <a:ext uri="{FF2B5EF4-FFF2-40B4-BE49-F238E27FC236}">
                <a16:creationId xmlns:a16="http://schemas.microsoft.com/office/drawing/2014/main" id="{BBD040A7-E885-2444-74DB-DAD338581E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465098-7AD8-620D-A008-E9647838824B}"/>
              </a:ext>
            </a:extLst>
          </p:cNvPr>
          <p:cNvSpPr>
            <a:spLocks noGrp="1"/>
          </p:cNvSpPr>
          <p:nvPr>
            <p:ph type="sldNum" sz="quarter" idx="12"/>
          </p:nvPr>
        </p:nvSpPr>
        <p:spPr/>
        <p:txBody>
          <a:bodyPr/>
          <a:lstStyle/>
          <a:p>
            <a:fld id="{32F294FC-5F08-4588-B809-1A6F780C1C73}" type="slidenum">
              <a:rPr lang="en-GB" smtClean="0"/>
              <a:t>‹#›</a:t>
            </a:fld>
            <a:endParaRPr lang="en-GB"/>
          </a:p>
        </p:txBody>
      </p:sp>
    </p:spTree>
    <p:extLst>
      <p:ext uri="{BB962C8B-B14F-4D97-AF65-F5344CB8AC3E}">
        <p14:creationId xmlns:p14="http://schemas.microsoft.com/office/powerpoint/2010/main" val="3792625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6D325-1A5E-CE94-EE37-CA96BC2FD52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CE5D27-EF2A-A972-71FC-6469F64BC3C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AE1FFA5-BF82-459E-8642-4662C01F2A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9D4BDD0-95A9-C0BD-133A-E27A43E733DF}"/>
              </a:ext>
            </a:extLst>
          </p:cNvPr>
          <p:cNvSpPr>
            <a:spLocks noGrp="1"/>
          </p:cNvSpPr>
          <p:nvPr>
            <p:ph type="dt" sz="half" idx="10"/>
          </p:nvPr>
        </p:nvSpPr>
        <p:spPr/>
        <p:txBody>
          <a:bodyPr/>
          <a:lstStyle/>
          <a:p>
            <a:fld id="{32F246F2-A27E-4113-9A3A-37A2869A6BC1}" type="datetimeFigureOut">
              <a:rPr lang="en-GB" smtClean="0"/>
              <a:t>03/04/2026</a:t>
            </a:fld>
            <a:endParaRPr lang="en-GB"/>
          </a:p>
        </p:txBody>
      </p:sp>
      <p:sp>
        <p:nvSpPr>
          <p:cNvPr id="6" name="Footer Placeholder 5">
            <a:extLst>
              <a:ext uri="{FF2B5EF4-FFF2-40B4-BE49-F238E27FC236}">
                <a16:creationId xmlns:a16="http://schemas.microsoft.com/office/drawing/2014/main" id="{7ED7F07C-08BE-5C25-D064-6506634BB99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7BAB148-2EC8-0168-6D62-72AB56DEC31C}"/>
              </a:ext>
            </a:extLst>
          </p:cNvPr>
          <p:cNvSpPr>
            <a:spLocks noGrp="1"/>
          </p:cNvSpPr>
          <p:nvPr>
            <p:ph type="sldNum" sz="quarter" idx="12"/>
          </p:nvPr>
        </p:nvSpPr>
        <p:spPr/>
        <p:txBody>
          <a:bodyPr/>
          <a:lstStyle/>
          <a:p>
            <a:fld id="{32F294FC-5F08-4588-B809-1A6F780C1C73}" type="slidenum">
              <a:rPr lang="en-GB" smtClean="0"/>
              <a:t>‹#›</a:t>
            </a:fld>
            <a:endParaRPr lang="en-GB"/>
          </a:p>
        </p:txBody>
      </p:sp>
    </p:spTree>
    <p:extLst>
      <p:ext uri="{BB962C8B-B14F-4D97-AF65-F5344CB8AC3E}">
        <p14:creationId xmlns:p14="http://schemas.microsoft.com/office/powerpoint/2010/main" val="3501018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C6062-78C8-2527-4D77-3FA69318CFB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E759118-53FA-243C-19B5-F490E59982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F13A09-A12E-B1D1-CEB0-82C06AD1446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E9396D8-409C-17C5-E99D-525EBF54D1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EA4D2FC-86BD-4AE4-D3CC-2639596C8D2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992FFEA-FE62-72A2-D4FE-1AB3750C8127}"/>
              </a:ext>
            </a:extLst>
          </p:cNvPr>
          <p:cNvSpPr>
            <a:spLocks noGrp="1"/>
          </p:cNvSpPr>
          <p:nvPr>
            <p:ph type="dt" sz="half" idx="10"/>
          </p:nvPr>
        </p:nvSpPr>
        <p:spPr/>
        <p:txBody>
          <a:bodyPr/>
          <a:lstStyle/>
          <a:p>
            <a:fld id="{32F246F2-A27E-4113-9A3A-37A2869A6BC1}" type="datetimeFigureOut">
              <a:rPr lang="en-GB" smtClean="0"/>
              <a:t>03/04/2026</a:t>
            </a:fld>
            <a:endParaRPr lang="en-GB"/>
          </a:p>
        </p:txBody>
      </p:sp>
      <p:sp>
        <p:nvSpPr>
          <p:cNvPr id="8" name="Footer Placeholder 7">
            <a:extLst>
              <a:ext uri="{FF2B5EF4-FFF2-40B4-BE49-F238E27FC236}">
                <a16:creationId xmlns:a16="http://schemas.microsoft.com/office/drawing/2014/main" id="{E9C016B9-6714-33A6-8B51-9C5B9CC2AF2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98BC808-6068-60EA-3CA8-9905E15B79F5}"/>
              </a:ext>
            </a:extLst>
          </p:cNvPr>
          <p:cNvSpPr>
            <a:spLocks noGrp="1"/>
          </p:cNvSpPr>
          <p:nvPr>
            <p:ph type="sldNum" sz="quarter" idx="12"/>
          </p:nvPr>
        </p:nvSpPr>
        <p:spPr/>
        <p:txBody>
          <a:bodyPr/>
          <a:lstStyle/>
          <a:p>
            <a:fld id="{32F294FC-5F08-4588-B809-1A6F780C1C73}" type="slidenum">
              <a:rPr lang="en-GB" smtClean="0"/>
              <a:t>‹#›</a:t>
            </a:fld>
            <a:endParaRPr lang="en-GB"/>
          </a:p>
        </p:txBody>
      </p:sp>
    </p:spTree>
    <p:extLst>
      <p:ext uri="{BB962C8B-B14F-4D97-AF65-F5344CB8AC3E}">
        <p14:creationId xmlns:p14="http://schemas.microsoft.com/office/powerpoint/2010/main" val="201565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A51CF-FB33-61C6-7EC3-8143564D097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57DFC7F-35B2-BDCE-E6ED-77884DE363E7}"/>
              </a:ext>
            </a:extLst>
          </p:cNvPr>
          <p:cNvSpPr>
            <a:spLocks noGrp="1"/>
          </p:cNvSpPr>
          <p:nvPr>
            <p:ph type="dt" sz="half" idx="10"/>
          </p:nvPr>
        </p:nvSpPr>
        <p:spPr/>
        <p:txBody>
          <a:bodyPr/>
          <a:lstStyle/>
          <a:p>
            <a:fld id="{32F246F2-A27E-4113-9A3A-37A2869A6BC1}" type="datetimeFigureOut">
              <a:rPr lang="en-GB" smtClean="0"/>
              <a:t>03/04/2026</a:t>
            </a:fld>
            <a:endParaRPr lang="en-GB"/>
          </a:p>
        </p:txBody>
      </p:sp>
      <p:sp>
        <p:nvSpPr>
          <p:cNvPr id="4" name="Footer Placeholder 3">
            <a:extLst>
              <a:ext uri="{FF2B5EF4-FFF2-40B4-BE49-F238E27FC236}">
                <a16:creationId xmlns:a16="http://schemas.microsoft.com/office/drawing/2014/main" id="{C66630AF-016D-6E19-2E47-4D93C357A19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172510B-3F93-BE11-EB6C-9B7C8FD66B9B}"/>
              </a:ext>
            </a:extLst>
          </p:cNvPr>
          <p:cNvSpPr>
            <a:spLocks noGrp="1"/>
          </p:cNvSpPr>
          <p:nvPr>
            <p:ph type="sldNum" sz="quarter" idx="12"/>
          </p:nvPr>
        </p:nvSpPr>
        <p:spPr/>
        <p:txBody>
          <a:bodyPr/>
          <a:lstStyle/>
          <a:p>
            <a:fld id="{32F294FC-5F08-4588-B809-1A6F780C1C73}" type="slidenum">
              <a:rPr lang="en-GB" smtClean="0"/>
              <a:t>‹#›</a:t>
            </a:fld>
            <a:endParaRPr lang="en-GB"/>
          </a:p>
        </p:txBody>
      </p:sp>
    </p:spTree>
    <p:extLst>
      <p:ext uri="{BB962C8B-B14F-4D97-AF65-F5344CB8AC3E}">
        <p14:creationId xmlns:p14="http://schemas.microsoft.com/office/powerpoint/2010/main" val="1125205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43218FE-45F4-60A3-5761-2F7BAB3FF8FD}"/>
              </a:ext>
            </a:extLst>
          </p:cNvPr>
          <p:cNvSpPr>
            <a:spLocks noGrp="1"/>
          </p:cNvSpPr>
          <p:nvPr>
            <p:ph type="dt" sz="half" idx="10"/>
          </p:nvPr>
        </p:nvSpPr>
        <p:spPr/>
        <p:txBody>
          <a:bodyPr/>
          <a:lstStyle/>
          <a:p>
            <a:fld id="{32F246F2-A27E-4113-9A3A-37A2869A6BC1}" type="datetimeFigureOut">
              <a:rPr lang="en-GB" smtClean="0"/>
              <a:t>03/04/2026</a:t>
            </a:fld>
            <a:endParaRPr lang="en-GB"/>
          </a:p>
        </p:txBody>
      </p:sp>
      <p:sp>
        <p:nvSpPr>
          <p:cNvPr id="3" name="Footer Placeholder 2">
            <a:extLst>
              <a:ext uri="{FF2B5EF4-FFF2-40B4-BE49-F238E27FC236}">
                <a16:creationId xmlns:a16="http://schemas.microsoft.com/office/drawing/2014/main" id="{5779C5BF-3FB5-4B67-3A7C-8F247C065A1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85B67BA-7CC9-0D3E-6B34-0E3BFB8ED4AB}"/>
              </a:ext>
            </a:extLst>
          </p:cNvPr>
          <p:cNvSpPr>
            <a:spLocks noGrp="1"/>
          </p:cNvSpPr>
          <p:nvPr>
            <p:ph type="sldNum" sz="quarter" idx="12"/>
          </p:nvPr>
        </p:nvSpPr>
        <p:spPr/>
        <p:txBody>
          <a:bodyPr/>
          <a:lstStyle/>
          <a:p>
            <a:fld id="{32F294FC-5F08-4588-B809-1A6F780C1C73}" type="slidenum">
              <a:rPr lang="en-GB" smtClean="0"/>
              <a:t>‹#›</a:t>
            </a:fld>
            <a:endParaRPr lang="en-GB"/>
          </a:p>
        </p:txBody>
      </p:sp>
    </p:spTree>
    <p:extLst>
      <p:ext uri="{BB962C8B-B14F-4D97-AF65-F5344CB8AC3E}">
        <p14:creationId xmlns:p14="http://schemas.microsoft.com/office/powerpoint/2010/main" val="7032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90B28-D9A0-66DA-1AE7-3A3E4DB65E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D625CF3-76CC-00A6-7FA3-1A23860BA1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60DFAA5-F607-650D-4F7E-7DC8FAF0EE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E3FE95-4082-507E-9D09-68B70E83F694}"/>
              </a:ext>
            </a:extLst>
          </p:cNvPr>
          <p:cNvSpPr>
            <a:spLocks noGrp="1"/>
          </p:cNvSpPr>
          <p:nvPr>
            <p:ph type="dt" sz="half" idx="10"/>
          </p:nvPr>
        </p:nvSpPr>
        <p:spPr/>
        <p:txBody>
          <a:bodyPr/>
          <a:lstStyle/>
          <a:p>
            <a:fld id="{32F246F2-A27E-4113-9A3A-37A2869A6BC1}" type="datetimeFigureOut">
              <a:rPr lang="en-GB" smtClean="0"/>
              <a:t>03/04/2026</a:t>
            </a:fld>
            <a:endParaRPr lang="en-GB"/>
          </a:p>
        </p:txBody>
      </p:sp>
      <p:sp>
        <p:nvSpPr>
          <p:cNvPr id="6" name="Footer Placeholder 5">
            <a:extLst>
              <a:ext uri="{FF2B5EF4-FFF2-40B4-BE49-F238E27FC236}">
                <a16:creationId xmlns:a16="http://schemas.microsoft.com/office/drawing/2014/main" id="{172DDBA7-B104-9629-FE2C-E90F0778AA0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C04152-EBA0-D970-2DC7-207CF31620EF}"/>
              </a:ext>
            </a:extLst>
          </p:cNvPr>
          <p:cNvSpPr>
            <a:spLocks noGrp="1"/>
          </p:cNvSpPr>
          <p:nvPr>
            <p:ph type="sldNum" sz="quarter" idx="12"/>
          </p:nvPr>
        </p:nvSpPr>
        <p:spPr/>
        <p:txBody>
          <a:bodyPr/>
          <a:lstStyle/>
          <a:p>
            <a:fld id="{32F294FC-5F08-4588-B809-1A6F780C1C73}" type="slidenum">
              <a:rPr lang="en-GB" smtClean="0"/>
              <a:t>‹#›</a:t>
            </a:fld>
            <a:endParaRPr lang="en-GB"/>
          </a:p>
        </p:txBody>
      </p:sp>
    </p:spTree>
    <p:extLst>
      <p:ext uri="{BB962C8B-B14F-4D97-AF65-F5344CB8AC3E}">
        <p14:creationId xmlns:p14="http://schemas.microsoft.com/office/powerpoint/2010/main" val="4005274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21DE1-AC57-FAFC-1DFD-91F6C9AF33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5CCF2C7-93F6-50E6-C98B-7EC4CFE9FE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98F5A75-8E4F-A48B-5B79-42662EB9B1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EA4E84-226D-9C82-4C3A-523A811EA5A7}"/>
              </a:ext>
            </a:extLst>
          </p:cNvPr>
          <p:cNvSpPr>
            <a:spLocks noGrp="1"/>
          </p:cNvSpPr>
          <p:nvPr>
            <p:ph type="dt" sz="half" idx="10"/>
          </p:nvPr>
        </p:nvSpPr>
        <p:spPr/>
        <p:txBody>
          <a:bodyPr/>
          <a:lstStyle/>
          <a:p>
            <a:fld id="{32F246F2-A27E-4113-9A3A-37A2869A6BC1}" type="datetimeFigureOut">
              <a:rPr lang="en-GB" smtClean="0"/>
              <a:t>03/04/2026</a:t>
            </a:fld>
            <a:endParaRPr lang="en-GB"/>
          </a:p>
        </p:txBody>
      </p:sp>
      <p:sp>
        <p:nvSpPr>
          <p:cNvPr id="6" name="Footer Placeholder 5">
            <a:extLst>
              <a:ext uri="{FF2B5EF4-FFF2-40B4-BE49-F238E27FC236}">
                <a16:creationId xmlns:a16="http://schemas.microsoft.com/office/drawing/2014/main" id="{18565385-4395-9610-27B7-CF53F43221C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3D124EA-FB38-A305-738F-ADB5BB19DC53}"/>
              </a:ext>
            </a:extLst>
          </p:cNvPr>
          <p:cNvSpPr>
            <a:spLocks noGrp="1"/>
          </p:cNvSpPr>
          <p:nvPr>
            <p:ph type="sldNum" sz="quarter" idx="12"/>
          </p:nvPr>
        </p:nvSpPr>
        <p:spPr/>
        <p:txBody>
          <a:bodyPr/>
          <a:lstStyle/>
          <a:p>
            <a:fld id="{32F294FC-5F08-4588-B809-1A6F780C1C73}" type="slidenum">
              <a:rPr lang="en-GB" smtClean="0"/>
              <a:t>‹#›</a:t>
            </a:fld>
            <a:endParaRPr lang="en-GB"/>
          </a:p>
        </p:txBody>
      </p:sp>
    </p:spTree>
    <p:extLst>
      <p:ext uri="{BB962C8B-B14F-4D97-AF65-F5344CB8AC3E}">
        <p14:creationId xmlns:p14="http://schemas.microsoft.com/office/powerpoint/2010/main" val="372934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CE208C-4ACA-593D-FC4F-31506FB0C6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45C81A4-E59C-3B1B-1F84-FAC6D5F588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32765C1-AFA5-E98D-577D-A5C2D3116C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2F246F2-A27E-4113-9A3A-37A2869A6BC1}" type="datetimeFigureOut">
              <a:rPr lang="en-GB" smtClean="0"/>
              <a:t>03/04/2026</a:t>
            </a:fld>
            <a:endParaRPr lang="en-GB"/>
          </a:p>
        </p:txBody>
      </p:sp>
      <p:sp>
        <p:nvSpPr>
          <p:cNvPr id="5" name="Footer Placeholder 4">
            <a:extLst>
              <a:ext uri="{FF2B5EF4-FFF2-40B4-BE49-F238E27FC236}">
                <a16:creationId xmlns:a16="http://schemas.microsoft.com/office/drawing/2014/main" id="{86CF0F11-8AB4-49D3-5A18-7598FECEF1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E85B0947-BA56-B3A1-84E5-200712E33C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2F294FC-5F08-4588-B809-1A6F780C1C73}" type="slidenum">
              <a:rPr lang="en-GB" smtClean="0"/>
              <a:t>‹#›</a:t>
            </a:fld>
            <a:endParaRPr lang="en-GB"/>
          </a:p>
        </p:txBody>
      </p:sp>
    </p:spTree>
    <p:extLst>
      <p:ext uri="{BB962C8B-B14F-4D97-AF65-F5344CB8AC3E}">
        <p14:creationId xmlns:p14="http://schemas.microsoft.com/office/powerpoint/2010/main" val="31800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F0C5-37AB-B262-6FE4-E7D6FA19FD33}"/>
              </a:ext>
            </a:extLst>
          </p:cNvPr>
          <p:cNvSpPr>
            <a:spLocks noGrp="1"/>
          </p:cNvSpPr>
          <p:nvPr>
            <p:ph type="ctrTitle"/>
          </p:nvPr>
        </p:nvSpPr>
        <p:spPr/>
        <p:txBody>
          <a:bodyPr/>
          <a:lstStyle/>
          <a:p>
            <a:r>
              <a:rPr lang="en-GB" dirty="0"/>
              <a:t>The Feasts of </a:t>
            </a:r>
            <a:r>
              <a:rPr lang="en-GB" dirty="0" err="1"/>
              <a:t>Yhvh</a:t>
            </a:r>
            <a:r>
              <a:rPr lang="en-GB" dirty="0"/>
              <a:t> </a:t>
            </a:r>
            <a:r>
              <a:rPr lang="en-GB"/>
              <a:t>(Yahweh)</a:t>
            </a:r>
            <a:endParaRPr lang="en-GB" dirty="0"/>
          </a:p>
        </p:txBody>
      </p:sp>
      <p:sp>
        <p:nvSpPr>
          <p:cNvPr id="3" name="Subtitle 2">
            <a:extLst>
              <a:ext uri="{FF2B5EF4-FFF2-40B4-BE49-F238E27FC236}">
                <a16:creationId xmlns:a16="http://schemas.microsoft.com/office/drawing/2014/main" id="{568DF515-FB54-36ED-0716-4F5AA84C1C79}"/>
              </a:ext>
            </a:extLst>
          </p:cNvPr>
          <p:cNvSpPr>
            <a:spLocks noGrp="1"/>
          </p:cNvSpPr>
          <p:nvPr>
            <p:ph type="subTitle" idx="1"/>
          </p:nvPr>
        </p:nvSpPr>
        <p:spPr/>
        <p:txBody>
          <a:bodyPr/>
          <a:lstStyle/>
          <a:p>
            <a:r>
              <a:rPr lang="en-GB" dirty="0"/>
              <a:t>The Feast of First Fruits</a:t>
            </a:r>
          </a:p>
        </p:txBody>
      </p:sp>
    </p:spTree>
    <p:extLst>
      <p:ext uri="{BB962C8B-B14F-4D97-AF65-F5344CB8AC3E}">
        <p14:creationId xmlns:p14="http://schemas.microsoft.com/office/powerpoint/2010/main" val="1601534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05B9B-74F6-CC6A-C2FB-A4B099D550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52C959-ED84-34E2-1FCD-C56AA28C1B55}"/>
              </a:ext>
            </a:extLst>
          </p:cNvPr>
          <p:cNvSpPr>
            <a:spLocks noGrp="1"/>
          </p:cNvSpPr>
          <p:nvPr>
            <p:ph type="title"/>
          </p:nvPr>
        </p:nvSpPr>
        <p:spPr/>
        <p:txBody>
          <a:bodyPr/>
          <a:lstStyle/>
          <a:p>
            <a:r>
              <a:rPr lang="en-GB" dirty="0"/>
              <a:t>The Feasts of Israel - The Feast of First Fruits</a:t>
            </a:r>
            <a:br>
              <a:rPr lang="en-GB" dirty="0"/>
            </a:br>
            <a:endParaRPr lang="en-GB" dirty="0"/>
          </a:p>
        </p:txBody>
      </p:sp>
      <p:sp>
        <p:nvSpPr>
          <p:cNvPr id="3" name="Content Placeholder 2">
            <a:extLst>
              <a:ext uri="{FF2B5EF4-FFF2-40B4-BE49-F238E27FC236}">
                <a16:creationId xmlns:a16="http://schemas.microsoft.com/office/drawing/2014/main" id="{9B0F6358-E806-52F6-04D0-E58439FFA287}"/>
              </a:ext>
            </a:extLst>
          </p:cNvPr>
          <p:cNvSpPr>
            <a:spLocks noGrp="1"/>
          </p:cNvSpPr>
          <p:nvPr>
            <p:ph idx="1"/>
          </p:nvPr>
        </p:nvSpPr>
        <p:spPr>
          <a:xfrm>
            <a:off x="838200" y="1121228"/>
            <a:ext cx="10515600" cy="5736771"/>
          </a:xfrm>
        </p:spPr>
        <p:txBody>
          <a:bodyPr>
            <a:normAutofit fontScale="77500" lnSpcReduction="20000"/>
          </a:bodyPr>
          <a:lstStyle/>
          <a:p>
            <a:r>
              <a:rPr lang="en-GB" dirty="0"/>
              <a:t>So, now we move to the prophetic aspects of this feast</a:t>
            </a:r>
          </a:p>
          <a:p>
            <a:r>
              <a:rPr lang="en-GB" dirty="0"/>
              <a:t>The harvest is often a type of humanity.</a:t>
            </a:r>
          </a:p>
          <a:p>
            <a:r>
              <a:rPr lang="en-GB" dirty="0"/>
              <a:t>Jesus used this analogy when He spoke of evangelism and the destiny of the Apostles – ‘The fields are white unto harvest, but the labourers are few (John 4 v 32, Matthew 9 v 37 and Luke 10 v 2)’.</a:t>
            </a:r>
          </a:p>
          <a:p>
            <a:r>
              <a:rPr lang="en-GB" dirty="0"/>
              <a:t>We have the sons of Jacob depicted as sheaves in Joseph’s dream.</a:t>
            </a:r>
          </a:p>
          <a:p>
            <a:r>
              <a:rPr lang="en-GB" dirty="0"/>
              <a:t>The parable of the sewer, the analogy of planting and watering in 1 Corinthians 3 v 6 and so on.</a:t>
            </a:r>
          </a:p>
          <a:p>
            <a:r>
              <a:rPr lang="en-GB" dirty="0"/>
              <a:t>So, the sheaves of the harvest are a type of individual children of God.</a:t>
            </a:r>
          </a:p>
          <a:p>
            <a:r>
              <a:rPr lang="en-GB" dirty="0"/>
              <a:t>Then, at the time of the harvest, the first sheaf of the first cut is waved to ensure it is acceptable to God at the same time that a burnt offering is offered (a substitute consumed)</a:t>
            </a:r>
          </a:p>
          <a:p>
            <a:r>
              <a:rPr lang="en-GB" dirty="0"/>
              <a:t>So, the sheaf is a picture of Jesus – the first sheaf of the first cut.</a:t>
            </a:r>
          </a:p>
          <a:p>
            <a:r>
              <a:rPr lang="en-GB" dirty="0"/>
              <a:t>He is described as the firstborn among many brethren (Romans 8 v 29) – He is our </a:t>
            </a:r>
            <a:r>
              <a:rPr lang="en-GB" dirty="0" err="1"/>
              <a:t>firstfruit</a:t>
            </a:r>
            <a:r>
              <a:rPr lang="en-GB" dirty="0"/>
              <a:t> (1 Corinthians 15 v 23).</a:t>
            </a:r>
          </a:p>
          <a:p>
            <a:r>
              <a:rPr lang="en-GB" dirty="0"/>
              <a:t>This means He is the sheaf that is waved and is acceptable to the Father.</a:t>
            </a:r>
          </a:p>
          <a:p>
            <a:r>
              <a:rPr lang="en-GB" dirty="0"/>
              <a:t>He is also, ultimately, the same as all the other sheaves – all the sheaves covered by the offering of the Lamb.</a:t>
            </a:r>
          </a:p>
          <a:p>
            <a:endParaRPr lang="en-GB" dirty="0"/>
          </a:p>
        </p:txBody>
      </p:sp>
    </p:spTree>
    <p:extLst>
      <p:ext uri="{BB962C8B-B14F-4D97-AF65-F5344CB8AC3E}">
        <p14:creationId xmlns:p14="http://schemas.microsoft.com/office/powerpoint/2010/main" val="3646654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10CC8-21A9-81D3-3D6B-DC5C725775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FEE721-E156-75C2-3963-B938DA64BCC9}"/>
              </a:ext>
            </a:extLst>
          </p:cNvPr>
          <p:cNvSpPr>
            <a:spLocks noGrp="1"/>
          </p:cNvSpPr>
          <p:nvPr>
            <p:ph type="title"/>
          </p:nvPr>
        </p:nvSpPr>
        <p:spPr/>
        <p:txBody>
          <a:bodyPr/>
          <a:lstStyle/>
          <a:p>
            <a:r>
              <a:rPr lang="en-GB" dirty="0"/>
              <a:t>The Feasts of Israel - The Feast of First Fruits</a:t>
            </a:r>
            <a:br>
              <a:rPr lang="en-GB" dirty="0"/>
            </a:br>
            <a:endParaRPr lang="en-GB" dirty="0"/>
          </a:p>
        </p:txBody>
      </p:sp>
      <p:sp>
        <p:nvSpPr>
          <p:cNvPr id="3" name="Content Placeholder 2">
            <a:extLst>
              <a:ext uri="{FF2B5EF4-FFF2-40B4-BE49-F238E27FC236}">
                <a16:creationId xmlns:a16="http://schemas.microsoft.com/office/drawing/2014/main" id="{65730DC0-18BA-1049-F006-AD88E57125DA}"/>
              </a:ext>
            </a:extLst>
          </p:cNvPr>
          <p:cNvSpPr>
            <a:spLocks noGrp="1"/>
          </p:cNvSpPr>
          <p:nvPr>
            <p:ph idx="1"/>
          </p:nvPr>
        </p:nvSpPr>
        <p:spPr>
          <a:xfrm>
            <a:off x="838200" y="1121228"/>
            <a:ext cx="10515600" cy="5736771"/>
          </a:xfrm>
        </p:spPr>
        <p:txBody>
          <a:bodyPr>
            <a:normAutofit fontScale="77500" lnSpcReduction="20000"/>
          </a:bodyPr>
          <a:lstStyle/>
          <a:p>
            <a:r>
              <a:rPr lang="en-GB" dirty="0"/>
              <a:t>So, we see Jesus in the Lamb.</a:t>
            </a:r>
          </a:p>
          <a:p>
            <a:r>
              <a:rPr lang="en-GB" dirty="0"/>
              <a:t>We also see Jesus in the sheaf that was waved – if He was accepted as the first sheaf, we all are as the subsequent sheaves of the harvest.</a:t>
            </a:r>
          </a:p>
          <a:p>
            <a:r>
              <a:rPr lang="en-GB" dirty="0"/>
              <a:t>But I  think we also see Him in the smoke of the offering, in that the smoke rises as a sweet-smelling savour in the nostrils of God who accepts the offering(Acts 1 v 9).</a:t>
            </a:r>
          </a:p>
          <a:p>
            <a:r>
              <a:rPr lang="en-GB" dirty="0"/>
              <a:t>At His ascension, Jesus also rose to be seated in heavenly places with the Father, so gone from earth (nothing left of Him on earth) and ascended – like the smoke – to the Father.</a:t>
            </a:r>
          </a:p>
          <a:p>
            <a:r>
              <a:rPr lang="en-GB" dirty="0"/>
              <a:t>Here He sits at the right hand of the Father and </a:t>
            </a:r>
            <a:r>
              <a:rPr lang="en-GB" b="1" dirty="0"/>
              <a:t>ever lives and intercedes for us (Hebrews 7 v 25)</a:t>
            </a:r>
            <a:r>
              <a:rPr lang="en-GB" dirty="0"/>
              <a:t>, and as Jude tells us, presents us unstained (make us to stand) faultless (blameless or spotless) before the throne of God.</a:t>
            </a:r>
          </a:p>
          <a:p>
            <a:r>
              <a:rPr lang="en-GB" dirty="0"/>
              <a:t>He was the first human being to achieve this and is our first-fruit, so has made it possible and arguably certain for us too.</a:t>
            </a:r>
          </a:p>
          <a:p>
            <a:r>
              <a:rPr lang="en-GB" dirty="0"/>
              <a:t>But let’s also think of some other Bible language surrounding the risen Jesus – remember, what is true of Him is and will be true of us too.</a:t>
            </a:r>
          </a:p>
          <a:p>
            <a:r>
              <a:rPr lang="en-GB" dirty="0"/>
              <a:t>In Colossians 1 v 18, Jesus is referred to as the firstborn from the dead.</a:t>
            </a:r>
          </a:p>
          <a:p>
            <a:r>
              <a:rPr lang="en-GB" dirty="0"/>
              <a:t>In John 12 v 24, Jesus says, “The hour has come for the Son of Man to be glorified.  Truly, truly, I say to you, unless a grain of wheat falls into the earth and dies, it remains alone; but if it dies, it bears much fruit.</a:t>
            </a:r>
          </a:p>
        </p:txBody>
      </p:sp>
    </p:spTree>
    <p:extLst>
      <p:ext uri="{BB962C8B-B14F-4D97-AF65-F5344CB8AC3E}">
        <p14:creationId xmlns:p14="http://schemas.microsoft.com/office/powerpoint/2010/main" val="796877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BAEAB-2735-370E-63CD-DF79155C98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D968B2-4DFC-C441-1171-DA7242573565}"/>
              </a:ext>
            </a:extLst>
          </p:cNvPr>
          <p:cNvSpPr>
            <a:spLocks noGrp="1"/>
          </p:cNvSpPr>
          <p:nvPr>
            <p:ph type="title"/>
          </p:nvPr>
        </p:nvSpPr>
        <p:spPr/>
        <p:txBody>
          <a:bodyPr/>
          <a:lstStyle/>
          <a:p>
            <a:r>
              <a:rPr lang="en-GB" dirty="0"/>
              <a:t>The Feasts of Israel - The Feast of First Fruits</a:t>
            </a:r>
            <a:br>
              <a:rPr lang="en-GB" dirty="0"/>
            </a:br>
            <a:endParaRPr lang="en-GB" dirty="0"/>
          </a:p>
        </p:txBody>
      </p:sp>
      <p:sp>
        <p:nvSpPr>
          <p:cNvPr id="3" name="Content Placeholder 2">
            <a:extLst>
              <a:ext uri="{FF2B5EF4-FFF2-40B4-BE49-F238E27FC236}">
                <a16:creationId xmlns:a16="http://schemas.microsoft.com/office/drawing/2014/main" id="{0C139DBD-A2ED-152F-2DE3-D67587475D09}"/>
              </a:ext>
            </a:extLst>
          </p:cNvPr>
          <p:cNvSpPr>
            <a:spLocks noGrp="1"/>
          </p:cNvSpPr>
          <p:nvPr>
            <p:ph idx="1"/>
          </p:nvPr>
        </p:nvSpPr>
        <p:spPr>
          <a:xfrm>
            <a:off x="228601" y="957944"/>
            <a:ext cx="11778342" cy="5900056"/>
          </a:xfrm>
        </p:spPr>
        <p:txBody>
          <a:bodyPr>
            <a:normAutofit fontScale="70000" lnSpcReduction="20000"/>
          </a:bodyPr>
          <a:lstStyle/>
          <a:p>
            <a:r>
              <a:rPr lang="en-GB" dirty="0"/>
              <a:t>So, arguably, the first sheaf was produced from seed that had gone into the ground and died.</a:t>
            </a:r>
          </a:p>
          <a:p>
            <a:r>
              <a:rPr lang="en-GB" dirty="0"/>
              <a:t>In that sense, it was the first-born sheaf from the dead.</a:t>
            </a:r>
          </a:p>
          <a:p>
            <a:r>
              <a:rPr lang="en-GB" dirty="0"/>
              <a:t>This parallels Jesus who was sown as a seed of God into the ground where He died.</a:t>
            </a:r>
          </a:p>
          <a:p>
            <a:r>
              <a:rPr lang="en-GB" dirty="0"/>
              <a:t>He was then resurrected as the firstborn from the dead (Colossians 1 v 18) and the firstborn among many brethren (Romans 8 v 29), to be presented before the Father, perfect and without spot or blemish.</a:t>
            </a:r>
          </a:p>
          <a:p>
            <a:r>
              <a:rPr lang="en-GB" dirty="0"/>
              <a:t>When God accepted the offering of the First-fruit, He accepted the whole harvest.</a:t>
            </a:r>
          </a:p>
          <a:p>
            <a:r>
              <a:rPr lang="en-GB" dirty="0"/>
              <a:t>When God accepted Jesus as our first-fruit, He accepted the rest of the harvest of souls too.</a:t>
            </a:r>
          </a:p>
          <a:p>
            <a:r>
              <a:rPr lang="en-GB" dirty="0"/>
              <a:t>From then on (from the resurrection on) He has accepted all those who are sheaves in the same harvest, whether planted before of after the resurrection – He was the first sheaf to be cut.</a:t>
            </a:r>
          </a:p>
          <a:p>
            <a:r>
              <a:rPr lang="en-GB" dirty="0"/>
              <a:t>1 Corinthians 15 v 20 tells us that He is the first-fruits of those who are asleep (already dead) – the first to be raised incorruptible.</a:t>
            </a:r>
          </a:p>
          <a:p>
            <a:r>
              <a:rPr lang="en-GB" dirty="0"/>
              <a:t>So, whatever was true of the first-fruit (or sheaf) is true of all the other sheaves.</a:t>
            </a:r>
          </a:p>
          <a:p>
            <a:r>
              <a:rPr lang="en-GB" dirty="0"/>
              <a:t>They are accepted by the Father (we who put our trust in Jesus are accepted).</a:t>
            </a:r>
          </a:p>
          <a:p>
            <a:r>
              <a:rPr lang="en-GB" dirty="0"/>
              <a:t>After our being raised (born again from the dead (sin) we can bear much fruit (just like Jesus).</a:t>
            </a:r>
          </a:p>
          <a:p>
            <a:r>
              <a:rPr lang="en-GB" dirty="0"/>
              <a:t>After our being raised physically, we receive a new body, just like Jesus.</a:t>
            </a:r>
          </a:p>
          <a:p>
            <a:r>
              <a:rPr lang="en-GB" dirty="0"/>
              <a:t>We are destined to be seated at the right hand of the Father, just like Jesus in Psalm 110 v 1 &amp; Hebrews 1 v 3 &amp; 13 &amp; 10 v 12, Matthew 22 v 44 – these verses refer to Jesus, but whatever is true of Him will be true of us.</a:t>
            </a:r>
          </a:p>
          <a:p>
            <a:r>
              <a:rPr lang="en-GB" dirty="0"/>
              <a:t>Ephesians 2 v 4 – 6 is unequivocal – </a:t>
            </a:r>
            <a:r>
              <a:rPr lang="en-GB" b="1" dirty="0"/>
              <a:t>He has seated us at God’s right hand.</a:t>
            </a:r>
          </a:p>
        </p:txBody>
      </p:sp>
    </p:spTree>
    <p:extLst>
      <p:ext uri="{BB962C8B-B14F-4D97-AF65-F5344CB8AC3E}">
        <p14:creationId xmlns:p14="http://schemas.microsoft.com/office/powerpoint/2010/main" val="419795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8728D-26F7-D138-A423-7E51B38615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8C0DE0-1537-967F-6349-8D34D4DF11B0}"/>
              </a:ext>
            </a:extLst>
          </p:cNvPr>
          <p:cNvSpPr>
            <a:spLocks noGrp="1"/>
          </p:cNvSpPr>
          <p:nvPr>
            <p:ph type="title"/>
          </p:nvPr>
        </p:nvSpPr>
        <p:spPr/>
        <p:txBody>
          <a:bodyPr/>
          <a:lstStyle/>
          <a:p>
            <a:r>
              <a:rPr lang="en-GB" dirty="0"/>
              <a:t>The Feasts of Israel - The Feast of First Fruits</a:t>
            </a:r>
            <a:br>
              <a:rPr lang="en-GB" dirty="0"/>
            </a:br>
            <a:endParaRPr lang="en-GB" dirty="0"/>
          </a:p>
        </p:txBody>
      </p:sp>
      <p:sp>
        <p:nvSpPr>
          <p:cNvPr id="3" name="Content Placeholder 2">
            <a:extLst>
              <a:ext uri="{FF2B5EF4-FFF2-40B4-BE49-F238E27FC236}">
                <a16:creationId xmlns:a16="http://schemas.microsoft.com/office/drawing/2014/main" id="{BDAD8997-9AF3-EC25-C20F-9107B4A4B26E}"/>
              </a:ext>
            </a:extLst>
          </p:cNvPr>
          <p:cNvSpPr>
            <a:spLocks noGrp="1"/>
          </p:cNvSpPr>
          <p:nvPr>
            <p:ph idx="1"/>
          </p:nvPr>
        </p:nvSpPr>
        <p:spPr>
          <a:xfrm>
            <a:off x="228601" y="957944"/>
            <a:ext cx="11778342" cy="5900056"/>
          </a:xfrm>
        </p:spPr>
        <p:txBody>
          <a:bodyPr>
            <a:normAutofit fontScale="70000" lnSpcReduction="20000"/>
          </a:bodyPr>
          <a:lstStyle/>
          <a:p>
            <a:r>
              <a:rPr lang="en-GB" dirty="0"/>
              <a:t>But there is yet more.</a:t>
            </a:r>
          </a:p>
          <a:p>
            <a:r>
              <a:rPr lang="en-GB" dirty="0"/>
              <a:t>We note from verse 13 that there was also a grain offering and a drink offering offered at the same time as the burnt offering.</a:t>
            </a:r>
          </a:p>
          <a:p>
            <a:r>
              <a:rPr lang="en-GB" dirty="0"/>
              <a:t>The grain offering was a thanksgiving offering, which was very closely tied to salvation, in that it reflected the fact that they would not starve because God had given them a plentiful harvest.</a:t>
            </a:r>
          </a:p>
          <a:p>
            <a:r>
              <a:rPr lang="en-GB" dirty="0"/>
              <a:t>But we see Jesus in the grain, as the only reason they were thankful was because God accepted what had been offered up.</a:t>
            </a:r>
          </a:p>
          <a:p>
            <a:r>
              <a:rPr lang="en-GB" dirty="0"/>
              <a:t>The grain would be roasted by fire and mixed with some oil and frankincense.</a:t>
            </a:r>
          </a:p>
          <a:p>
            <a:r>
              <a:rPr lang="en-GB" dirty="0"/>
              <a:t>This would change the offering from a malodourous sacrifice to a fragrant one and would have other connotations to do with the Holy Spirit and death and burial.</a:t>
            </a:r>
          </a:p>
          <a:p>
            <a:r>
              <a:rPr lang="en-GB" dirty="0"/>
              <a:t>The drink offering would then be poured all over the fire in which the lamb was burning, which was a metaphor for the blood of Jesus being poured out for us.</a:t>
            </a:r>
          </a:p>
          <a:p>
            <a:r>
              <a:rPr lang="en-GB" dirty="0"/>
              <a:t>This happened at the point of the destruction and total consumption of the lamb, just as Jesus’ blood was poured out at the time the spear was thrust into His side and blood and water poured out together.</a:t>
            </a:r>
          </a:p>
          <a:p>
            <a:r>
              <a:rPr lang="en-GB" dirty="0"/>
              <a:t>In Luke 22 v 20 we see a reference to this analogy when Jesus speaks of the cup of wine representing His blood, poured out for us.</a:t>
            </a:r>
          </a:p>
          <a:p>
            <a:r>
              <a:rPr lang="en-GB" dirty="0"/>
              <a:t>So, we see Jesus also in the drink offering.</a:t>
            </a:r>
          </a:p>
          <a:p>
            <a:r>
              <a:rPr lang="en-GB" dirty="0"/>
              <a:t>So, in summary, this feast speaks of a past significant event and prophesies the resurrection of Messiah.</a:t>
            </a:r>
          </a:p>
          <a:p>
            <a:r>
              <a:rPr lang="en-GB" dirty="0"/>
              <a:t>One more thing – many scholars see this as Jesus being part of a sheaf and the persons seen resurrected after Jesus as the rest of that sheaf. I am not sure – sounds plausible but we cannot know.</a:t>
            </a:r>
          </a:p>
        </p:txBody>
      </p:sp>
    </p:spTree>
    <p:extLst>
      <p:ext uri="{BB962C8B-B14F-4D97-AF65-F5344CB8AC3E}">
        <p14:creationId xmlns:p14="http://schemas.microsoft.com/office/powerpoint/2010/main" val="3996726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EDB7C-EFB1-43EA-8CDC-33CD7DA838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511766-7E18-2B03-CFCE-544BC0A6E85A}"/>
              </a:ext>
            </a:extLst>
          </p:cNvPr>
          <p:cNvSpPr>
            <a:spLocks noGrp="1"/>
          </p:cNvSpPr>
          <p:nvPr>
            <p:ph type="title"/>
          </p:nvPr>
        </p:nvSpPr>
        <p:spPr/>
        <p:txBody>
          <a:bodyPr/>
          <a:lstStyle/>
          <a:p>
            <a:r>
              <a:rPr lang="en-GB" dirty="0"/>
              <a:t>The Feasts of Israel - The Feast of First Fruits</a:t>
            </a:r>
            <a:br>
              <a:rPr lang="en-GB" dirty="0"/>
            </a:br>
            <a:endParaRPr lang="en-GB" dirty="0"/>
          </a:p>
        </p:txBody>
      </p:sp>
      <p:sp>
        <p:nvSpPr>
          <p:cNvPr id="3" name="Content Placeholder 2">
            <a:extLst>
              <a:ext uri="{FF2B5EF4-FFF2-40B4-BE49-F238E27FC236}">
                <a16:creationId xmlns:a16="http://schemas.microsoft.com/office/drawing/2014/main" id="{E6D5801C-FC61-86C8-A72D-6131A1DC2D60}"/>
              </a:ext>
            </a:extLst>
          </p:cNvPr>
          <p:cNvSpPr>
            <a:spLocks noGrp="1"/>
          </p:cNvSpPr>
          <p:nvPr>
            <p:ph idx="1"/>
          </p:nvPr>
        </p:nvSpPr>
        <p:spPr>
          <a:xfrm>
            <a:off x="228601" y="957944"/>
            <a:ext cx="11778342" cy="5900056"/>
          </a:xfrm>
        </p:spPr>
        <p:txBody>
          <a:bodyPr>
            <a:normAutofit fontScale="92500" lnSpcReduction="20000"/>
          </a:bodyPr>
          <a:lstStyle/>
          <a:p>
            <a:r>
              <a:rPr lang="en-GB" dirty="0"/>
              <a:t>This is principally taken from Deuteronomy 26 v 1 – 11.</a:t>
            </a:r>
          </a:p>
          <a:p>
            <a:r>
              <a:rPr lang="en-GB" dirty="0"/>
              <a:t>Here, the Jews were told, as a part of the feast of First Fruits, to bring baskets of the fruit of the ground and the fruit of their labours.</a:t>
            </a:r>
          </a:p>
          <a:p>
            <a:r>
              <a:rPr lang="en-GB" dirty="0"/>
              <a:t>This was evidently in addition to the sheaf of the first fruits that was waved on behalf of all the people.</a:t>
            </a:r>
          </a:p>
          <a:p>
            <a:r>
              <a:rPr lang="en-GB" dirty="0"/>
              <a:t>This was all set before the Lord at the same time as the sheaf was waived and the other sacrifices and offerings were  carried out.</a:t>
            </a:r>
          </a:p>
          <a:p>
            <a:r>
              <a:rPr lang="en-GB" dirty="0"/>
              <a:t>They were a precursor of the rest of the harvest.</a:t>
            </a:r>
          </a:p>
          <a:p>
            <a:r>
              <a:rPr lang="en-GB" dirty="0"/>
              <a:t>The produce of the ground was prominent at the Feast of First Fruits.</a:t>
            </a:r>
          </a:p>
          <a:p>
            <a:r>
              <a:rPr lang="en-GB" dirty="0"/>
              <a:t>And, arguably, the ground gave forth the fruit of Holy men who had died, to be presented before the Lord immediately after the resurrection of Jesus.</a:t>
            </a:r>
          </a:p>
          <a:p>
            <a:r>
              <a:rPr lang="en-GB" dirty="0"/>
              <a:t>This would confirm for believers that the resurrection was no for Jesus alone, but was for all men and certainly for believers.</a:t>
            </a:r>
          </a:p>
          <a:p>
            <a:r>
              <a:rPr lang="en-GB" dirty="0"/>
              <a:t>So, it is very possible that the feast predicted the event in which  the men who were raised from the dead in addition to Jesus appeared to many, further fulfilling the prophetic aspects of the Feast.</a:t>
            </a:r>
          </a:p>
        </p:txBody>
      </p:sp>
    </p:spTree>
    <p:extLst>
      <p:ext uri="{BB962C8B-B14F-4D97-AF65-F5344CB8AC3E}">
        <p14:creationId xmlns:p14="http://schemas.microsoft.com/office/powerpoint/2010/main" val="3398470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6A294-FB55-C8B7-8706-C6B5ECC0BEA8}"/>
              </a:ext>
            </a:extLst>
          </p:cNvPr>
          <p:cNvSpPr>
            <a:spLocks noGrp="1"/>
          </p:cNvSpPr>
          <p:nvPr>
            <p:ph type="title"/>
          </p:nvPr>
        </p:nvSpPr>
        <p:spPr/>
        <p:txBody>
          <a:bodyPr/>
          <a:lstStyle/>
          <a:p>
            <a:r>
              <a:rPr lang="en-GB" dirty="0"/>
              <a:t>The Feasts of Israel - The Feast of First Fruits</a:t>
            </a:r>
            <a:br>
              <a:rPr lang="en-GB" dirty="0"/>
            </a:br>
            <a:endParaRPr lang="en-GB" dirty="0"/>
          </a:p>
        </p:txBody>
      </p:sp>
      <p:sp>
        <p:nvSpPr>
          <p:cNvPr id="3" name="Content Placeholder 2">
            <a:extLst>
              <a:ext uri="{FF2B5EF4-FFF2-40B4-BE49-F238E27FC236}">
                <a16:creationId xmlns:a16="http://schemas.microsoft.com/office/drawing/2014/main" id="{63BEEBB7-1514-94FB-F93F-FDBF5F147B05}"/>
              </a:ext>
            </a:extLst>
          </p:cNvPr>
          <p:cNvSpPr>
            <a:spLocks noGrp="1"/>
          </p:cNvSpPr>
          <p:nvPr>
            <p:ph idx="1"/>
          </p:nvPr>
        </p:nvSpPr>
        <p:spPr>
          <a:xfrm>
            <a:off x="838200" y="1121228"/>
            <a:ext cx="10515600" cy="5736771"/>
          </a:xfrm>
        </p:spPr>
        <p:txBody>
          <a:bodyPr>
            <a:normAutofit fontScale="77500" lnSpcReduction="20000"/>
          </a:bodyPr>
          <a:lstStyle/>
          <a:p>
            <a:r>
              <a:rPr lang="en-GB" b="1" dirty="0"/>
              <a:t>Introduction</a:t>
            </a:r>
          </a:p>
          <a:p>
            <a:r>
              <a:rPr lang="en-GB" dirty="0"/>
              <a:t>Today we are beginning a series in which we will study the Jewish feasts.</a:t>
            </a:r>
          </a:p>
          <a:p>
            <a:r>
              <a:rPr lang="en-GB" dirty="0"/>
              <a:t>We are going to begin with the Feast of First Fruits, because we are beginning on Easter Sunday, which is traditionally the day upon which we celebrate the Resurrection of our Lord Jesus Christ, and the Feast of First Fruits is intimately linked to the Resurrection.</a:t>
            </a:r>
          </a:p>
          <a:p>
            <a:r>
              <a:rPr lang="en-GB" dirty="0"/>
              <a:t>The feasts are divisible into two parts – the spring feasts and the autumn feasts (4 in spring and 3 in the autumn).</a:t>
            </a:r>
          </a:p>
          <a:p>
            <a:r>
              <a:rPr lang="en-GB" dirty="0"/>
              <a:t>Each feast was inaugurated in celebration of an event in Jewish history, so looks back to a time when God did something noteworthy.</a:t>
            </a:r>
          </a:p>
          <a:p>
            <a:r>
              <a:rPr lang="en-GB" dirty="0"/>
              <a:t>But each feast also looks forward, prophetically, to a time when God would visit His people again in some dramatic way.</a:t>
            </a:r>
          </a:p>
          <a:p>
            <a:r>
              <a:rPr lang="en-GB" dirty="0"/>
              <a:t>At our time in history, we can also divide the feasts into two parts in another way, though the division by this means produces the same groupings.</a:t>
            </a:r>
          </a:p>
          <a:p>
            <a:r>
              <a:rPr lang="en-GB" dirty="0"/>
              <a:t>They can be grouped as, those that have been fulfilled prophetically and those that have not (yet) – the spring feasts have been fulfilled, the autumn feasts have not yet been fulfilled.</a:t>
            </a:r>
          </a:p>
          <a:p>
            <a:r>
              <a:rPr lang="en-GB" dirty="0"/>
              <a:t>Another way to think about them is that the spring feasts were fulfilled by His first coming and the autumn feasts will be fulfilled by His second coming.</a:t>
            </a:r>
          </a:p>
        </p:txBody>
      </p:sp>
    </p:spTree>
    <p:extLst>
      <p:ext uri="{BB962C8B-B14F-4D97-AF65-F5344CB8AC3E}">
        <p14:creationId xmlns:p14="http://schemas.microsoft.com/office/powerpoint/2010/main" val="2774522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Overview of the seven jewish feasts – Artofit">
            <a:extLst>
              <a:ext uri="{FF2B5EF4-FFF2-40B4-BE49-F238E27FC236}">
                <a16:creationId xmlns:a16="http://schemas.microsoft.com/office/drawing/2014/main" id="{372685CA-C036-8DB1-3CF8-ECE8368DF1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5038" y="0"/>
            <a:ext cx="1032033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9054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166E7-A00D-2ABC-7E54-87DDCD6EEB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BDB12F-1A9D-5226-0C29-E3921C7DCBA4}"/>
              </a:ext>
            </a:extLst>
          </p:cNvPr>
          <p:cNvSpPr>
            <a:spLocks noGrp="1"/>
          </p:cNvSpPr>
          <p:nvPr>
            <p:ph type="title"/>
          </p:nvPr>
        </p:nvSpPr>
        <p:spPr/>
        <p:txBody>
          <a:bodyPr/>
          <a:lstStyle/>
          <a:p>
            <a:r>
              <a:rPr lang="en-GB" dirty="0"/>
              <a:t>The Feasts of Israel - The Feast of First Fruits</a:t>
            </a:r>
            <a:br>
              <a:rPr lang="en-GB" dirty="0"/>
            </a:br>
            <a:endParaRPr lang="en-GB" dirty="0"/>
          </a:p>
        </p:txBody>
      </p:sp>
      <p:sp>
        <p:nvSpPr>
          <p:cNvPr id="3" name="Content Placeholder 2">
            <a:extLst>
              <a:ext uri="{FF2B5EF4-FFF2-40B4-BE49-F238E27FC236}">
                <a16:creationId xmlns:a16="http://schemas.microsoft.com/office/drawing/2014/main" id="{37143912-7536-A76F-8E8E-C115312B4745}"/>
              </a:ext>
            </a:extLst>
          </p:cNvPr>
          <p:cNvSpPr>
            <a:spLocks noGrp="1"/>
          </p:cNvSpPr>
          <p:nvPr>
            <p:ph idx="1"/>
          </p:nvPr>
        </p:nvSpPr>
        <p:spPr>
          <a:xfrm>
            <a:off x="838200" y="1121228"/>
            <a:ext cx="10515600" cy="5736771"/>
          </a:xfrm>
        </p:spPr>
        <p:txBody>
          <a:bodyPr>
            <a:normAutofit fontScale="77500" lnSpcReduction="20000"/>
          </a:bodyPr>
          <a:lstStyle/>
          <a:p>
            <a:r>
              <a:rPr lang="en-GB" dirty="0"/>
              <a:t>The Feast of First Fruits was among the spring feasts.</a:t>
            </a:r>
          </a:p>
          <a:p>
            <a:r>
              <a:rPr lang="en-GB" dirty="0"/>
              <a:t>To understand when and why it was set up, we need to look at its inauguration.</a:t>
            </a:r>
          </a:p>
          <a:p>
            <a:r>
              <a:rPr lang="en-GB" dirty="0"/>
              <a:t>We read about God’s instruction as to when and how to celebrate this feast in Leviticus 23 verse 9 and following.</a:t>
            </a:r>
          </a:p>
          <a:p>
            <a:r>
              <a:rPr lang="en-GB" dirty="0"/>
              <a:t>So, what was the special occasion?</a:t>
            </a:r>
          </a:p>
          <a:p>
            <a:r>
              <a:rPr lang="en-GB" dirty="0"/>
              <a:t>Well, the Israelites had come through the wilderness for the last 40 years and had undergone adventures.</a:t>
            </a:r>
          </a:p>
          <a:p>
            <a:r>
              <a:rPr lang="en-GB" dirty="0"/>
              <a:t>They had left Egypt (and slavery), led by Moses, whose mission was given by God to this end (Exodus 3 v 10 &amp; 7 v 8 - 10).</a:t>
            </a:r>
          </a:p>
          <a:p>
            <a:r>
              <a:rPr lang="en-GB" dirty="0"/>
              <a:t>Moses was given miraculous powers to achieve this exodus (Exodus 4 v 1 - 10).</a:t>
            </a:r>
          </a:p>
          <a:p>
            <a:r>
              <a:rPr lang="en-GB" dirty="0"/>
              <a:t>They witnesses the plagues of Egypt, and saw God treat them differently from their enemies (the lights stayed on in Goshen, their firstborn did not die).</a:t>
            </a:r>
          </a:p>
          <a:p>
            <a:r>
              <a:rPr lang="en-GB" dirty="0"/>
              <a:t>They had followed a pillar of cloud by day and fire by night.</a:t>
            </a:r>
          </a:p>
          <a:p>
            <a:r>
              <a:rPr lang="en-GB" dirty="0"/>
              <a:t>They were dependant upon the Lord to lead them.</a:t>
            </a:r>
          </a:p>
          <a:p>
            <a:r>
              <a:rPr lang="en-GB" dirty="0"/>
              <a:t>They had crossed the Red Sea and seen the Egyptian army drowned.</a:t>
            </a:r>
          </a:p>
          <a:p>
            <a:r>
              <a:rPr lang="en-GB" dirty="0"/>
              <a:t>Water came from a rock in the desert (as an aside, look at the next 3 slides).</a:t>
            </a:r>
          </a:p>
          <a:p>
            <a:r>
              <a:rPr lang="en-GB" dirty="0"/>
              <a:t>And now they are about to enter the promised Land</a:t>
            </a:r>
          </a:p>
        </p:txBody>
      </p:sp>
    </p:spTree>
    <p:extLst>
      <p:ext uri="{BB962C8B-B14F-4D97-AF65-F5344CB8AC3E}">
        <p14:creationId xmlns:p14="http://schemas.microsoft.com/office/powerpoint/2010/main" val="3034505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746B2C0-91C1-4C4C-BDCC-0BCC0F5662C3}"/>
              </a:ext>
            </a:extLst>
          </p:cNvPr>
          <p:cNvPicPr>
            <a:picLocks noChangeAspect="1"/>
          </p:cNvPicPr>
          <p:nvPr/>
        </p:nvPicPr>
        <p:blipFill>
          <a:blip r:embed="rId2"/>
          <a:stretch>
            <a:fillRect/>
          </a:stretch>
        </p:blipFill>
        <p:spPr>
          <a:xfrm>
            <a:off x="2604198" y="50982"/>
            <a:ext cx="6931688" cy="6807017"/>
          </a:xfrm>
          <a:prstGeom prst="rect">
            <a:avLst/>
          </a:prstGeom>
        </p:spPr>
      </p:pic>
    </p:spTree>
    <p:extLst>
      <p:ext uri="{BB962C8B-B14F-4D97-AF65-F5344CB8AC3E}">
        <p14:creationId xmlns:p14="http://schemas.microsoft.com/office/powerpoint/2010/main" val="2039298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The Split Rock - Split Rock Research Foundation | Sinai in Arabia | Mt ...">
            <a:extLst>
              <a:ext uri="{FF2B5EF4-FFF2-40B4-BE49-F238E27FC236}">
                <a16:creationId xmlns:a16="http://schemas.microsoft.com/office/drawing/2014/main" id="{02A3918E-4D8C-C49F-1B2D-948F51A936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9750" y="0"/>
            <a:ext cx="85725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8551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Real Discoveries Blogger.: Discovered The Split Rock as told in Exodus ...">
            <a:extLst>
              <a:ext uri="{FF2B5EF4-FFF2-40B4-BE49-F238E27FC236}">
                <a16:creationId xmlns:a16="http://schemas.microsoft.com/office/drawing/2014/main" id="{97B9F16B-33DD-E62D-B7AB-C1A6587E93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2800" y="13607"/>
            <a:ext cx="5475514" cy="68443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3521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081A5-617E-43AE-0A4F-784E482554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D1B814-3BD3-A497-BF83-31779EF4C79B}"/>
              </a:ext>
            </a:extLst>
          </p:cNvPr>
          <p:cNvSpPr>
            <a:spLocks noGrp="1"/>
          </p:cNvSpPr>
          <p:nvPr>
            <p:ph type="title"/>
          </p:nvPr>
        </p:nvSpPr>
        <p:spPr/>
        <p:txBody>
          <a:bodyPr/>
          <a:lstStyle/>
          <a:p>
            <a:r>
              <a:rPr lang="en-GB" dirty="0"/>
              <a:t>The Feasts of Israel - The Feast of First Fruits</a:t>
            </a:r>
            <a:br>
              <a:rPr lang="en-GB" dirty="0"/>
            </a:br>
            <a:endParaRPr lang="en-GB" dirty="0"/>
          </a:p>
        </p:txBody>
      </p:sp>
      <p:sp>
        <p:nvSpPr>
          <p:cNvPr id="3" name="Content Placeholder 2">
            <a:extLst>
              <a:ext uri="{FF2B5EF4-FFF2-40B4-BE49-F238E27FC236}">
                <a16:creationId xmlns:a16="http://schemas.microsoft.com/office/drawing/2014/main" id="{B50A5C02-9D6B-BB47-C227-1A387D225F10}"/>
              </a:ext>
            </a:extLst>
          </p:cNvPr>
          <p:cNvSpPr>
            <a:spLocks noGrp="1"/>
          </p:cNvSpPr>
          <p:nvPr>
            <p:ph idx="1"/>
          </p:nvPr>
        </p:nvSpPr>
        <p:spPr>
          <a:xfrm>
            <a:off x="838200" y="1121228"/>
            <a:ext cx="10515600" cy="5736771"/>
          </a:xfrm>
        </p:spPr>
        <p:txBody>
          <a:bodyPr>
            <a:normAutofit fontScale="77500" lnSpcReduction="20000"/>
          </a:bodyPr>
          <a:lstStyle/>
          <a:p>
            <a:r>
              <a:rPr lang="en-GB" dirty="0"/>
              <a:t>The Instruction from the Lord in Leviticus 23 v 9 is,</a:t>
            </a:r>
          </a:p>
          <a:p>
            <a:r>
              <a:rPr lang="en-GB" dirty="0"/>
              <a:t>“When you enter the land which I am going to give to you and reap its harvest, then you shall bring in the sheaf of the first fruits of your harvest to the priest”.</a:t>
            </a:r>
          </a:p>
          <a:p>
            <a:r>
              <a:rPr lang="en-GB" dirty="0"/>
              <a:t>So, the significant event was their entry into the promised land, but not just that.</a:t>
            </a:r>
          </a:p>
          <a:p>
            <a:r>
              <a:rPr lang="en-GB" dirty="0"/>
              <a:t>It was their first harvest in that land.</a:t>
            </a:r>
          </a:p>
          <a:p>
            <a:r>
              <a:rPr lang="en-GB" dirty="0"/>
              <a:t>They had followed God for years and not truly known whether the land to which He was leading them would sustain them.</a:t>
            </a:r>
          </a:p>
          <a:p>
            <a:r>
              <a:rPr lang="en-GB" dirty="0"/>
              <a:t>The final proof of God’s provision was to be the plentiful first harvest.</a:t>
            </a:r>
          </a:p>
          <a:p>
            <a:r>
              <a:rPr lang="en-GB" dirty="0"/>
              <a:t>So, in verse 10 we read that the Priest (always a type of Christ) had to take the first sheaf of the first harvest (the barley harvest), and wave it before the Lord as a wave offering (this had to be done before anyone ate any of the barley).</a:t>
            </a:r>
          </a:p>
          <a:p>
            <a:r>
              <a:rPr lang="en-GB" dirty="0"/>
              <a:t>Note, in verse 11 God said, “He shall wave the sheaf before the LORD for </a:t>
            </a:r>
            <a:r>
              <a:rPr lang="en-GB" b="1" dirty="0"/>
              <a:t>you</a:t>
            </a:r>
            <a:r>
              <a:rPr lang="en-GB" dirty="0"/>
              <a:t> to be accepted”.</a:t>
            </a:r>
          </a:p>
          <a:p>
            <a:r>
              <a:rPr lang="en-GB" dirty="0"/>
              <a:t>There seems to be a dual meaning in this.</a:t>
            </a:r>
          </a:p>
          <a:p>
            <a:r>
              <a:rPr lang="en-GB" dirty="0"/>
              <a:t>God was accepting the thanksgiving for the harvest, so, approved of the harvest.</a:t>
            </a:r>
          </a:p>
          <a:p>
            <a:r>
              <a:rPr lang="en-GB" dirty="0"/>
              <a:t>But also, God was showing His acceptance of the thankful people by giving them the plentiful harvest.</a:t>
            </a:r>
          </a:p>
          <a:p>
            <a:r>
              <a:rPr lang="en-GB" dirty="0"/>
              <a:t>To complete the feast, a male lamb, perfect and without blemish had to be offered.</a:t>
            </a:r>
          </a:p>
        </p:txBody>
      </p:sp>
    </p:spTree>
    <p:extLst>
      <p:ext uri="{BB962C8B-B14F-4D97-AF65-F5344CB8AC3E}">
        <p14:creationId xmlns:p14="http://schemas.microsoft.com/office/powerpoint/2010/main" val="754758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CF02D3-991D-3473-F593-310E844D66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093DC7-80CA-9DF8-7CBB-C304369A9571}"/>
              </a:ext>
            </a:extLst>
          </p:cNvPr>
          <p:cNvSpPr>
            <a:spLocks noGrp="1"/>
          </p:cNvSpPr>
          <p:nvPr>
            <p:ph type="title"/>
          </p:nvPr>
        </p:nvSpPr>
        <p:spPr/>
        <p:txBody>
          <a:bodyPr/>
          <a:lstStyle/>
          <a:p>
            <a:r>
              <a:rPr lang="en-GB" dirty="0"/>
              <a:t>The Feasts of Israel - The Feast of First Fruits</a:t>
            </a:r>
            <a:br>
              <a:rPr lang="en-GB" dirty="0"/>
            </a:br>
            <a:endParaRPr lang="en-GB" dirty="0"/>
          </a:p>
        </p:txBody>
      </p:sp>
      <p:sp>
        <p:nvSpPr>
          <p:cNvPr id="3" name="Content Placeholder 2">
            <a:extLst>
              <a:ext uri="{FF2B5EF4-FFF2-40B4-BE49-F238E27FC236}">
                <a16:creationId xmlns:a16="http://schemas.microsoft.com/office/drawing/2014/main" id="{1EDC914F-73D4-11E2-7BA6-C92E03FF0178}"/>
              </a:ext>
            </a:extLst>
          </p:cNvPr>
          <p:cNvSpPr>
            <a:spLocks noGrp="1"/>
          </p:cNvSpPr>
          <p:nvPr>
            <p:ph idx="1"/>
          </p:nvPr>
        </p:nvSpPr>
        <p:spPr>
          <a:xfrm>
            <a:off x="838200" y="1121228"/>
            <a:ext cx="10515600" cy="5736771"/>
          </a:xfrm>
        </p:spPr>
        <p:txBody>
          <a:bodyPr>
            <a:normAutofit fontScale="77500" lnSpcReduction="20000"/>
          </a:bodyPr>
          <a:lstStyle/>
          <a:p>
            <a:r>
              <a:rPr lang="en-GB" dirty="0"/>
              <a:t>So, like the Passover lamb, this had to be a perfect male lamb, one-year old, to be offered as a burnt offering.</a:t>
            </a:r>
          </a:p>
          <a:p>
            <a:r>
              <a:rPr lang="en-GB" dirty="0"/>
              <a:t>So, the first thing to note is that the wave offering of the sheaf was accepted when the burnt offering was made.</a:t>
            </a:r>
          </a:p>
          <a:p>
            <a:r>
              <a:rPr lang="en-GB" dirty="0"/>
              <a:t>The first recorded burnt offering was offered up by Noah (Genesis 8 v 20) after the flood, after receipt of which, God said He would never again flood the earth.</a:t>
            </a:r>
          </a:p>
          <a:p>
            <a:r>
              <a:rPr lang="en-GB" dirty="0"/>
              <a:t>It was in Genesis 22 that the substitutionary nature of the burnt offering becomes obvious.</a:t>
            </a:r>
          </a:p>
          <a:p>
            <a:r>
              <a:rPr lang="en-GB" dirty="0"/>
              <a:t>Isaac was to be offered as a burnt offering, but God provided a substitute in the form of a ram (male sheep).</a:t>
            </a:r>
          </a:p>
          <a:p>
            <a:r>
              <a:rPr lang="en-GB" dirty="0"/>
              <a:t>A major symbolism in the burnt offering was that the perfect one was destroyed by fire, instead of the one(s) making the offering.</a:t>
            </a:r>
          </a:p>
          <a:p>
            <a:r>
              <a:rPr lang="en-GB" dirty="0"/>
              <a:t>The Hebrew word used for the burnt offering, literally meant to ascend or to ‘go up’ in smoke, thus, the total destruction of the perfect one by fire caused the smoke to rise as a pleasing aroma to God, bringing forgiveness and atonement for sins to those making the offering.</a:t>
            </a:r>
          </a:p>
          <a:p>
            <a:r>
              <a:rPr lang="en-GB" dirty="0"/>
              <a:t>So, coming back to the Feast of First Fruits, when the first sheaf is waved at the time of the burnt offering in which the substitute is destroyed and its smoke goes up to heaven, the people are accepted. </a:t>
            </a:r>
          </a:p>
        </p:txBody>
      </p:sp>
    </p:spTree>
    <p:extLst>
      <p:ext uri="{BB962C8B-B14F-4D97-AF65-F5344CB8AC3E}">
        <p14:creationId xmlns:p14="http://schemas.microsoft.com/office/powerpoint/2010/main" val="16398582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64f03cd6e5b92c2f5bd7bebabcbc328d">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e96677c5e04fda60252d3329f8b1b617"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A7D4B76-B125-46C6-BE75-E35F2F012316}"/>
</file>

<file path=customXml/itemProps2.xml><?xml version="1.0" encoding="utf-8"?>
<ds:datastoreItem xmlns:ds="http://schemas.openxmlformats.org/officeDocument/2006/customXml" ds:itemID="{56498DCF-098D-41CE-AE4B-5FE1570B6E39}"/>
</file>

<file path=customXml/itemProps3.xml><?xml version="1.0" encoding="utf-8"?>
<ds:datastoreItem xmlns:ds="http://schemas.openxmlformats.org/officeDocument/2006/customXml" ds:itemID="{99B7DB18-6522-4775-9CB8-5089EE8F3D5A}"/>
</file>

<file path=docProps/app.xml><?xml version="1.0" encoding="utf-8"?>
<Properties xmlns="http://schemas.openxmlformats.org/officeDocument/2006/extended-properties" xmlns:vt="http://schemas.openxmlformats.org/officeDocument/2006/docPropsVTypes">
  <TotalTime>5652</TotalTime>
  <Words>2493</Words>
  <Application>Microsoft Office PowerPoint</Application>
  <PresentationFormat>Widescreen</PresentationFormat>
  <Paragraphs>108</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Aptos</vt:lpstr>
      <vt:lpstr>Aptos Display</vt:lpstr>
      <vt:lpstr>Arial</vt:lpstr>
      <vt:lpstr>Office Theme</vt:lpstr>
      <vt:lpstr>The Feasts of Yhvh (Yahweh)</vt:lpstr>
      <vt:lpstr>The Feasts of Israel - The Feast of First Fruits </vt:lpstr>
      <vt:lpstr>PowerPoint Presentation</vt:lpstr>
      <vt:lpstr>The Feasts of Israel - The Feast of First Fruits </vt:lpstr>
      <vt:lpstr>PowerPoint Presentation</vt:lpstr>
      <vt:lpstr>PowerPoint Presentation</vt:lpstr>
      <vt:lpstr>PowerPoint Presentation</vt:lpstr>
      <vt:lpstr>The Feasts of Israel - The Feast of First Fruits </vt:lpstr>
      <vt:lpstr>The Feasts of Israel - The Feast of First Fruits </vt:lpstr>
      <vt:lpstr>The Feasts of Israel - The Feast of First Fruits </vt:lpstr>
      <vt:lpstr>The Feasts of Israel - The Feast of First Fruits </vt:lpstr>
      <vt:lpstr>The Feasts of Israel - The Feast of First Fruits </vt:lpstr>
      <vt:lpstr>The Feasts of Israel - The Feast of First Fruits </vt:lpstr>
      <vt:lpstr>The Feasts of Israel - The Feast of First Fruits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2026-03-24T14:31:00Z</dcterms:created>
  <dcterms:modified xsi:type="dcterms:W3CDTF">2026-04-05T09:11:52Z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