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custSel addSld modSld">
      <pc:chgData name="Ray Kelly" userId="fe8bf2b6eea63579" providerId="LiveId" clId="{B98B9D12-8AEB-4359-BED4-D52F3681A5A0}" dt="2025-11-08T19:57:24.276" v="12245" actId="20577"/>
      <pc:docMkLst>
        <pc:docMk/>
      </pc:docMkLst>
      <pc:sldChg chg="modSp mod">
        <pc:chgData name="Ray Kelly" userId="fe8bf2b6eea63579" providerId="LiveId" clId="{B98B9D12-8AEB-4359-BED4-D52F3681A5A0}" dt="2025-11-08T19:47:27.572" v="12208" actId="20577"/>
        <pc:sldMkLst>
          <pc:docMk/>
          <pc:sldMk cId="3321495018" sldId="256"/>
        </pc:sldMkLst>
        <pc:spChg chg="mod">
          <ac:chgData name="Ray Kelly" userId="fe8bf2b6eea63579" providerId="LiveId" clId="{B98B9D12-8AEB-4359-BED4-D52F3681A5A0}" dt="2025-11-04T13:41:17.759" v="16" actId="20577"/>
          <ac:spMkLst>
            <pc:docMk/>
            <pc:sldMk cId="3321495018" sldId="256"/>
            <ac:spMk id="2" creationId="{80187EED-8CE0-8CDA-E11C-6141165FCD04}"/>
          </ac:spMkLst>
        </pc:spChg>
        <pc:spChg chg="mod">
          <ac:chgData name="Ray Kelly" userId="fe8bf2b6eea63579" providerId="LiveId" clId="{B98B9D12-8AEB-4359-BED4-D52F3681A5A0}" dt="2025-11-08T19:47:27.572" v="12208" actId="20577"/>
          <ac:spMkLst>
            <pc:docMk/>
            <pc:sldMk cId="3321495018" sldId="256"/>
            <ac:spMk id="3" creationId="{C60A2B9A-37F7-1F90-7D7B-82EC2BD315CB}"/>
          </ac:spMkLst>
        </pc:spChg>
      </pc:sldChg>
      <pc:sldChg chg="modSp new mod">
        <pc:chgData name="Ray Kelly" userId="fe8bf2b6eea63579" providerId="LiveId" clId="{B98B9D12-8AEB-4359-BED4-D52F3681A5A0}" dt="2025-11-04T13:56:06.536" v="1303" actId="20577"/>
        <pc:sldMkLst>
          <pc:docMk/>
          <pc:sldMk cId="1544071124" sldId="257"/>
        </pc:sldMkLst>
        <pc:spChg chg="mod">
          <ac:chgData name="Ray Kelly" userId="fe8bf2b6eea63579" providerId="LiveId" clId="{B98B9D12-8AEB-4359-BED4-D52F3681A5A0}" dt="2025-11-04T13:42:09.189" v="90" actId="20577"/>
          <ac:spMkLst>
            <pc:docMk/>
            <pc:sldMk cId="1544071124" sldId="257"/>
            <ac:spMk id="2" creationId="{6ED5BB5D-5C8B-82D8-5DB6-C3F849191D4B}"/>
          </ac:spMkLst>
        </pc:spChg>
        <pc:spChg chg="mod">
          <ac:chgData name="Ray Kelly" userId="fe8bf2b6eea63579" providerId="LiveId" clId="{B98B9D12-8AEB-4359-BED4-D52F3681A5A0}" dt="2025-11-04T13:56:06.536" v="1303" actId="20577"/>
          <ac:spMkLst>
            <pc:docMk/>
            <pc:sldMk cId="1544071124" sldId="257"/>
            <ac:spMk id="3" creationId="{E00F1A4B-24B6-462C-1BB9-63DEC5668893}"/>
          </ac:spMkLst>
        </pc:spChg>
      </pc:sldChg>
      <pc:sldChg chg="modSp add mod">
        <pc:chgData name="Ray Kelly" userId="fe8bf2b6eea63579" providerId="LiveId" clId="{B98B9D12-8AEB-4359-BED4-D52F3681A5A0}" dt="2025-11-08T17:41:08.851" v="11996" actId="20577"/>
        <pc:sldMkLst>
          <pc:docMk/>
          <pc:sldMk cId="2558362919" sldId="258"/>
        </pc:sldMkLst>
        <pc:spChg chg="mod">
          <ac:chgData name="Ray Kelly" userId="fe8bf2b6eea63579" providerId="LiveId" clId="{B98B9D12-8AEB-4359-BED4-D52F3681A5A0}" dt="2025-11-08T17:41:08.851" v="11996" actId="20577"/>
          <ac:spMkLst>
            <pc:docMk/>
            <pc:sldMk cId="2558362919" sldId="258"/>
            <ac:spMk id="3" creationId="{DB121109-2109-3803-8AE5-4BA75B536938}"/>
          </ac:spMkLst>
        </pc:spChg>
      </pc:sldChg>
      <pc:sldChg chg="modSp add mod">
        <pc:chgData name="Ray Kelly" userId="fe8bf2b6eea63579" providerId="LiveId" clId="{B98B9D12-8AEB-4359-BED4-D52F3681A5A0}" dt="2025-11-08T17:42:23.294" v="12026" actId="20577"/>
        <pc:sldMkLst>
          <pc:docMk/>
          <pc:sldMk cId="3990310252" sldId="259"/>
        </pc:sldMkLst>
        <pc:spChg chg="mod">
          <ac:chgData name="Ray Kelly" userId="fe8bf2b6eea63579" providerId="LiveId" clId="{B98B9D12-8AEB-4359-BED4-D52F3681A5A0}" dt="2025-11-08T17:42:23.294" v="12026" actId="20577"/>
          <ac:spMkLst>
            <pc:docMk/>
            <pc:sldMk cId="3990310252" sldId="259"/>
            <ac:spMk id="3" creationId="{916EBE7C-AA2C-E767-0315-8BBF7A2B061B}"/>
          </ac:spMkLst>
        </pc:spChg>
      </pc:sldChg>
      <pc:sldChg chg="modSp add mod">
        <pc:chgData name="Ray Kelly" userId="fe8bf2b6eea63579" providerId="LiveId" clId="{B98B9D12-8AEB-4359-BED4-D52F3681A5A0}" dt="2025-11-08T17:43:36.554" v="12047" actId="20577"/>
        <pc:sldMkLst>
          <pc:docMk/>
          <pc:sldMk cId="1800792971" sldId="260"/>
        </pc:sldMkLst>
        <pc:spChg chg="mod">
          <ac:chgData name="Ray Kelly" userId="fe8bf2b6eea63579" providerId="LiveId" clId="{B98B9D12-8AEB-4359-BED4-D52F3681A5A0}" dt="2025-11-08T17:43:36.554" v="12047" actId="20577"/>
          <ac:spMkLst>
            <pc:docMk/>
            <pc:sldMk cId="1800792971" sldId="260"/>
            <ac:spMk id="3" creationId="{3352F1C1-BC5F-9A64-F5FD-B9698C85059E}"/>
          </ac:spMkLst>
        </pc:spChg>
      </pc:sldChg>
      <pc:sldChg chg="modSp add mod">
        <pc:chgData name="Ray Kelly" userId="fe8bf2b6eea63579" providerId="LiveId" clId="{B98B9D12-8AEB-4359-BED4-D52F3681A5A0}" dt="2025-11-08T19:57:24.276" v="12245" actId="20577"/>
        <pc:sldMkLst>
          <pc:docMk/>
          <pc:sldMk cId="2818062826" sldId="261"/>
        </pc:sldMkLst>
        <pc:spChg chg="mod">
          <ac:chgData name="Ray Kelly" userId="fe8bf2b6eea63579" providerId="LiveId" clId="{B98B9D12-8AEB-4359-BED4-D52F3681A5A0}" dt="2025-11-08T19:57:24.276" v="12245" actId="20577"/>
          <ac:spMkLst>
            <pc:docMk/>
            <pc:sldMk cId="2818062826" sldId="261"/>
            <ac:spMk id="3" creationId="{9B4349F3-B978-62CE-82B9-812C34DD612F}"/>
          </ac:spMkLst>
        </pc:spChg>
      </pc:sldChg>
      <pc:sldChg chg="modSp add mod">
        <pc:chgData name="Ray Kelly" userId="fe8bf2b6eea63579" providerId="LiveId" clId="{B98B9D12-8AEB-4359-BED4-D52F3681A5A0}" dt="2025-11-08T17:48:33.644" v="12101" actId="113"/>
        <pc:sldMkLst>
          <pc:docMk/>
          <pc:sldMk cId="738966901" sldId="262"/>
        </pc:sldMkLst>
        <pc:spChg chg="mod">
          <ac:chgData name="Ray Kelly" userId="fe8bf2b6eea63579" providerId="LiveId" clId="{B98B9D12-8AEB-4359-BED4-D52F3681A5A0}" dt="2025-11-08T17:48:33.644" v="12101" actId="113"/>
          <ac:spMkLst>
            <pc:docMk/>
            <pc:sldMk cId="738966901" sldId="262"/>
            <ac:spMk id="3" creationId="{8FF54E8D-7EFB-02F9-6213-F4BE50829D0A}"/>
          </ac:spMkLst>
        </pc:spChg>
      </pc:sldChg>
      <pc:sldChg chg="modSp add mod">
        <pc:chgData name="Ray Kelly" userId="fe8bf2b6eea63579" providerId="LiveId" clId="{B98B9D12-8AEB-4359-BED4-D52F3681A5A0}" dt="2025-11-08T19:09:25.676" v="12165" actId="20577"/>
        <pc:sldMkLst>
          <pc:docMk/>
          <pc:sldMk cId="558688550" sldId="263"/>
        </pc:sldMkLst>
        <pc:spChg chg="mod">
          <ac:chgData name="Ray Kelly" userId="fe8bf2b6eea63579" providerId="LiveId" clId="{B98B9D12-8AEB-4359-BED4-D52F3681A5A0}" dt="2025-11-08T19:09:25.676" v="12165" actId="20577"/>
          <ac:spMkLst>
            <pc:docMk/>
            <pc:sldMk cId="558688550" sldId="263"/>
            <ac:spMk id="3" creationId="{FAA5EF5E-CA72-C3A9-2F9A-1964A5955396}"/>
          </ac:spMkLst>
        </pc:spChg>
      </pc:sldChg>
      <pc:sldChg chg="modSp add mod">
        <pc:chgData name="Ray Kelly" userId="fe8bf2b6eea63579" providerId="LiveId" clId="{B98B9D12-8AEB-4359-BED4-D52F3681A5A0}" dt="2025-11-08T17:38:13.189" v="11973" actId="20577"/>
        <pc:sldMkLst>
          <pc:docMk/>
          <pc:sldMk cId="1766834494" sldId="264"/>
        </pc:sldMkLst>
        <pc:spChg chg="mod">
          <ac:chgData name="Ray Kelly" userId="fe8bf2b6eea63579" providerId="LiveId" clId="{B98B9D12-8AEB-4359-BED4-D52F3681A5A0}" dt="2025-11-08T17:38:13.189" v="11973" actId="20577"/>
          <ac:spMkLst>
            <pc:docMk/>
            <pc:sldMk cId="1766834494" sldId="264"/>
            <ac:spMk id="3" creationId="{209CED02-4332-34F8-884F-309A0F232E7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89A14-F0F7-7E6D-773D-91EF740AD9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716D0DC-DF96-CC9F-4243-E81C8D5405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06B7283-C50C-5157-CB5A-9BBEE4321543}"/>
              </a:ext>
            </a:extLst>
          </p:cNvPr>
          <p:cNvSpPr>
            <a:spLocks noGrp="1"/>
          </p:cNvSpPr>
          <p:nvPr>
            <p:ph type="dt" sz="half" idx="10"/>
          </p:nvPr>
        </p:nvSpPr>
        <p:spPr/>
        <p:txBody>
          <a:bodyPr/>
          <a:lstStyle/>
          <a:p>
            <a:fld id="{91127C72-7D11-477C-B35D-BA136E1B46B9}" type="datetimeFigureOut">
              <a:rPr lang="en-GB" smtClean="0"/>
              <a:t>04/11/2025</a:t>
            </a:fld>
            <a:endParaRPr lang="en-GB"/>
          </a:p>
        </p:txBody>
      </p:sp>
      <p:sp>
        <p:nvSpPr>
          <p:cNvPr id="5" name="Footer Placeholder 4">
            <a:extLst>
              <a:ext uri="{FF2B5EF4-FFF2-40B4-BE49-F238E27FC236}">
                <a16:creationId xmlns:a16="http://schemas.microsoft.com/office/drawing/2014/main" id="{2C21D325-E7FE-7B64-0EEF-8D9794E170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60E9761-7633-BD0D-D9A5-6E7C92979D57}"/>
              </a:ext>
            </a:extLst>
          </p:cNvPr>
          <p:cNvSpPr>
            <a:spLocks noGrp="1"/>
          </p:cNvSpPr>
          <p:nvPr>
            <p:ph type="sldNum" sz="quarter" idx="12"/>
          </p:nvPr>
        </p:nvSpPr>
        <p:spPr/>
        <p:txBody>
          <a:bodyPr/>
          <a:lstStyle/>
          <a:p>
            <a:fld id="{2202FEC5-3ED3-4BF1-9F73-E662A103875B}" type="slidenum">
              <a:rPr lang="en-GB" smtClean="0"/>
              <a:t>‹#›</a:t>
            </a:fld>
            <a:endParaRPr lang="en-GB"/>
          </a:p>
        </p:txBody>
      </p:sp>
    </p:spTree>
    <p:extLst>
      <p:ext uri="{BB962C8B-B14F-4D97-AF65-F5344CB8AC3E}">
        <p14:creationId xmlns:p14="http://schemas.microsoft.com/office/powerpoint/2010/main" val="242150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BBCDD-23F0-F619-F0F8-C729F7FDFCD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5ED4D1B-F41A-80B9-AFDB-C9AA4AA7A6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F820F1-5065-76DD-9A77-4D69ACFD1518}"/>
              </a:ext>
            </a:extLst>
          </p:cNvPr>
          <p:cNvSpPr>
            <a:spLocks noGrp="1"/>
          </p:cNvSpPr>
          <p:nvPr>
            <p:ph type="dt" sz="half" idx="10"/>
          </p:nvPr>
        </p:nvSpPr>
        <p:spPr/>
        <p:txBody>
          <a:bodyPr/>
          <a:lstStyle/>
          <a:p>
            <a:fld id="{91127C72-7D11-477C-B35D-BA136E1B46B9}" type="datetimeFigureOut">
              <a:rPr lang="en-GB" smtClean="0"/>
              <a:t>04/11/2025</a:t>
            </a:fld>
            <a:endParaRPr lang="en-GB"/>
          </a:p>
        </p:txBody>
      </p:sp>
      <p:sp>
        <p:nvSpPr>
          <p:cNvPr id="5" name="Footer Placeholder 4">
            <a:extLst>
              <a:ext uri="{FF2B5EF4-FFF2-40B4-BE49-F238E27FC236}">
                <a16:creationId xmlns:a16="http://schemas.microsoft.com/office/drawing/2014/main" id="{E8DCF2E6-963C-D699-7CFC-753FB2D0CF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D05B7D-0FBF-FBB9-4AF2-52293123BD35}"/>
              </a:ext>
            </a:extLst>
          </p:cNvPr>
          <p:cNvSpPr>
            <a:spLocks noGrp="1"/>
          </p:cNvSpPr>
          <p:nvPr>
            <p:ph type="sldNum" sz="quarter" idx="12"/>
          </p:nvPr>
        </p:nvSpPr>
        <p:spPr/>
        <p:txBody>
          <a:bodyPr/>
          <a:lstStyle/>
          <a:p>
            <a:fld id="{2202FEC5-3ED3-4BF1-9F73-E662A103875B}" type="slidenum">
              <a:rPr lang="en-GB" smtClean="0"/>
              <a:t>‹#›</a:t>
            </a:fld>
            <a:endParaRPr lang="en-GB"/>
          </a:p>
        </p:txBody>
      </p:sp>
    </p:spTree>
    <p:extLst>
      <p:ext uri="{BB962C8B-B14F-4D97-AF65-F5344CB8AC3E}">
        <p14:creationId xmlns:p14="http://schemas.microsoft.com/office/powerpoint/2010/main" val="1809150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2394FF-EF0A-F97B-BB0E-A6DCDC56D6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7367298-C3ED-CA59-5A51-D9FF9B19BDF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B0A9C1-0603-7110-8AF7-C2C77B160372}"/>
              </a:ext>
            </a:extLst>
          </p:cNvPr>
          <p:cNvSpPr>
            <a:spLocks noGrp="1"/>
          </p:cNvSpPr>
          <p:nvPr>
            <p:ph type="dt" sz="half" idx="10"/>
          </p:nvPr>
        </p:nvSpPr>
        <p:spPr/>
        <p:txBody>
          <a:bodyPr/>
          <a:lstStyle/>
          <a:p>
            <a:fld id="{91127C72-7D11-477C-B35D-BA136E1B46B9}" type="datetimeFigureOut">
              <a:rPr lang="en-GB" smtClean="0"/>
              <a:t>04/11/2025</a:t>
            </a:fld>
            <a:endParaRPr lang="en-GB"/>
          </a:p>
        </p:txBody>
      </p:sp>
      <p:sp>
        <p:nvSpPr>
          <p:cNvPr id="5" name="Footer Placeholder 4">
            <a:extLst>
              <a:ext uri="{FF2B5EF4-FFF2-40B4-BE49-F238E27FC236}">
                <a16:creationId xmlns:a16="http://schemas.microsoft.com/office/drawing/2014/main" id="{8DD59613-A8FE-9B06-5A5D-9A7FA41EEB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B525D09-D15E-D3DB-042E-0B84F2C785B8}"/>
              </a:ext>
            </a:extLst>
          </p:cNvPr>
          <p:cNvSpPr>
            <a:spLocks noGrp="1"/>
          </p:cNvSpPr>
          <p:nvPr>
            <p:ph type="sldNum" sz="quarter" idx="12"/>
          </p:nvPr>
        </p:nvSpPr>
        <p:spPr/>
        <p:txBody>
          <a:bodyPr/>
          <a:lstStyle/>
          <a:p>
            <a:fld id="{2202FEC5-3ED3-4BF1-9F73-E662A103875B}" type="slidenum">
              <a:rPr lang="en-GB" smtClean="0"/>
              <a:t>‹#›</a:t>
            </a:fld>
            <a:endParaRPr lang="en-GB"/>
          </a:p>
        </p:txBody>
      </p:sp>
    </p:spTree>
    <p:extLst>
      <p:ext uri="{BB962C8B-B14F-4D97-AF65-F5344CB8AC3E}">
        <p14:creationId xmlns:p14="http://schemas.microsoft.com/office/powerpoint/2010/main" val="2002576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4F4AF-58C8-208E-4FC6-1CCB44979A7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3A52601-5FD8-CA46-3488-A983AF1BFA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7B6F118-4CCD-D3B5-96C7-3EF0F082F2B5}"/>
              </a:ext>
            </a:extLst>
          </p:cNvPr>
          <p:cNvSpPr>
            <a:spLocks noGrp="1"/>
          </p:cNvSpPr>
          <p:nvPr>
            <p:ph type="dt" sz="half" idx="10"/>
          </p:nvPr>
        </p:nvSpPr>
        <p:spPr/>
        <p:txBody>
          <a:bodyPr/>
          <a:lstStyle/>
          <a:p>
            <a:fld id="{91127C72-7D11-477C-B35D-BA136E1B46B9}" type="datetimeFigureOut">
              <a:rPr lang="en-GB" smtClean="0"/>
              <a:t>04/11/2025</a:t>
            </a:fld>
            <a:endParaRPr lang="en-GB"/>
          </a:p>
        </p:txBody>
      </p:sp>
      <p:sp>
        <p:nvSpPr>
          <p:cNvPr id="5" name="Footer Placeholder 4">
            <a:extLst>
              <a:ext uri="{FF2B5EF4-FFF2-40B4-BE49-F238E27FC236}">
                <a16:creationId xmlns:a16="http://schemas.microsoft.com/office/drawing/2014/main" id="{29E75258-36A9-7E15-14DB-4045014D98A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0A7008-1EF0-CA9A-B895-F3830A9D63A5}"/>
              </a:ext>
            </a:extLst>
          </p:cNvPr>
          <p:cNvSpPr>
            <a:spLocks noGrp="1"/>
          </p:cNvSpPr>
          <p:nvPr>
            <p:ph type="sldNum" sz="quarter" idx="12"/>
          </p:nvPr>
        </p:nvSpPr>
        <p:spPr/>
        <p:txBody>
          <a:bodyPr/>
          <a:lstStyle/>
          <a:p>
            <a:fld id="{2202FEC5-3ED3-4BF1-9F73-E662A103875B}" type="slidenum">
              <a:rPr lang="en-GB" smtClean="0"/>
              <a:t>‹#›</a:t>
            </a:fld>
            <a:endParaRPr lang="en-GB"/>
          </a:p>
        </p:txBody>
      </p:sp>
    </p:spTree>
    <p:extLst>
      <p:ext uri="{BB962C8B-B14F-4D97-AF65-F5344CB8AC3E}">
        <p14:creationId xmlns:p14="http://schemas.microsoft.com/office/powerpoint/2010/main" val="38290134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B85E-1AE6-E815-CB25-3F5DF9C113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DA67A5B-EEAA-B089-A1E4-7C59F7DC4D8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7AC4740-F093-823D-4DC3-D89F73377EA5}"/>
              </a:ext>
            </a:extLst>
          </p:cNvPr>
          <p:cNvSpPr>
            <a:spLocks noGrp="1"/>
          </p:cNvSpPr>
          <p:nvPr>
            <p:ph type="dt" sz="half" idx="10"/>
          </p:nvPr>
        </p:nvSpPr>
        <p:spPr/>
        <p:txBody>
          <a:bodyPr/>
          <a:lstStyle/>
          <a:p>
            <a:fld id="{91127C72-7D11-477C-B35D-BA136E1B46B9}" type="datetimeFigureOut">
              <a:rPr lang="en-GB" smtClean="0"/>
              <a:t>04/11/2025</a:t>
            </a:fld>
            <a:endParaRPr lang="en-GB"/>
          </a:p>
        </p:txBody>
      </p:sp>
      <p:sp>
        <p:nvSpPr>
          <p:cNvPr id="5" name="Footer Placeholder 4">
            <a:extLst>
              <a:ext uri="{FF2B5EF4-FFF2-40B4-BE49-F238E27FC236}">
                <a16:creationId xmlns:a16="http://schemas.microsoft.com/office/drawing/2014/main" id="{ABFBF95D-3DD0-C4D1-4D31-E625E35002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20D86A3-CA4E-721B-1091-69B2D88E60A9}"/>
              </a:ext>
            </a:extLst>
          </p:cNvPr>
          <p:cNvSpPr>
            <a:spLocks noGrp="1"/>
          </p:cNvSpPr>
          <p:nvPr>
            <p:ph type="sldNum" sz="quarter" idx="12"/>
          </p:nvPr>
        </p:nvSpPr>
        <p:spPr/>
        <p:txBody>
          <a:bodyPr/>
          <a:lstStyle/>
          <a:p>
            <a:fld id="{2202FEC5-3ED3-4BF1-9F73-E662A103875B}" type="slidenum">
              <a:rPr lang="en-GB" smtClean="0"/>
              <a:t>‹#›</a:t>
            </a:fld>
            <a:endParaRPr lang="en-GB"/>
          </a:p>
        </p:txBody>
      </p:sp>
    </p:spTree>
    <p:extLst>
      <p:ext uri="{BB962C8B-B14F-4D97-AF65-F5344CB8AC3E}">
        <p14:creationId xmlns:p14="http://schemas.microsoft.com/office/powerpoint/2010/main" val="2193692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E6A1A-C11B-821F-D50C-634A18B117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3B73486-6D9E-309B-B0D8-7152D72FA27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34E1586-F5A4-0FB9-EBB4-48C5BD764A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971B994-FB1B-C92A-1607-D07DEF5B0E14}"/>
              </a:ext>
            </a:extLst>
          </p:cNvPr>
          <p:cNvSpPr>
            <a:spLocks noGrp="1"/>
          </p:cNvSpPr>
          <p:nvPr>
            <p:ph type="dt" sz="half" idx="10"/>
          </p:nvPr>
        </p:nvSpPr>
        <p:spPr/>
        <p:txBody>
          <a:bodyPr/>
          <a:lstStyle/>
          <a:p>
            <a:fld id="{91127C72-7D11-477C-B35D-BA136E1B46B9}" type="datetimeFigureOut">
              <a:rPr lang="en-GB" smtClean="0"/>
              <a:t>04/11/2025</a:t>
            </a:fld>
            <a:endParaRPr lang="en-GB"/>
          </a:p>
        </p:txBody>
      </p:sp>
      <p:sp>
        <p:nvSpPr>
          <p:cNvPr id="6" name="Footer Placeholder 5">
            <a:extLst>
              <a:ext uri="{FF2B5EF4-FFF2-40B4-BE49-F238E27FC236}">
                <a16:creationId xmlns:a16="http://schemas.microsoft.com/office/drawing/2014/main" id="{3009723D-2439-1AC3-0458-294E36E820E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04E694-C038-D6B9-6342-EFA884849256}"/>
              </a:ext>
            </a:extLst>
          </p:cNvPr>
          <p:cNvSpPr>
            <a:spLocks noGrp="1"/>
          </p:cNvSpPr>
          <p:nvPr>
            <p:ph type="sldNum" sz="quarter" idx="12"/>
          </p:nvPr>
        </p:nvSpPr>
        <p:spPr/>
        <p:txBody>
          <a:bodyPr/>
          <a:lstStyle/>
          <a:p>
            <a:fld id="{2202FEC5-3ED3-4BF1-9F73-E662A103875B}" type="slidenum">
              <a:rPr lang="en-GB" smtClean="0"/>
              <a:t>‹#›</a:t>
            </a:fld>
            <a:endParaRPr lang="en-GB"/>
          </a:p>
        </p:txBody>
      </p:sp>
    </p:spTree>
    <p:extLst>
      <p:ext uri="{BB962C8B-B14F-4D97-AF65-F5344CB8AC3E}">
        <p14:creationId xmlns:p14="http://schemas.microsoft.com/office/powerpoint/2010/main" val="9915691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30D01-C190-672E-1381-C49F0688348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F31D265-8903-F002-BCDC-664EE1556D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C5888E0-4ADB-B5B7-52E5-9DA699C150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FA89E69-80AD-D8B6-CB4C-4C5183AC98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8AE795-0559-8CC1-5A24-0BA2AB89F24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2F34979-1077-0889-D1DC-0C1EE6DA9FB9}"/>
              </a:ext>
            </a:extLst>
          </p:cNvPr>
          <p:cNvSpPr>
            <a:spLocks noGrp="1"/>
          </p:cNvSpPr>
          <p:nvPr>
            <p:ph type="dt" sz="half" idx="10"/>
          </p:nvPr>
        </p:nvSpPr>
        <p:spPr/>
        <p:txBody>
          <a:bodyPr/>
          <a:lstStyle/>
          <a:p>
            <a:fld id="{91127C72-7D11-477C-B35D-BA136E1B46B9}" type="datetimeFigureOut">
              <a:rPr lang="en-GB" smtClean="0"/>
              <a:t>04/11/2025</a:t>
            </a:fld>
            <a:endParaRPr lang="en-GB"/>
          </a:p>
        </p:txBody>
      </p:sp>
      <p:sp>
        <p:nvSpPr>
          <p:cNvPr id="8" name="Footer Placeholder 7">
            <a:extLst>
              <a:ext uri="{FF2B5EF4-FFF2-40B4-BE49-F238E27FC236}">
                <a16:creationId xmlns:a16="http://schemas.microsoft.com/office/drawing/2014/main" id="{9631EA09-8383-6CF9-E2D2-42B3BB648BC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87B9B52-5C5D-541D-E030-28ABDF9A33C0}"/>
              </a:ext>
            </a:extLst>
          </p:cNvPr>
          <p:cNvSpPr>
            <a:spLocks noGrp="1"/>
          </p:cNvSpPr>
          <p:nvPr>
            <p:ph type="sldNum" sz="quarter" idx="12"/>
          </p:nvPr>
        </p:nvSpPr>
        <p:spPr/>
        <p:txBody>
          <a:bodyPr/>
          <a:lstStyle/>
          <a:p>
            <a:fld id="{2202FEC5-3ED3-4BF1-9F73-E662A103875B}" type="slidenum">
              <a:rPr lang="en-GB" smtClean="0"/>
              <a:t>‹#›</a:t>
            </a:fld>
            <a:endParaRPr lang="en-GB"/>
          </a:p>
        </p:txBody>
      </p:sp>
    </p:spTree>
    <p:extLst>
      <p:ext uri="{BB962C8B-B14F-4D97-AF65-F5344CB8AC3E}">
        <p14:creationId xmlns:p14="http://schemas.microsoft.com/office/powerpoint/2010/main" val="3960908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EBE11-7853-A565-43C1-9B037F8AF66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8008CBC-D883-FCC8-8039-13BB9B0B96A6}"/>
              </a:ext>
            </a:extLst>
          </p:cNvPr>
          <p:cNvSpPr>
            <a:spLocks noGrp="1"/>
          </p:cNvSpPr>
          <p:nvPr>
            <p:ph type="dt" sz="half" idx="10"/>
          </p:nvPr>
        </p:nvSpPr>
        <p:spPr/>
        <p:txBody>
          <a:bodyPr/>
          <a:lstStyle/>
          <a:p>
            <a:fld id="{91127C72-7D11-477C-B35D-BA136E1B46B9}" type="datetimeFigureOut">
              <a:rPr lang="en-GB" smtClean="0"/>
              <a:t>04/11/2025</a:t>
            </a:fld>
            <a:endParaRPr lang="en-GB"/>
          </a:p>
        </p:txBody>
      </p:sp>
      <p:sp>
        <p:nvSpPr>
          <p:cNvPr id="4" name="Footer Placeholder 3">
            <a:extLst>
              <a:ext uri="{FF2B5EF4-FFF2-40B4-BE49-F238E27FC236}">
                <a16:creationId xmlns:a16="http://schemas.microsoft.com/office/drawing/2014/main" id="{7843F949-C4B0-D31D-6DC7-2395F8E688A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2CBA1F0-1912-B111-E992-6B9D82738B23}"/>
              </a:ext>
            </a:extLst>
          </p:cNvPr>
          <p:cNvSpPr>
            <a:spLocks noGrp="1"/>
          </p:cNvSpPr>
          <p:nvPr>
            <p:ph type="sldNum" sz="quarter" idx="12"/>
          </p:nvPr>
        </p:nvSpPr>
        <p:spPr/>
        <p:txBody>
          <a:bodyPr/>
          <a:lstStyle/>
          <a:p>
            <a:fld id="{2202FEC5-3ED3-4BF1-9F73-E662A103875B}" type="slidenum">
              <a:rPr lang="en-GB" smtClean="0"/>
              <a:t>‹#›</a:t>
            </a:fld>
            <a:endParaRPr lang="en-GB"/>
          </a:p>
        </p:txBody>
      </p:sp>
    </p:spTree>
    <p:extLst>
      <p:ext uri="{BB962C8B-B14F-4D97-AF65-F5344CB8AC3E}">
        <p14:creationId xmlns:p14="http://schemas.microsoft.com/office/powerpoint/2010/main" val="2647805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A6C29-8192-BEA2-BE39-428763C4FAF8}"/>
              </a:ext>
            </a:extLst>
          </p:cNvPr>
          <p:cNvSpPr>
            <a:spLocks noGrp="1"/>
          </p:cNvSpPr>
          <p:nvPr>
            <p:ph type="dt" sz="half" idx="10"/>
          </p:nvPr>
        </p:nvSpPr>
        <p:spPr/>
        <p:txBody>
          <a:bodyPr/>
          <a:lstStyle/>
          <a:p>
            <a:fld id="{91127C72-7D11-477C-B35D-BA136E1B46B9}" type="datetimeFigureOut">
              <a:rPr lang="en-GB" smtClean="0"/>
              <a:t>04/11/2025</a:t>
            </a:fld>
            <a:endParaRPr lang="en-GB"/>
          </a:p>
        </p:txBody>
      </p:sp>
      <p:sp>
        <p:nvSpPr>
          <p:cNvPr id="3" name="Footer Placeholder 2">
            <a:extLst>
              <a:ext uri="{FF2B5EF4-FFF2-40B4-BE49-F238E27FC236}">
                <a16:creationId xmlns:a16="http://schemas.microsoft.com/office/drawing/2014/main" id="{32B84FA1-4BA9-3434-5FD8-D3432C40384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8D577B9-B25D-9252-720F-3973B89A1472}"/>
              </a:ext>
            </a:extLst>
          </p:cNvPr>
          <p:cNvSpPr>
            <a:spLocks noGrp="1"/>
          </p:cNvSpPr>
          <p:nvPr>
            <p:ph type="sldNum" sz="quarter" idx="12"/>
          </p:nvPr>
        </p:nvSpPr>
        <p:spPr/>
        <p:txBody>
          <a:bodyPr/>
          <a:lstStyle/>
          <a:p>
            <a:fld id="{2202FEC5-3ED3-4BF1-9F73-E662A103875B}" type="slidenum">
              <a:rPr lang="en-GB" smtClean="0"/>
              <a:t>‹#›</a:t>
            </a:fld>
            <a:endParaRPr lang="en-GB"/>
          </a:p>
        </p:txBody>
      </p:sp>
    </p:spTree>
    <p:extLst>
      <p:ext uri="{BB962C8B-B14F-4D97-AF65-F5344CB8AC3E}">
        <p14:creationId xmlns:p14="http://schemas.microsoft.com/office/powerpoint/2010/main" val="317914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84016-F373-E0AD-99BA-BE0B454416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F2504F8-FA0D-C801-A276-9CE3B2D03CF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1812C7E-238D-61AF-8A2F-FACD59C20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3021BD-AC7A-37EF-42A1-31B99C2B252F}"/>
              </a:ext>
            </a:extLst>
          </p:cNvPr>
          <p:cNvSpPr>
            <a:spLocks noGrp="1"/>
          </p:cNvSpPr>
          <p:nvPr>
            <p:ph type="dt" sz="half" idx="10"/>
          </p:nvPr>
        </p:nvSpPr>
        <p:spPr/>
        <p:txBody>
          <a:bodyPr/>
          <a:lstStyle/>
          <a:p>
            <a:fld id="{91127C72-7D11-477C-B35D-BA136E1B46B9}" type="datetimeFigureOut">
              <a:rPr lang="en-GB" smtClean="0"/>
              <a:t>04/11/2025</a:t>
            </a:fld>
            <a:endParaRPr lang="en-GB"/>
          </a:p>
        </p:txBody>
      </p:sp>
      <p:sp>
        <p:nvSpPr>
          <p:cNvPr id="6" name="Footer Placeholder 5">
            <a:extLst>
              <a:ext uri="{FF2B5EF4-FFF2-40B4-BE49-F238E27FC236}">
                <a16:creationId xmlns:a16="http://schemas.microsoft.com/office/drawing/2014/main" id="{B7ADF3B3-5977-AA19-3CE4-EEBE8D81414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1654479-1AE6-5DA1-CD3B-10BB82C4B4BB}"/>
              </a:ext>
            </a:extLst>
          </p:cNvPr>
          <p:cNvSpPr>
            <a:spLocks noGrp="1"/>
          </p:cNvSpPr>
          <p:nvPr>
            <p:ph type="sldNum" sz="quarter" idx="12"/>
          </p:nvPr>
        </p:nvSpPr>
        <p:spPr/>
        <p:txBody>
          <a:bodyPr/>
          <a:lstStyle/>
          <a:p>
            <a:fld id="{2202FEC5-3ED3-4BF1-9F73-E662A103875B}" type="slidenum">
              <a:rPr lang="en-GB" smtClean="0"/>
              <a:t>‹#›</a:t>
            </a:fld>
            <a:endParaRPr lang="en-GB"/>
          </a:p>
        </p:txBody>
      </p:sp>
    </p:spTree>
    <p:extLst>
      <p:ext uri="{BB962C8B-B14F-4D97-AF65-F5344CB8AC3E}">
        <p14:creationId xmlns:p14="http://schemas.microsoft.com/office/powerpoint/2010/main" val="1078508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3AF267-F8F2-2AAB-D131-53C5E36ACC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12A7930-2084-3766-D91B-7865246CD4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FC4C030-1F6A-4D18-C142-C9C6CB0037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A87102D-56D5-0645-4D58-06A80270FA3D}"/>
              </a:ext>
            </a:extLst>
          </p:cNvPr>
          <p:cNvSpPr>
            <a:spLocks noGrp="1"/>
          </p:cNvSpPr>
          <p:nvPr>
            <p:ph type="dt" sz="half" idx="10"/>
          </p:nvPr>
        </p:nvSpPr>
        <p:spPr/>
        <p:txBody>
          <a:bodyPr/>
          <a:lstStyle/>
          <a:p>
            <a:fld id="{91127C72-7D11-477C-B35D-BA136E1B46B9}" type="datetimeFigureOut">
              <a:rPr lang="en-GB" smtClean="0"/>
              <a:t>04/11/2025</a:t>
            </a:fld>
            <a:endParaRPr lang="en-GB"/>
          </a:p>
        </p:txBody>
      </p:sp>
      <p:sp>
        <p:nvSpPr>
          <p:cNvPr id="6" name="Footer Placeholder 5">
            <a:extLst>
              <a:ext uri="{FF2B5EF4-FFF2-40B4-BE49-F238E27FC236}">
                <a16:creationId xmlns:a16="http://schemas.microsoft.com/office/drawing/2014/main" id="{37C48812-1BD9-C3C7-52E8-CD510C03197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659FACF-A1E4-9707-7C35-0A411A406DD2}"/>
              </a:ext>
            </a:extLst>
          </p:cNvPr>
          <p:cNvSpPr>
            <a:spLocks noGrp="1"/>
          </p:cNvSpPr>
          <p:nvPr>
            <p:ph type="sldNum" sz="quarter" idx="12"/>
          </p:nvPr>
        </p:nvSpPr>
        <p:spPr/>
        <p:txBody>
          <a:bodyPr/>
          <a:lstStyle/>
          <a:p>
            <a:fld id="{2202FEC5-3ED3-4BF1-9F73-E662A103875B}" type="slidenum">
              <a:rPr lang="en-GB" smtClean="0"/>
              <a:t>‹#›</a:t>
            </a:fld>
            <a:endParaRPr lang="en-GB"/>
          </a:p>
        </p:txBody>
      </p:sp>
    </p:spTree>
    <p:extLst>
      <p:ext uri="{BB962C8B-B14F-4D97-AF65-F5344CB8AC3E}">
        <p14:creationId xmlns:p14="http://schemas.microsoft.com/office/powerpoint/2010/main" val="23992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FE6798-D3A1-21D7-D9BD-C4B24D6E70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49E20F1-8442-0820-CF6F-E92985EA58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9A814ED-E817-6D71-9D04-63FEAD9042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1127C72-7D11-477C-B35D-BA136E1B46B9}" type="datetimeFigureOut">
              <a:rPr lang="en-GB" smtClean="0"/>
              <a:t>04/11/2025</a:t>
            </a:fld>
            <a:endParaRPr lang="en-GB"/>
          </a:p>
        </p:txBody>
      </p:sp>
      <p:sp>
        <p:nvSpPr>
          <p:cNvPr id="5" name="Footer Placeholder 4">
            <a:extLst>
              <a:ext uri="{FF2B5EF4-FFF2-40B4-BE49-F238E27FC236}">
                <a16:creationId xmlns:a16="http://schemas.microsoft.com/office/drawing/2014/main" id="{D140181E-B4DD-9C8F-D9E2-A2020F62BA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4D385577-5EFB-024C-2ADE-01C81C0EDC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202FEC5-3ED3-4BF1-9F73-E662A103875B}" type="slidenum">
              <a:rPr lang="en-GB" smtClean="0"/>
              <a:t>‹#›</a:t>
            </a:fld>
            <a:endParaRPr lang="en-GB"/>
          </a:p>
        </p:txBody>
      </p:sp>
    </p:spTree>
    <p:extLst>
      <p:ext uri="{BB962C8B-B14F-4D97-AF65-F5344CB8AC3E}">
        <p14:creationId xmlns:p14="http://schemas.microsoft.com/office/powerpoint/2010/main" val="77818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87EED-8CE0-8CDA-E11C-6141165FCD04}"/>
              </a:ext>
            </a:extLst>
          </p:cNvPr>
          <p:cNvSpPr>
            <a:spLocks noGrp="1"/>
          </p:cNvSpPr>
          <p:nvPr>
            <p:ph type="ctrTitle"/>
          </p:nvPr>
        </p:nvSpPr>
        <p:spPr/>
        <p:txBody>
          <a:bodyPr/>
          <a:lstStyle/>
          <a:p>
            <a:r>
              <a:rPr lang="en-GB" dirty="0"/>
              <a:t>Matthew 25 part 1</a:t>
            </a:r>
          </a:p>
        </p:txBody>
      </p:sp>
      <p:sp>
        <p:nvSpPr>
          <p:cNvPr id="3" name="Subtitle 2">
            <a:extLst>
              <a:ext uri="{FF2B5EF4-FFF2-40B4-BE49-F238E27FC236}">
                <a16:creationId xmlns:a16="http://schemas.microsoft.com/office/drawing/2014/main" id="{C60A2B9A-37F7-1F90-7D7B-82EC2BD315CB}"/>
              </a:ext>
            </a:extLst>
          </p:cNvPr>
          <p:cNvSpPr>
            <a:spLocks noGrp="1"/>
          </p:cNvSpPr>
          <p:nvPr>
            <p:ph type="subTitle" idx="1"/>
          </p:nvPr>
        </p:nvSpPr>
        <p:spPr/>
        <p:txBody>
          <a:bodyPr/>
          <a:lstStyle/>
          <a:p>
            <a:r>
              <a:rPr lang="en-GB" dirty="0"/>
              <a:t>The Parable of the 10 virgins</a:t>
            </a:r>
          </a:p>
          <a:p>
            <a:r>
              <a:rPr lang="en-GB" dirty="0"/>
              <a:t>Hosea 12 v 10 – God speaks in similitudes</a:t>
            </a:r>
          </a:p>
        </p:txBody>
      </p:sp>
    </p:spTree>
    <p:extLst>
      <p:ext uri="{BB962C8B-B14F-4D97-AF65-F5344CB8AC3E}">
        <p14:creationId xmlns:p14="http://schemas.microsoft.com/office/powerpoint/2010/main" val="3321495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5BB5D-5C8B-82D8-5DB6-C3F849191D4B}"/>
              </a:ext>
            </a:extLst>
          </p:cNvPr>
          <p:cNvSpPr>
            <a:spLocks noGrp="1"/>
          </p:cNvSpPr>
          <p:nvPr>
            <p:ph type="title"/>
          </p:nvPr>
        </p:nvSpPr>
        <p:spPr/>
        <p:txBody>
          <a:bodyPr/>
          <a:lstStyle/>
          <a:p>
            <a:r>
              <a:rPr lang="en-GB" dirty="0"/>
              <a:t>Matthew 25 part 1: parable of the 10 virgins</a:t>
            </a:r>
          </a:p>
        </p:txBody>
      </p:sp>
      <p:sp>
        <p:nvSpPr>
          <p:cNvPr id="3" name="Content Placeholder 2">
            <a:extLst>
              <a:ext uri="{FF2B5EF4-FFF2-40B4-BE49-F238E27FC236}">
                <a16:creationId xmlns:a16="http://schemas.microsoft.com/office/drawing/2014/main" id="{E00F1A4B-24B6-462C-1BB9-63DEC5668893}"/>
              </a:ext>
            </a:extLst>
          </p:cNvPr>
          <p:cNvSpPr>
            <a:spLocks noGrp="1"/>
          </p:cNvSpPr>
          <p:nvPr>
            <p:ph idx="1"/>
          </p:nvPr>
        </p:nvSpPr>
        <p:spPr>
          <a:xfrm>
            <a:off x="838200" y="1371600"/>
            <a:ext cx="10515600" cy="5486400"/>
          </a:xfrm>
        </p:spPr>
        <p:txBody>
          <a:bodyPr>
            <a:normAutofit fontScale="77500" lnSpcReduction="20000"/>
          </a:bodyPr>
          <a:lstStyle/>
          <a:p>
            <a:r>
              <a:rPr lang="en-GB" dirty="0"/>
              <a:t>So, we are still studying the Olivet Discourse, which is found in Matthew 24 &amp; 25.</a:t>
            </a:r>
          </a:p>
          <a:p>
            <a:r>
              <a:rPr lang="en-GB" dirty="0"/>
              <a:t>In chapter 24 we have seen Jesus handing out warnings and exhortations to God’s people, the Jews.</a:t>
            </a:r>
          </a:p>
          <a:p>
            <a:r>
              <a:rPr lang="en-GB" dirty="0"/>
              <a:t>He has given them a catalogue of signs to look out for, saying that when these signs occur, they must know that He is right at the door.</a:t>
            </a:r>
          </a:p>
          <a:p>
            <a:r>
              <a:rPr lang="en-GB" dirty="0"/>
              <a:t>That His 2</a:t>
            </a:r>
            <a:r>
              <a:rPr lang="en-GB" baseline="30000" dirty="0"/>
              <a:t>nd</a:t>
            </a:r>
            <a:r>
              <a:rPr lang="en-GB" dirty="0"/>
              <a:t> coming to earth is very close at hand.</a:t>
            </a:r>
          </a:p>
          <a:p>
            <a:r>
              <a:rPr lang="en-GB" dirty="0"/>
              <a:t>We have discussed several times that context is important and that this Gospel is written to Israel (the Jews), and chapter 24 warns them about what they will experience in their end-times.</a:t>
            </a:r>
          </a:p>
          <a:p>
            <a:r>
              <a:rPr lang="en-GB" dirty="0"/>
              <a:t>The Church is dealt with in the Bible as a separate and distinct body of people whose ending is to be raptured (snatched away) without any preceding signs or warnings.</a:t>
            </a:r>
          </a:p>
          <a:p>
            <a:r>
              <a:rPr lang="en-GB" dirty="0"/>
              <a:t>At the end of the last chapter they (the Jews) were warned to be ‘alert’, ‘ready’ and ‘faithful’.</a:t>
            </a:r>
          </a:p>
          <a:p>
            <a:r>
              <a:rPr lang="en-GB" dirty="0"/>
              <a:t>To avoid at all costs, apathy, laziness or worse, the pursuit of a sinful lifestyle.</a:t>
            </a:r>
          </a:p>
          <a:p>
            <a:r>
              <a:rPr lang="en-GB" dirty="0"/>
              <a:t>They are warned that they will not know when the Lord is going to return – that it will be sudden; that He will come like a thief in the night, and that those who are not ready will be caught unawares, bringing judgement upon themselves.</a:t>
            </a:r>
          </a:p>
        </p:txBody>
      </p:sp>
    </p:spTree>
    <p:extLst>
      <p:ext uri="{BB962C8B-B14F-4D97-AF65-F5344CB8AC3E}">
        <p14:creationId xmlns:p14="http://schemas.microsoft.com/office/powerpoint/2010/main" val="1544071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CF204-D621-2943-FC71-67FA550427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0BF620-A16C-EB3C-0F7B-F6C9280DBE37}"/>
              </a:ext>
            </a:extLst>
          </p:cNvPr>
          <p:cNvSpPr>
            <a:spLocks noGrp="1"/>
          </p:cNvSpPr>
          <p:nvPr>
            <p:ph type="title"/>
          </p:nvPr>
        </p:nvSpPr>
        <p:spPr/>
        <p:txBody>
          <a:bodyPr/>
          <a:lstStyle/>
          <a:p>
            <a:r>
              <a:rPr lang="en-GB" dirty="0"/>
              <a:t>Matthew 25 part 1: parable of the 10 virgins</a:t>
            </a:r>
          </a:p>
        </p:txBody>
      </p:sp>
      <p:sp>
        <p:nvSpPr>
          <p:cNvPr id="3" name="Content Placeholder 2">
            <a:extLst>
              <a:ext uri="{FF2B5EF4-FFF2-40B4-BE49-F238E27FC236}">
                <a16:creationId xmlns:a16="http://schemas.microsoft.com/office/drawing/2014/main" id="{209CED02-4332-34F8-884F-309A0F232E78}"/>
              </a:ext>
            </a:extLst>
          </p:cNvPr>
          <p:cNvSpPr>
            <a:spLocks noGrp="1"/>
          </p:cNvSpPr>
          <p:nvPr>
            <p:ph idx="1"/>
          </p:nvPr>
        </p:nvSpPr>
        <p:spPr>
          <a:xfrm>
            <a:off x="838200" y="1371600"/>
            <a:ext cx="10515600" cy="5486400"/>
          </a:xfrm>
        </p:spPr>
        <p:txBody>
          <a:bodyPr>
            <a:normAutofit fontScale="77500" lnSpcReduction="20000"/>
          </a:bodyPr>
          <a:lstStyle/>
          <a:p>
            <a:r>
              <a:rPr lang="en-GB" dirty="0"/>
              <a:t>Just a contextual note.</a:t>
            </a:r>
          </a:p>
          <a:p>
            <a:r>
              <a:rPr lang="en-GB" dirty="0"/>
              <a:t>This Gospel, as we have said, is written to the Jews.</a:t>
            </a:r>
          </a:p>
          <a:p>
            <a:r>
              <a:rPr lang="en-GB" dirty="0"/>
              <a:t>Many get confused and apply it to the Church.</a:t>
            </a:r>
          </a:p>
          <a:p>
            <a:r>
              <a:rPr lang="en-GB" dirty="0"/>
              <a:t>They assume that this passage refers to the marriage supper of the Lamb, which, I believe is true, though not for the reasons that most expositors of this passage suggest.</a:t>
            </a:r>
          </a:p>
          <a:p>
            <a:r>
              <a:rPr lang="en-GB" dirty="0"/>
              <a:t>The Bride is not identified in this passage and at this point the Church is still a mystery that has not yet been spoken of openly. References to the Church as the ‘bride of Christ’ would have been completely meaningless to the intended audience of this Gospel.</a:t>
            </a:r>
          </a:p>
          <a:p>
            <a:r>
              <a:rPr lang="en-GB" dirty="0"/>
              <a:t>However, a Jew who knows his Bible would immediately be drawn to Psalm 45, particularly verse 14 to the end. </a:t>
            </a:r>
          </a:p>
          <a:p>
            <a:r>
              <a:rPr lang="en-GB" dirty="0"/>
              <a:t>The Groom here is also the King (Solomon I suspect – a type of Christ).</a:t>
            </a:r>
          </a:p>
          <a:p>
            <a:r>
              <a:rPr lang="en-GB" dirty="0"/>
              <a:t>The 10 virgins (bridesmaids or bride’s companions) are a representation of Israel’s two factions – believers and unbelievers.</a:t>
            </a:r>
          </a:p>
          <a:p>
            <a:r>
              <a:rPr lang="en-GB" dirty="0"/>
              <a:t>However, the advice given is applicable to all of humanity, as the advice given to the Church through the Apostles’ writings is the same, as we have previously discussed, in passages such as Ephesians 5 v 14 and Chapter 6.</a:t>
            </a:r>
          </a:p>
          <a:p>
            <a:endParaRPr lang="en-GB" dirty="0"/>
          </a:p>
        </p:txBody>
      </p:sp>
    </p:spTree>
    <p:extLst>
      <p:ext uri="{BB962C8B-B14F-4D97-AF65-F5344CB8AC3E}">
        <p14:creationId xmlns:p14="http://schemas.microsoft.com/office/powerpoint/2010/main" val="1766834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0713BA-7634-FF7C-1E82-C71630AC97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D899F3-8E2B-0C35-A8AD-2E4651B14E86}"/>
              </a:ext>
            </a:extLst>
          </p:cNvPr>
          <p:cNvSpPr>
            <a:spLocks noGrp="1"/>
          </p:cNvSpPr>
          <p:nvPr>
            <p:ph type="title"/>
          </p:nvPr>
        </p:nvSpPr>
        <p:spPr/>
        <p:txBody>
          <a:bodyPr/>
          <a:lstStyle/>
          <a:p>
            <a:r>
              <a:rPr lang="en-GB" dirty="0"/>
              <a:t>Matthew 25 part 1: parable of the 10 virgins</a:t>
            </a:r>
          </a:p>
        </p:txBody>
      </p:sp>
      <p:sp>
        <p:nvSpPr>
          <p:cNvPr id="3" name="Content Placeholder 2">
            <a:extLst>
              <a:ext uri="{FF2B5EF4-FFF2-40B4-BE49-F238E27FC236}">
                <a16:creationId xmlns:a16="http://schemas.microsoft.com/office/drawing/2014/main" id="{DB121109-2109-3803-8AE5-4BA75B536938}"/>
              </a:ext>
            </a:extLst>
          </p:cNvPr>
          <p:cNvSpPr>
            <a:spLocks noGrp="1"/>
          </p:cNvSpPr>
          <p:nvPr>
            <p:ph idx="1"/>
          </p:nvPr>
        </p:nvSpPr>
        <p:spPr>
          <a:xfrm>
            <a:off x="838200" y="1371600"/>
            <a:ext cx="10515600" cy="5486400"/>
          </a:xfrm>
        </p:spPr>
        <p:txBody>
          <a:bodyPr>
            <a:normAutofit fontScale="77500" lnSpcReduction="20000"/>
          </a:bodyPr>
          <a:lstStyle/>
          <a:p>
            <a:r>
              <a:rPr lang="en-GB" dirty="0"/>
              <a:t>The same approach now continues through chapter 25 – identifying the consequences for not being ‘ready’.</a:t>
            </a:r>
          </a:p>
          <a:p>
            <a:r>
              <a:rPr lang="en-GB" dirty="0"/>
              <a:t>The Lord’s chosen analogy for this parable is that of a Jewish wedding feast.</a:t>
            </a:r>
          </a:p>
          <a:p>
            <a:r>
              <a:rPr lang="en-GB" dirty="0"/>
              <a:t>As westerners, we can read through this without being aware of the deeper associations that would impact the minds of the Jewish hearers.</a:t>
            </a:r>
          </a:p>
          <a:p>
            <a:r>
              <a:rPr lang="en-GB" dirty="0"/>
              <a:t>Once again, this confirms that the intended audience was Jewish, as the example of the traditional Jewish marriage would only be impactful to the Jews.</a:t>
            </a:r>
          </a:p>
          <a:p>
            <a:r>
              <a:rPr lang="en-GB" dirty="0"/>
              <a:t>The use of the Marriage also has application to other passages of scripture, as we will see.</a:t>
            </a:r>
          </a:p>
          <a:p>
            <a:r>
              <a:rPr lang="en-GB" dirty="0"/>
              <a:t>We have already seen it used in chapter 22 v 1 – 14 in which the wedding feast is described in such a way as makes it clear that Jesus (the Groom) is speaking of opening up His Kingdom to all and sundry, whilst closing it to those who believed they had an automatic right of entry.</a:t>
            </a:r>
          </a:p>
          <a:p>
            <a:r>
              <a:rPr lang="en-GB" dirty="0"/>
              <a:t>Here He, draws attention to the marriage itself and takes the role of the Bridegroom (and King).</a:t>
            </a:r>
          </a:p>
          <a:p>
            <a:r>
              <a:rPr lang="en-GB" dirty="0"/>
              <a:t>The Jewish wedding was (and probably still is) broken down into three parts.</a:t>
            </a:r>
          </a:p>
          <a:p>
            <a:r>
              <a:rPr lang="en-GB" dirty="0"/>
              <a:t>Part 1 was the betrothal.</a:t>
            </a:r>
          </a:p>
          <a:p>
            <a:r>
              <a:rPr lang="en-GB" dirty="0"/>
              <a:t>The Betrothal was far more binding than today’s engagement.</a:t>
            </a:r>
          </a:p>
          <a:p>
            <a:endParaRPr lang="en-GB" dirty="0"/>
          </a:p>
          <a:p>
            <a:endParaRPr lang="en-GB" dirty="0"/>
          </a:p>
        </p:txBody>
      </p:sp>
    </p:spTree>
    <p:extLst>
      <p:ext uri="{BB962C8B-B14F-4D97-AF65-F5344CB8AC3E}">
        <p14:creationId xmlns:p14="http://schemas.microsoft.com/office/powerpoint/2010/main" val="2558362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7ACCDC-44BC-720A-1650-2C3D8E0E05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930B6F-D955-1F85-E96F-BF06580DB08B}"/>
              </a:ext>
            </a:extLst>
          </p:cNvPr>
          <p:cNvSpPr>
            <a:spLocks noGrp="1"/>
          </p:cNvSpPr>
          <p:nvPr>
            <p:ph type="title"/>
          </p:nvPr>
        </p:nvSpPr>
        <p:spPr/>
        <p:txBody>
          <a:bodyPr/>
          <a:lstStyle/>
          <a:p>
            <a:r>
              <a:rPr lang="en-GB" dirty="0"/>
              <a:t>Matthew 25 part 1: parable of the 10 virgins</a:t>
            </a:r>
          </a:p>
        </p:txBody>
      </p:sp>
      <p:sp>
        <p:nvSpPr>
          <p:cNvPr id="3" name="Content Placeholder 2">
            <a:extLst>
              <a:ext uri="{FF2B5EF4-FFF2-40B4-BE49-F238E27FC236}">
                <a16:creationId xmlns:a16="http://schemas.microsoft.com/office/drawing/2014/main" id="{916EBE7C-AA2C-E767-0315-8BBF7A2B061B}"/>
              </a:ext>
            </a:extLst>
          </p:cNvPr>
          <p:cNvSpPr>
            <a:spLocks noGrp="1"/>
          </p:cNvSpPr>
          <p:nvPr>
            <p:ph idx="1"/>
          </p:nvPr>
        </p:nvSpPr>
        <p:spPr>
          <a:xfrm>
            <a:off x="838200" y="1371600"/>
            <a:ext cx="10515600" cy="5486400"/>
          </a:xfrm>
        </p:spPr>
        <p:txBody>
          <a:bodyPr>
            <a:normAutofit fontScale="70000" lnSpcReduction="20000"/>
          </a:bodyPr>
          <a:lstStyle/>
          <a:p>
            <a:r>
              <a:rPr lang="en-GB" dirty="0"/>
              <a:t>The Marriage was an arranged Marriage where the fathers of the bride and the groom would come to an agreement.</a:t>
            </a:r>
          </a:p>
          <a:p>
            <a:r>
              <a:rPr lang="en-GB" dirty="0"/>
              <a:t>The father of the groom would pay the bride-price, which is often referred to as a dowry, which contained a legal element of protection for the Bride – it was hers to rely upon for her own protection and could be money or precious gifts, such as those Isaac gave to Rebekah (Genesis 24 v 22). </a:t>
            </a:r>
          </a:p>
          <a:p>
            <a:r>
              <a:rPr lang="en-GB" dirty="0"/>
              <a:t>The Father would agree to pay the bride price, and in the case of the Church – the body of all believers whether Jew or Gentile, also referred to as the ‘Bride of Christ’ – the bride-price the father agreed to pay was the life of His only Son.</a:t>
            </a:r>
          </a:p>
          <a:p>
            <a:r>
              <a:rPr lang="en-GB" dirty="0"/>
              <a:t>Both the Father and the Son had to agree to this – He asked for this bride and the Father paid the Bride price.</a:t>
            </a:r>
          </a:p>
          <a:p>
            <a:r>
              <a:rPr lang="en-GB" dirty="0"/>
              <a:t>The bride price was paid at the cross of Calvary, where Jesus paid it with His own body and blood as agreed with the Father.</a:t>
            </a:r>
          </a:p>
          <a:p>
            <a:r>
              <a:rPr lang="en-GB" dirty="0"/>
              <a:t>God also gave the Holy Spirit to the Bride at Pentecost, providing her with security and gifts that would sustain her.</a:t>
            </a:r>
          </a:p>
          <a:p>
            <a:r>
              <a:rPr lang="en-GB" dirty="0"/>
              <a:t>Having paid the bride price and the betrothal being complete, the Son would then go away for approximately a year (no date was set), during which time He would build her a home – usually an extension to His father’s house.</a:t>
            </a:r>
          </a:p>
          <a:p>
            <a:r>
              <a:rPr lang="en-GB" dirty="0"/>
              <a:t>John 14 v 1 – 3 – “I go to prepare a place for you” &amp; John 16 v 5 – “I am going to Him who sent Me” (back to the Father).</a:t>
            </a:r>
          </a:p>
        </p:txBody>
      </p:sp>
    </p:spTree>
    <p:extLst>
      <p:ext uri="{BB962C8B-B14F-4D97-AF65-F5344CB8AC3E}">
        <p14:creationId xmlns:p14="http://schemas.microsoft.com/office/powerpoint/2010/main" val="3990310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EFFD3-AA6F-2CFD-D819-D530BEFB50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CD5A64-A22C-F8BF-A494-4DD62A74A2AE}"/>
              </a:ext>
            </a:extLst>
          </p:cNvPr>
          <p:cNvSpPr>
            <a:spLocks noGrp="1"/>
          </p:cNvSpPr>
          <p:nvPr>
            <p:ph type="title"/>
          </p:nvPr>
        </p:nvSpPr>
        <p:spPr/>
        <p:txBody>
          <a:bodyPr/>
          <a:lstStyle/>
          <a:p>
            <a:r>
              <a:rPr lang="en-GB" dirty="0"/>
              <a:t>Matthew 25 part 1: parable of the 10 virgins</a:t>
            </a:r>
          </a:p>
        </p:txBody>
      </p:sp>
      <p:sp>
        <p:nvSpPr>
          <p:cNvPr id="3" name="Content Placeholder 2">
            <a:extLst>
              <a:ext uri="{FF2B5EF4-FFF2-40B4-BE49-F238E27FC236}">
                <a16:creationId xmlns:a16="http://schemas.microsoft.com/office/drawing/2014/main" id="{3352F1C1-BC5F-9A64-F5FD-B9698C85059E}"/>
              </a:ext>
            </a:extLst>
          </p:cNvPr>
          <p:cNvSpPr>
            <a:spLocks noGrp="1"/>
          </p:cNvSpPr>
          <p:nvPr>
            <p:ph idx="1"/>
          </p:nvPr>
        </p:nvSpPr>
        <p:spPr>
          <a:xfrm>
            <a:off x="838200" y="1371600"/>
            <a:ext cx="10515600" cy="5486400"/>
          </a:xfrm>
        </p:spPr>
        <p:txBody>
          <a:bodyPr>
            <a:normAutofit fontScale="70000" lnSpcReduction="20000"/>
          </a:bodyPr>
          <a:lstStyle/>
          <a:p>
            <a:r>
              <a:rPr lang="en-GB" dirty="0"/>
              <a:t>In John 16 v 14 – 16 we see the empowering and securing of the Bride and the promise that he will leave (“you will see me no longer”), and His return (“and again a little while and you will see me”).</a:t>
            </a:r>
          </a:p>
          <a:p>
            <a:r>
              <a:rPr lang="en-GB" dirty="0"/>
              <a:t>These are the words a besotted Groom might say to His Bride.</a:t>
            </a:r>
          </a:p>
          <a:p>
            <a:r>
              <a:rPr lang="en-GB" dirty="0"/>
              <a:t>During this period of betrothal, fidelity (faithfulness) was expected from both parties – the only reasons the agreement could be broken was unfaithfulness or death.</a:t>
            </a:r>
          </a:p>
          <a:p>
            <a:r>
              <a:rPr lang="en-GB" dirty="0"/>
              <a:t>There had to be a formal divorce if there was infidelity.</a:t>
            </a:r>
          </a:p>
          <a:p>
            <a:r>
              <a:rPr lang="en-GB" dirty="0"/>
              <a:t>You may recall that Joseph initially thought Mary had been unfaithful to him and sought to send her away secretly to avoid her public disgrace until the Lord sent an angel to inform him that all was in order (Matthew 1 v 19 – 25).</a:t>
            </a:r>
          </a:p>
          <a:p>
            <a:r>
              <a:rPr lang="en-GB" dirty="0"/>
              <a:t>We currently live in the time of Jesus’ betrothal, and we await His return.</a:t>
            </a:r>
          </a:p>
          <a:p>
            <a:r>
              <a:rPr lang="en-GB" dirty="0"/>
              <a:t>When the Groom had completed the home to the Father’s satisfaction, He would then send the son to get His bride.</a:t>
            </a:r>
          </a:p>
          <a:p>
            <a:r>
              <a:rPr lang="en-GB" dirty="0"/>
              <a:t>“But of that day and hour no one knows, not even the angels of heaven, nor the Son, but the Father alone” (Matthew 24 v 36).</a:t>
            </a:r>
          </a:p>
          <a:p>
            <a:r>
              <a:rPr lang="en-GB" dirty="0"/>
              <a:t>In the Jewish wedding, only the father of the groom knew when the son would be sent back to get the bride – even the groom did not know.</a:t>
            </a:r>
          </a:p>
          <a:p>
            <a:r>
              <a:rPr lang="en-GB" dirty="0"/>
              <a:t>The Bride would keep herself pure and only for him and await His return. </a:t>
            </a:r>
            <a:r>
              <a:rPr lang="en-GB" b="1" dirty="0">
                <a:solidFill>
                  <a:srgbClr val="FF0000"/>
                </a:solidFill>
              </a:rPr>
              <a:t>We await His return! Are we keeping ourselves pure?</a:t>
            </a:r>
          </a:p>
        </p:txBody>
      </p:sp>
    </p:spTree>
    <p:extLst>
      <p:ext uri="{BB962C8B-B14F-4D97-AF65-F5344CB8AC3E}">
        <p14:creationId xmlns:p14="http://schemas.microsoft.com/office/powerpoint/2010/main" val="1800792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401569-D148-FE14-0528-E1054103E5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39755D-919C-F981-024B-EB0C4977EFD4}"/>
              </a:ext>
            </a:extLst>
          </p:cNvPr>
          <p:cNvSpPr>
            <a:spLocks noGrp="1"/>
          </p:cNvSpPr>
          <p:nvPr>
            <p:ph type="title"/>
          </p:nvPr>
        </p:nvSpPr>
        <p:spPr/>
        <p:txBody>
          <a:bodyPr/>
          <a:lstStyle/>
          <a:p>
            <a:r>
              <a:rPr lang="en-GB" dirty="0"/>
              <a:t>Matthew 25 part 1: parable of the 10 virgins</a:t>
            </a:r>
          </a:p>
        </p:txBody>
      </p:sp>
      <p:sp>
        <p:nvSpPr>
          <p:cNvPr id="3" name="Content Placeholder 2">
            <a:extLst>
              <a:ext uri="{FF2B5EF4-FFF2-40B4-BE49-F238E27FC236}">
                <a16:creationId xmlns:a16="http://schemas.microsoft.com/office/drawing/2014/main" id="{9B4349F3-B978-62CE-82B9-812C34DD612F}"/>
              </a:ext>
            </a:extLst>
          </p:cNvPr>
          <p:cNvSpPr>
            <a:spLocks noGrp="1"/>
          </p:cNvSpPr>
          <p:nvPr>
            <p:ph idx="1"/>
          </p:nvPr>
        </p:nvSpPr>
        <p:spPr>
          <a:xfrm>
            <a:off x="838200" y="1371600"/>
            <a:ext cx="10515600" cy="5486400"/>
          </a:xfrm>
        </p:spPr>
        <p:txBody>
          <a:bodyPr>
            <a:normAutofit fontScale="62500" lnSpcReduction="20000"/>
          </a:bodyPr>
          <a:lstStyle/>
          <a:p>
            <a:r>
              <a:rPr lang="en-GB" dirty="0"/>
              <a:t>The bride, during this period of waiting, would gather around her the bridesmaids/companions (virgins), who would also eagerly await the Groom’s reappearance. Their job was to prepare the bride.</a:t>
            </a:r>
          </a:p>
          <a:p>
            <a:r>
              <a:rPr lang="en-GB" dirty="0"/>
              <a:t>The job of the Jews was to be the source of salvation to an unbelieving (Gentile) world – “salvation is from the Jews” (John 4 v 22) – </a:t>
            </a:r>
            <a:r>
              <a:rPr lang="en-GB" dirty="0">
                <a:solidFill>
                  <a:srgbClr val="FF0000"/>
                </a:solidFill>
              </a:rPr>
              <a:t>they were to prepare the bride of Christ. </a:t>
            </a:r>
            <a:r>
              <a:rPr lang="en-GB">
                <a:solidFill>
                  <a:srgbClr val="FF0000"/>
                </a:solidFill>
              </a:rPr>
              <a:t>And be </a:t>
            </a:r>
            <a:r>
              <a:rPr lang="en-GB" dirty="0">
                <a:solidFill>
                  <a:srgbClr val="FF0000"/>
                </a:solidFill>
              </a:rPr>
              <a:t>a </a:t>
            </a:r>
            <a:r>
              <a:rPr lang="en-GB">
                <a:solidFill>
                  <a:srgbClr val="FF0000"/>
                </a:solidFill>
              </a:rPr>
              <a:t>light to the Gentiles</a:t>
            </a:r>
            <a:endParaRPr lang="en-GB" dirty="0">
              <a:solidFill>
                <a:srgbClr val="FF0000"/>
              </a:solidFill>
            </a:endParaRPr>
          </a:p>
          <a:p>
            <a:r>
              <a:rPr lang="en-GB" dirty="0"/>
              <a:t>Once the dwelling in the Father’s house was complete the Groom would return suddenly and at night to ‘snatch away’ (</a:t>
            </a:r>
            <a:r>
              <a:rPr lang="en-GB" dirty="0" err="1"/>
              <a:t>Harpazo</a:t>
            </a:r>
            <a:r>
              <a:rPr lang="en-GB" dirty="0"/>
              <a:t> or rapture) His bride.</a:t>
            </a:r>
          </a:p>
          <a:p>
            <a:r>
              <a:rPr lang="en-GB" dirty="0"/>
              <a:t>The bride was expected to be ready, along with her bridesmaids.</a:t>
            </a:r>
          </a:p>
          <a:p>
            <a:r>
              <a:rPr lang="en-GB" dirty="0"/>
              <a:t>We should note that whilst the day and hour was not clear, the bride knew that it would be about a year. As the year came to its end, vigilance would increase.</a:t>
            </a:r>
          </a:p>
          <a:p>
            <a:r>
              <a:rPr lang="en-GB" dirty="0"/>
              <a:t>When he arrived to snatch her away, at night (John 9 v 4 – night is coming when no man can work: act while you have the day), they would need torches and sufficient oil to keep their way lit up as they made a journey (a celebratory procession) in the darkness to the Father’s house and to their new dwelling place.</a:t>
            </a:r>
          </a:p>
          <a:p>
            <a:r>
              <a:rPr lang="en-GB" dirty="0"/>
              <a:t>In the parable, they were all sleeping, as one would expect, when the cry went up at midnight, “The Bridegroom is here – come out to meet Him!”</a:t>
            </a:r>
          </a:p>
          <a:p>
            <a:r>
              <a:rPr lang="en-GB" dirty="0"/>
              <a:t>Immediately there would be some kind of flurry of activity to get dressed and light the torches to go out to meet Him.</a:t>
            </a:r>
          </a:p>
          <a:p>
            <a:r>
              <a:rPr lang="en-GB" dirty="0"/>
              <a:t>These would not have been torches in the sense that we know them, or even oil lamps such as we are familiar with.</a:t>
            </a:r>
          </a:p>
          <a:p>
            <a:r>
              <a:rPr lang="en-GB" dirty="0"/>
              <a:t>They would have been more of the kind that we see in films depicting a bygone age with a wooden staff with rags of wadding of some kind at the top, which would be soaked in olive oil and set alight.  They would also carry a flask of oil to replenish the torch enroute if necessary.</a:t>
            </a:r>
          </a:p>
          <a:p>
            <a:pPr marL="0" indent="0">
              <a:buNone/>
            </a:pPr>
            <a:endParaRPr lang="en-GB" dirty="0"/>
          </a:p>
          <a:p>
            <a:endParaRPr lang="en-GB" dirty="0"/>
          </a:p>
        </p:txBody>
      </p:sp>
    </p:spTree>
    <p:extLst>
      <p:ext uri="{BB962C8B-B14F-4D97-AF65-F5344CB8AC3E}">
        <p14:creationId xmlns:p14="http://schemas.microsoft.com/office/powerpoint/2010/main" val="2818062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BF195-690D-D3B5-75AA-F93A7F82B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B0039A-8A97-4595-30D7-A3D336C7A727}"/>
              </a:ext>
            </a:extLst>
          </p:cNvPr>
          <p:cNvSpPr>
            <a:spLocks noGrp="1"/>
          </p:cNvSpPr>
          <p:nvPr>
            <p:ph type="title"/>
          </p:nvPr>
        </p:nvSpPr>
        <p:spPr/>
        <p:txBody>
          <a:bodyPr/>
          <a:lstStyle/>
          <a:p>
            <a:r>
              <a:rPr lang="en-GB" dirty="0"/>
              <a:t>Matthew 25 part 1: parable of the 10 virgins</a:t>
            </a:r>
          </a:p>
        </p:txBody>
      </p:sp>
      <p:sp>
        <p:nvSpPr>
          <p:cNvPr id="3" name="Content Placeholder 2">
            <a:extLst>
              <a:ext uri="{FF2B5EF4-FFF2-40B4-BE49-F238E27FC236}">
                <a16:creationId xmlns:a16="http://schemas.microsoft.com/office/drawing/2014/main" id="{8FF54E8D-7EFB-02F9-6213-F4BE50829D0A}"/>
              </a:ext>
            </a:extLst>
          </p:cNvPr>
          <p:cNvSpPr>
            <a:spLocks noGrp="1"/>
          </p:cNvSpPr>
          <p:nvPr>
            <p:ph idx="1"/>
          </p:nvPr>
        </p:nvSpPr>
        <p:spPr>
          <a:xfrm>
            <a:off x="435429" y="1371600"/>
            <a:ext cx="11397341" cy="5486400"/>
          </a:xfrm>
        </p:spPr>
        <p:txBody>
          <a:bodyPr>
            <a:normAutofit fontScale="62500" lnSpcReduction="20000"/>
          </a:bodyPr>
          <a:lstStyle/>
          <a:p>
            <a:r>
              <a:rPr lang="en-GB" dirty="0"/>
              <a:t>They would then have a procession through the streets by torchlight, back to the Groom’s home.</a:t>
            </a:r>
          </a:p>
          <a:p>
            <a:r>
              <a:rPr lang="en-GB" dirty="0"/>
              <a:t>The wise or prudent virgins were all ready to go, but the foolish ones had neglected to ensure that they had oil.</a:t>
            </a:r>
          </a:p>
          <a:p>
            <a:r>
              <a:rPr lang="en-GB" dirty="0"/>
              <a:t>To follow the analogy through biblical eyes. The oil was always a metaphor for God’s anointing and, by extension, the Holy Spirit.</a:t>
            </a:r>
          </a:p>
          <a:p>
            <a:r>
              <a:rPr lang="en-GB" dirty="0"/>
              <a:t>The light given by the torches here is a metaphor for the Word of God. </a:t>
            </a:r>
          </a:p>
          <a:p>
            <a:r>
              <a:rPr lang="en-GB" dirty="0"/>
              <a:t>Psalm 119 v 105 gives us this concept for His written word, and in the end (Revelation 22 v 5) , we see the ‘Living Word’ (Jesus) illuminating the earth (also 1 John 1 v 5, John 1 v 5 &amp; 8 v 12).</a:t>
            </a:r>
          </a:p>
          <a:p>
            <a:r>
              <a:rPr lang="en-GB" dirty="0"/>
              <a:t>To these Jewish disciples (followers), this analogy would scream at them of a marriage ceremony with which they were very familiar.</a:t>
            </a:r>
          </a:p>
          <a:p>
            <a:r>
              <a:rPr lang="en-GB" dirty="0"/>
              <a:t>The very worst thing a bridesmaid could do was not be ready with oil in her lamp (analogous with us being already full of The Holy Spirit and His word when He comes). </a:t>
            </a:r>
            <a:r>
              <a:rPr lang="en-GB" b="1" dirty="0">
                <a:solidFill>
                  <a:srgbClr val="FF0000"/>
                </a:solidFill>
              </a:rPr>
              <a:t>Imagine missing the wedding of the King!</a:t>
            </a:r>
          </a:p>
          <a:p>
            <a:r>
              <a:rPr lang="en-GB" dirty="0"/>
              <a:t>The point made here is that we have personal responsibility to ensure we are ready (saved and discipled). </a:t>
            </a:r>
          </a:p>
          <a:p>
            <a:r>
              <a:rPr lang="en-GB" dirty="0"/>
              <a:t>We cannot get by on ‘piggy-back’ faith: discipleship takes time and commitment.</a:t>
            </a:r>
          </a:p>
          <a:p>
            <a:r>
              <a:rPr lang="en-GB" dirty="0"/>
              <a:t>There are folk who believe they are Christians because they attend church (some also believe they are Christians even though they do not).</a:t>
            </a:r>
          </a:p>
          <a:p>
            <a:r>
              <a:rPr lang="en-GB" dirty="0"/>
              <a:t>One can sit in a library without understanding a single word contained in its books.</a:t>
            </a:r>
          </a:p>
          <a:p>
            <a:r>
              <a:rPr lang="en-GB" dirty="0"/>
              <a:t>The development of one’s faith is a personal responsibility.</a:t>
            </a:r>
          </a:p>
          <a:p>
            <a:r>
              <a:rPr lang="en-GB" dirty="0"/>
              <a:t>Once saved, the rewards (crowns) or lack thereof will be directly related to the sincerity of heart and diligence with which we have sought to stay close to Him (2 Chronicles 15 v 4 – 7).</a:t>
            </a:r>
          </a:p>
        </p:txBody>
      </p:sp>
    </p:spTree>
    <p:extLst>
      <p:ext uri="{BB962C8B-B14F-4D97-AF65-F5344CB8AC3E}">
        <p14:creationId xmlns:p14="http://schemas.microsoft.com/office/powerpoint/2010/main" val="738966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E13669-1207-AC91-5F6E-67DE35AC46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3C5B69-11C5-85CE-92B2-75DADDE13635}"/>
              </a:ext>
            </a:extLst>
          </p:cNvPr>
          <p:cNvSpPr>
            <a:spLocks noGrp="1"/>
          </p:cNvSpPr>
          <p:nvPr>
            <p:ph type="title"/>
          </p:nvPr>
        </p:nvSpPr>
        <p:spPr/>
        <p:txBody>
          <a:bodyPr/>
          <a:lstStyle/>
          <a:p>
            <a:r>
              <a:rPr lang="en-GB" dirty="0"/>
              <a:t>Matthew 25 part 1: parable of the 10 virgins</a:t>
            </a:r>
          </a:p>
        </p:txBody>
      </p:sp>
      <p:sp>
        <p:nvSpPr>
          <p:cNvPr id="3" name="Content Placeholder 2">
            <a:extLst>
              <a:ext uri="{FF2B5EF4-FFF2-40B4-BE49-F238E27FC236}">
                <a16:creationId xmlns:a16="http://schemas.microsoft.com/office/drawing/2014/main" id="{FAA5EF5E-CA72-C3A9-2F9A-1964A5955396}"/>
              </a:ext>
            </a:extLst>
          </p:cNvPr>
          <p:cNvSpPr>
            <a:spLocks noGrp="1"/>
          </p:cNvSpPr>
          <p:nvPr>
            <p:ph idx="1"/>
          </p:nvPr>
        </p:nvSpPr>
        <p:spPr>
          <a:xfrm>
            <a:off x="838199" y="1371600"/>
            <a:ext cx="10994571" cy="5486400"/>
          </a:xfrm>
        </p:spPr>
        <p:txBody>
          <a:bodyPr>
            <a:normAutofit fontScale="70000" lnSpcReduction="20000"/>
          </a:bodyPr>
          <a:lstStyle/>
          <a:p>
            <a:r>
              <a:rPr lang="en-GB" dirty="0"/>
              <a:t>In the first three chapters of Revelation, we see 7 letters to 7 churches that existed in turkey at the time of writing (96AD approximately).</a:t>
            </a:r>
          </a:p>
          <a:p>
            <a:r>
              <a:rPr lang="en-GB" dirty="0"/>
              <a:t>In chapter 2 v 7, 11, 17, 29, &amp; 3 v 6, 13 &amp; 22 we see that Jesus outlines the fault and/or the conduct of all seven churches, but places the responsibility for the solution with the individual members in the conduct of their own lives.</a:t>
            </a:r>
          </a:p>
          <a:p>
            <a:r>
              <a:rPr lang="en-GB" dirty="0"/>
              <a:t>He (pronouns are sometimes important – this is singular and includes women) who has an ear let him hear what the Spirit says to the churches.</a:t>
            </a:r>
          </a:p>
          <a:p>
            <a:r>
              <a:rPr lang="en-GB" dirty="0"/>
              <a:t>We might often wonder what our calling is.</a:t>
            </a:r>
          </a:p>
          <a:p>
            <a:r>
              <a:rPr lang="en-GB" dirty="0"/>
              <a:t>It starts with understanding what the Spirit is saying to us corporately and responding to it individually – being ready.</a:t>
            </a:r>
          </a:p>
          <a:p>
            <a:r>
              <a:rPr lang="en-GB" dirty="0"/>
              <a:t>In the final analysis, God will hold all of us responsible for responding to His betrothal to us by agreeing to the bride price and remaining faithful (saying yes to salvation).</a:t>
            </a:r>
          </a:p>
          <a:p>
            <a:r>
              <a:rPr lang="en-GB" dirty="0"/>
              <a:t>Fathers, as leaders of families are responsible for leading their families in the ways of God, whether saved or not.</a:t>
            </a:r>
          </a:p>
          <a:p>
            <a:r>
              <a:rPr lang="en-GB" dirty="0"/>
              <a:t>Imagine the judgement when, as a father, you reject Christ and then lead your children away from Him (Matthew 18 v 6).</a:t>
            </a:r>
          </a:p>
          <a:p>
            <a:r>
              <a:rPr lang="en-GB" dirty="0"/>
              <a:t>God often intervenes and saves our children anyway, but we see the profound effects of apathy and faithlessness, especially as the Bible tells us that we all know God exists (Romans 1 v 20, Psalm 19 v 1). Unequal yoking  (Being married to an unbeliever) is so hard because one is leading towards God and one is pulling away.</a:t>
            </a:r>
          </a:p>
        </p:txBody>
      </p:sp>
    </p:spTree>
    <p:extLst>
      <p:ext uri="{BB962C8B-B14F-4D97-AF65-F5344CB8AC3E}">
        <p14:creationId xmlns:p14="http://schemas.microsoft.com/office/powerpoint/2010/main" val="558688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0e24a09abe43fe658ecde19a0658d601">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4ac604ebe244e5ba395aa256ee75d83a"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CBBCFA2-9DFF-4DF0-B918-15C61365D52F}"/>
</file>

<file path=customXml/itemProps2.xml><?xml version="1.0" encoding="utf-8"?>
<ds:datastoreItem xmlns:ds="http://schemas.openxmlformats.org/officeDocument/2006/customXml" ds:itemID="{37A02105-7F35-4D2F-8C37-FBEAFA3F3B14}"/>
</file>

<file path=customXml/itemProps3.xml><?xml version="1.0" encoding="utf-8"?>
<ds:datastoreItem xmlns:ds="http://schemas.openxmlformats.org/officeDocument/2006/customXml" ds:itemID="{670BD0CC-B9C8-43C4-A44F-AF781715F0F7}"/>
</file>

<file path=docProps/app.xml><?xml version="1.0" encoding="utf-8"?>
<Properties xmlns="http://schemas.openxmlformats.org/officeDocument/2006/extended-properties" xmlns:vt="http://schemas.openxmlformats.org/officeDocument/2006/docPropsVTypes">
  <TotalTime>6137</TotalTime>
  <Words>2357</Words>
  <Application>Microsoft Office PowerPoint</Application>
  <PresentationFormat>Widescreen</PresentationFormat>
  <Paragraphs>89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25 part 1</vt:lpstr>
      <vt:lpstr>Matthew 25 part 1: parable of the 10 virgins</vt:lpstr>
      <vt:lpstr>Matthew 25 part 1: parable of the 10 virgins</vt:lpstr>
      <vt:lpstr>Matthew 25 part 1: parable of the 10 virgins</vt:lpstr>
      <vt:lpstr>Matthew 25 part 1: parable of the 10 virgins</vt:lpstr>
      <vt:lpstr>Matthew 25 part 1: parable of the 10 virgins</vt:lpstr>
      <vt:lpstr>Matthew 25 part 1: parable of the 10 virgins</vt:lpstr>
      <vt:lpstr>Matthew 25 part 1: parable of the 10 virgins</vt:lpstr>
      <vt:lpstr>Matthew 25 part 1: parable of the 10 virgins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2025-11-04T13:40:02Z</dcterms:created>
  <dcterms:modified xsi:type="dcterms:W3CDTF">2025-11-08T19:57:32Z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