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9" r:id="rId4"/>
    <p:sldId id="260" r:id="rId5"/>
    <p:sldId id="281" r:id="rId6"/>
    <p:sldId id="282" r:id="rId7"/>
    <p:sldId id="272" r:id="rId8"/>
    <p:sldId id="268"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43" autoAdjust="0"/>
    <p:restoredTop sz="94688" autoAdjust="0"/>
  </p:normalViewPr>
  <p:slideViewPr>
    <p:cSldViewPr snapToGrid="0">
      <p:cViewPr varScale="1">
        <p:scale>
          <a:sx n="77" d="100"/>
          <a:sy n="77" d="100"/>
        </p:scale>
        <p:origin x="701" y="58"/>
      </p:cViewPr>
      <p:guideLst/>
    </p:cSldViewPr>
  </p:slideViewPr>
  <p:outlineViewPr>
    <p:cViewPr>
      <p:scale>
        <a:sx n="33" d="100"/>
        <a:sy n="33" d="100"/>
      </p:scale>
      <p:origin x="0" y="-2021"/>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3B5FDC62-CBE8-434D-B5B7-F2DF80D7655F}"/>
    <pc:docChg chg="undo custSel modSld">
      <pc:chgData name="Ray Kelly" userId="fe8bf2b6eea63579" providerId="LiveId" clId="{3B5FDC62-CBE8-434D-B5B7-F2DF80D7655F}" dt="2024-02-03T20:20:39.364" v="8732" actId="20577"/>
      <pc:docMkLst>
        <pc:docMk/>
      </pc:docMkLst>
      <pc:sldChg chg="modSp mod">
        <pc:chgData name="Ray Kelly" userId="fe8bf2b6eea63579" providerId="LiveId" clId="{3B5FDC62-CBE8-434D-B5B7-F2DF80D7655F}" dt="2024-02-02T14:39:02.669" v="6731" actId="20577"/>
        <pc:sldMkLst>
          <pc:docMk/>
          <pc:sldMk cId="3452121601" sldId="256"/>
        </pc:sldMkLst>
        <pc:spChg chg="mod">
          <ac:chgData name="Ray Kelly" userId="fe8bf2b6eea63579" providerId="LiveId" clId="{3B5FDC62-CBE8-434D-B5B7-F2DF80D7655F}" dt="2024-02-02T14:39:02.669" v="6731" actId="20577"/>
          <ac:spMkLst>
            <pc:docMk/>
            <pc:sldMk cId="3452121601" sldId="256"/>
            <ac:spMk id="2" creationId="{C4A1D90E-41D0-B977-20BC-7C60DF096D50}"/>
          </ac:spMkLst>
        </pc:spChg>
        <pc:spChg chg="mod">
          <ac:chgData name="Ray Kelly" userId="fe8bf2b6eea63579" providerId="LiveId" clId="{3B5FDC62-CBE8-434D-B5B7-F2DF80D7655F}" dt="2024-01-29T20:34:16.181" v="26" actId="20577"/>
          <ac:spMkLst>
            <pc:docMk/>
            <pc:sldMk cId="3452121601" sldId="256"/>
            <ac:spMk id="3" creationId="{B42A5B42-F5FD-4ECB-434D-56C805D790BB}"/>
          </ac:spMkLst>
        </pc:spChg>
      </pc:sldChg>
      <pc:sldChg chg="modSp mod">
        <pc:chgData name="Ray Kelly" userId="fe8bf2b6eea63579" providerId="LiveId" clId="{3B5FDC62-CBE8-434D-B5B7-F2DF80D7655F}" dt="2024-01-31T12:53:47.508" v="2542" actId="20577"/>
        <pc:sldMkLst>
          <pc:docMk/>
          <pc:sldMk cId="801285678" sldId="259"/>
        </pc:sldMkLst>
        <pc:spChg chg="mod">
          <ac:chgData name="Ray Kelly" userId="fe8bf2b6eea63579" providerId="LiveId" clId="{3B5FDC62-CBE8-434D-B5B7-F2DF80D7655F}" dt="2024-01-29T20:55:17.211" v="1319" actId="20577"/>
          <ac:spMkLst>
            <pc:docMk/>
            <pc:sldMk cId="801285678" sldId="259"/>
            <ac:spMk id="2" creationId="{EF82F845-D1A9-F1C1-E02E-29B0D3061B6E}"/>
          </ac:spMkLst>
        </pc:spChg>
        <pc:spChg chg="mod">
          <ac:chgData name="Ray Kelly" userId="fe8bf2b6eea63579" providerId="LiveId" clId="{3B5FDC62-CBE8-434D-B5B7-F2DF80D7655F}" dt="2024-01-31T12:53:47.508" v="2542" actId="20577"/>
          <ac:spMkLst>
            <pc:docMk/>
            <pc:sldMk cId="801285678" sldId="259"/>
            <ac:spMk id="3" creationId="{33358E84-CED4-1FE7-E4A5-3687EA68FA77}"/>
          </ac:spMkLst>
        </pc:spChg>
      </pc:sldChg>
      <pc:sldChg chg="modSp mod">
        <pc:chgData name="Ray Kelly" userId="fe8bf2b6eea63579" providerId="LiveId" clId="{3B5FDC62-CBE8-434D-B5B7-F2DF80D7655F}" dt="2024-02-03T20:06:21.432" v="8714" actId="20577"/>
        <pc:sldMkLst>
          <pc:docMk/>
          <pc:sldMk cId="4199590206" sldId="260"/>
        </pc:sldMkLst>
        <pc:spChg chg="mod">
          <ac:chgData name="Ray Kelly" userId="fe8bf2b6eea63579" providerId="LiveId" clId="{3B5FDC62-CBE8-434D-B5B7-F2DF80D7655F}" dt="2024-01-29T20:55:06.547" v="1315" actId="20577"/>
          <ac:spMkLst>
            <pc:docMk/>
            <pc:sldMk cId="4199590206" sldId="260"/>
            <ac:spMk id="2" creationId="{CDA13A8D-20F3-3DCA-8ED3-6B151B91E686}"/>
          </ac:spMkLst>
        </pc:spChg>
        <pc:spChg chg="mod">
          <ac:chgData name="Ray Kelly" userId="fe8bf2b6eea63579" providerId="LiveId" clId="{3B5FDC62-CBE8-434D-B5B7-F2DF80D7655F}" dt="2024-02-03T20:06:21.432" v="8714" actId="20577"/>
          <ac:spMkLst>
            <pc:docMk/>
            <pc:sldMk cId="4199590206" sldId="260"/>
            <ac:spMk id="3" creationId="{3C09090E-E822-BD83-6F88-74393FD8F1D4}"/>
          </ac:spMkLst>
        </pc:spChg>
      </pc:sldChg>
      <pc:sldChg chg="modSp mod">
        <pc:chgData name="Ray Kelly" userId="fe8bf2b6eea63579" providerId="LiveId" clId="{3B5FDC62-CBE8-434D-B5B7-F2DF80D7655F}" dt="2024-02-03T20:20:39.364" v="8732" actId="20577"/>
        <pc:sldMkLst>
          <pc:docMk/>
          <pc:sldMk cId="3253952961" sldId="264"/>
        </pc:sldMkLst>
        <pc:spChg chg="mod">
          <ac:chgData name="Ray Kelly" userId="fe8bf2b6eea63579" providerId="LiveId" clId="{3B5FDC62-CBE8-434D-B5B7-F2DF80D7655F}" dt="2024-01-29T20:56:06.531" v="1324"/>
          <ac:spMkLst>
            <pc:docMk/>
            <pc:sldMk cId="3253952961" sldId="264"/>
            <ac:spMk id="2" creationId="{8828A598-91EE-B32C-D2C2-C073B9D3101B}"/>
          </ac:spMkLst>
        </pc:spChg>
        <pc:spChg chg="mod">
          <ac:chgData name="Ray Kelly" userId="fe8bf2b6eea63579" providerId="LiveId" clId="{3B5FDC62-CBE8-434D-B5B7-F2DF80D7655F}" dt="2024-02-03T20:20:39.364" v="8732" actId="20577"/>
          <ac:spMkLst>
            <pc:docMk/>
            <pc:sldMk cId="3253952961" sldId="264"/>
            <ac:spMk id="3" creationId="{750119FF-2269-043C-31F8-0B9E1F63A0DA}"/>
          </ac:spMkLst>
        </pc:spChg>
      </pc:sldChg>
      <pc:sldChg chg="modSp mod">
        <pc:chgData name="Ray Kelly" userId="fe8bf2b6eea63579" providerId="LiveId" clId="{3B5FDC62-CBE8-434D-B5B7-F2DF80D7655F}" dt="2024-02-03T20:17:27.086" v="8730" actId="20577"/>
        <pc:sldMkLst>
          <pc:docMk/>
          <pc:sldMk cId="4009510510" sldId="268"/>
        </pc:sldMkLst>
        <pc:spChg chg="mod">
          <ac:chgData name="Ray Kelly" userId="fe8bf2b6eea63579" providerId="LiveId" clId="{3B5FDC62-CBE8-434D-B5B7-F2DF80D7655F}" dt="2024-01-29T20:55:59.555" v="1323"/>
          <ac:spMkLst>
            <pc:docMk/>
            <pc:sldMk cId="4009510510" sldId="268"/>
            <ac:spMk id="2" creationId="{610D882E-56D6-A575-326A-2C84BE765C1F}"/>
          </ac:spMkLst>
        </pc:spChg>
        <pc:spChg chg="mod">
          <ac:chgData name="Ray Kelly" userId="fe8bf2b6eea63579" providerId="LiveId" clId="{3B5FDC62-CBE8-434D-B5B7-F2DF80D7655F}" dt="2024-02-03T20:17:27.086" v="8730" actId="20577"/>
          <ac:spMkLst>
            <pc:docMk/>
            <pc:sldMk cId="4009510510" sldId="268"/>
            <ac:spMk id="3" creationId="{37AB71D6-E622-0866-DF21-38A6547DF988}"/>
          </ac:spMkLst>
        </pc:spChg>
      </pc:sldChg>
      <pc:sldChg chg="modSp mod">
        <pc:chgData name="Ray Kelly" userId="fe8bf2b6eea63579" providerId="LiveId" clId="{3B5FDC62-CBE8-434D-B5B7-F2DF80D7655F}" dt="2024-02-03T20:15:55.147" v="8722" actId="20577"/>
        <pc:sldMkLst>
          <pc:docMk/>
          <pc:sldMk cId="2593176791" sldId="272"/>
        </pc:sldMkLst>
        <pc:spChg chg="mod">
          <ac:chgData name="Ray Kelly" userId="fe8bf2b6eea63579" providerId="LiveId" clId="{3B5FDC62-CBE8-434D-B5B7-F2DF80D7655F}" dt="2024-01-29T20:55:50.001" v="1322"/>
          <ac:spMkLst>
            <pc:docMk/>
            <pc:sldMk cId="2593176791" sldId="272"/>
            <ac:spMk id="2" creationId="{10FB6CB6-02BB-806C-AFFF-6C591963DA2B}"/>
          </ac:spMkLst>
        </pc:spChg>
        <pc:spChg chg="mod">
          <ac:chgData name="Ray Kelly" userId="fe8bf2b6eea63579" providerId="LiveId" clId="{3B5FDC62-CBE8-434D-B5B7-F2DF80D7655F}" dt="2024-02-03T20:15:55.147" v="8722" actId="20577"/>
          <ac:spMkLst>
            <pc:docMk/>
            <pc:sldMk cId="2593176791" sldId="272"/>
            <ac:spMk id="3" creationId="{4EA9E719-1D6E-D622-0FBD-BA1F0CC622D0}"/>
          </ac:spMkLst>
        </pc:spChg>
      </pc:sldChg>
      <pc:sldChg chg="modSp mod">
        <pc:chgData name="Ray Kelly" userId="fe8bf2b6eea63579" providerId="LiveId" clId="{3B5FDC62-CBE8-434D-B5B7-F2DF80D7655F}" dt="2024-01-29T20:54:14.150" v="1296" actId="20577"/>
        <pc:sldMkLst>
          <pc:docMk/>
          <pc:sldMk cId="3233085329" sldId="280"/>
        </pc:sldMkLst>
        <pc:spChg chg="mod">
          <ac:chgData name="Ray Kelly" userId="fe8bf2b6eea63579" providerId="LiveId" clId="{3B5FDC62-CBE8-434D-B5B7-F2DF80D7655F}" dt="2024-01-29T20:54:14.150" v="1296" actId="20577"/>
          <ac:spMkLst>
            <pc:docMk/>
            <pc:sldMk cId="3233085329" sldId="280"/>
            <ac:spMk id="3" creationId="{C9F1AB64-0107-3C03-8BA8-5DF1C6CCBD2A}"/>
          </ac:spMkLst>
        </pc:spChg>
      </pc:sldChg>
      <pc:sldChg chg="modSp mod">
        <pc:chgData name="Ray Kelly" userId="fe8bf2b6eea63579" providerId="LiveId" clId="{3B5FDC62-CBE8-434D-B5B7-F2DF80D7655F}" dt="2024-01-31T18:54:26.606" v="4777" actId="20577"/>
        <pc:sldMkLst>
          <pc:docMk/>
          <pc:sldMk cId="2879295980" sldId="281"/>
        </pc:sldMkLst>
        <pc:spChg chg="mod">
          <ac:chgData name="Ray Kelly" userId="fe8bf2b6eea63579" providerId="LiveId" clId="{3B5FDC62-CBE8-434D-B5B7-F2DF80D7655F}" dt="2024-01-29T20:55:31.786" v="1320"/>
          <ac:spMkLst>
            <pc:docMk/>
            <pc:sldMk cId="2879295980" sldId="281"/>
            <ac:spMk id="2" creationId="{8565C8F7-44C0-5732-715E-EAFA66F17DD8}"/>
          </ac:spMkLst>
        </pc:spChg>
        <pc:spChg chg="mod">
          <ac:chgData name="Ray Kelly" userId="fe8bf2b6eea63579" providerId="LiveId" clId="{3B5FDC62-CBE8-434D-B5B7-F2DF80D7655F}" dt="2024-01-31T18:54:26.606" v="4777" actId="20577"/>
          <ac:spMkLst>
            <pc:docMk/>
            <pc:sldMk cId="2879295980" sldId="281"/>
            <ac:spMk id="3" creationId="{518FBF8F-8EAC-3C3A-7468-555106F52764}"/>
          </ac:spMkLst>
        </pc:spChg>
      </pc:sldChg>
      <pc:sldChg chg="modSp mod">
        <pc:chgData name="Ray Kelly" userId="fe8bf2b6eea63579" providerId="LiveId" clId="{3B5FDC62-CBE8-434D-B5B7-F2DF80D7655F}" dt="2024-01-31T19:13:59.768" v="5598" actId="20577"/>
        <pc:sldMkLst>
          <pc:docMk/>
          <pc:sldMk cId="2744764908" sldId="282"/>
        </pc:sldMkLst>
        <pc:spChg chg="mod">
          <ac:chgData name="Ray Kelly" userId="fe8bf2b6eea63579" providerId="LiveId" clId="{3B5FDC62-CBE8-434D-B5B7-F2DF80D7655F}" dt="2024-01-29T20:55:40.597" v="1321"/>
          <ac:spMkLst>
            <pc:docMk/>
            <pc:sldMk cId="2744764908" sldId="282"/>
            <ac:spMk id="2" creationId="{3847194B-3FE4-8317-8823-6EFA330DE765}"/>
          </ac:spMkLst>
        </pc:spChg>
        <pc:spChg chg="mod">
          <ac:chgData name="Ray Kelly" userId="fe8bf2b6eea63579" providerId="LiveId" clId="{3B5FDC62-CBE8-434D-B5B7-F2DF80D7655F}" dt="2024-01-31T19:13:59.768" v="5598" actId="20577"/>
          <ac:spMkLst>
            <pc:docMk/>
            <pc:sldMk cId="2744764908" sldId="282"/>
            <ac:spMk id="3" creationId="{1BF91420-5027-31CF-E868-3C7B409EE90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CE26-2841-B221-DDEB-59F2C76635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2BDF43-004E-9877-6DF0-CFEE593CB5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CA587F8-E616-7F76-D427-9D9416B1273D}"/>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5" name="Footer Placeholder 4">
            <a:extLst>
              <a:ext uri="{FF2B5EF4-FFF2-40B4-BE49-F238E27FC236}">
                <a16:creationId xmlns:a16="http://schemas.microsoft.com/office/drawing/2014/main" id="{3E540BA5-825F-E7A5-35D5-72ACB87B1E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0DD661-82A2-C86B-44E4-A99008B72F09}"/>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903170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E81FF-9980-018D-8483-FE46FAA7F3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7E4203-0E79-59C2-495A-A1AC2F22D1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6FBA5E-83C3-8B56-55A5-21858580101A}"/>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5" name="Footer Placeholder 4">
            <a:extLst>
              <a:ext uri="{FF2B5EF4-FFF2-40B4-BE49-F238E27FC236}">
                <a16:creationId xmlns:a16="http://schemas.microsoft.com/office/drawing/2014/main" id="{75BCE9E3-CA69-8867-BD9A-D070EFB63A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659ED5-ECB7-BF92-28EA-85BD18B82D55}"/>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06348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7C2AA9-81B6-F40A-2F5B-F2C5D2B6224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83E313-BC17-5602-5B76-BBF3C42F38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A5AD2D-76CD-F619-57E6-39A50081ECBB}"/>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5" name="Footer Placeholder 4">
            <a:extLst>
              <a:ext uri="{FF2B5EF4-FFF2-40B4-BE49-F238E27FC236}">
                <a16:creationId xmlns:a16="http://schemas.microsoft.com/office/drawing/2014/main" id="{88F420B0-0D8A-A134-DAC2-DF6771B2BD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130B5C-A539-F7E3-FAF1-E2F368A8466C}"/>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2369495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1ED22-7F64-FE6A-21C6-C1DBB36323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F7A759-A894-B6F8-9290-429843742D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8CB4BC-7901-EC74-7CC9-D0E92A2C3691}"/>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5" name="Footer Placeholder 4">
            <a:extLst>
              <a:ext uri="{FF2B5EF4-FFF2-40B4-BE49-F238E27FC236}">
                <a16:creationId xmlns:a16="http://schemas.microsoft.com/office/drawing/2014/main" id="{D630B250-34B1-472D-20EF-2C566B5427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94736B-4B18-4622-E45E-37419000A25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67895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2DE11-1EBB-5C19-417F-6535001DD7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7EBDBEC-7EA2-B1F8-4000-0122822303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4006C7-2F6C-8E93-3867-02BF7AEF4DB8}"/>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5" name="Footer Placeholder 4">
            <a:extLst>
              <a:ext uri="{FF2B5EF4-FFF2-40B4-BE49-F238E27FC236}">
                <a16:creationId xmlns:a16="http://schemas.microsoft.com/office/drawing/2014/main" id="{AF3E445C-DC05-1163-420A-55F4294355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3E3CFC-0BA2-686A-C007-E839C9DC8BBF}"/>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359240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12725-C1FB-390D-0467-9960BDCFDD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85B424-DC18-C52D-77B0-717BF2F0A7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7EF072-93CE-48DC-CD32-1A88C3C548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8F837F-A5B8-A1E9-38B7-BA842E3A05E2}"/>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6" name="Footer Placeholder 5">
            <a:extLst>
              <a:ext uri="{FF2B5EF4-FFF2-40B4-BE49-F238E27FC236}">
                <a16:creationId xmlns:a16="http://schemas.microsoft.com/office/drawing/2014/main" id="{2F7F5798-5EEF-A79B-F01B-9D18BA4690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FAFBC2-0FE7-6200-8512-94216092D788}"/>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67148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F575B-3676-4947-04C8-8A7E39CDBD0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678DE1D-21D2-3609-661E-6B3F2DC4AD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C39D4C-D823-73D6-5C0C-78782EE645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61EE463-F3CB-E1B5-416B-18A197E2CF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34B2C0-1A7A-F57D-601D-8A245CB2D6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AF5C3E2-187E-5D5A-6CCA-26D1054829BC}"/>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8" name="Footer Placeholder 7">
            <a:extLst>
              <a:ext uri="{FF2B5EF4-FFF2-40B4-BE49-F238E27FC236}">
                <a16:creationId xmlns:a16="http://schemas.microsoft.com/office/drawing/2014/main" id="{E2D20FAF-58E5-85E8-914A-5E218A523B1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EFA7988-6082-CCF8-81FD-9B6417D8A46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791542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BD9FE-37DE-0550-AFFA-40A8DE66A23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BC916DB-6A1F-F504-E7AF-6869403D1251}"/>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4" name="Footer Placeholder 3">
            <a:extLst>
              <a:ext uri="{FF2B5EF4-FFF2-40B4-BE49-F238E27FC236}">
                <a16:creationId xmlns:a16="http://schemas.microsoft.com/office/drawing/2014/main" id="{6423A4EC-17D4-2A26-A8F8-22A2D731879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3D9F62-A6CF-F64E-FB67-EC5FC94004E3}"/>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819437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E310D2-BDCC-D1C8-2BA4-DCC8FC39B86D}"/>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3" name="Footer Placeholder 2">
            <a:extLst>
              <a:ext uri="{FF2B5EF4-FFF2-40B4-BE49-F238E27FC236}">
                <a16:creationId xmlns:a16="http://schemas.microsoft.com/office/drawing/2014/main" id="{27689E2C-BAAB-7764-DE8F-4E980655DAB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8E4B077-3930-C1D4-FECC-D2D527DC7C7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552553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5DE8B-A4BD-7512-2E3E-29C987E344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061A97-6657-2B64-39FA-84A9BBFF1F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AAE5C2-0A42-3DBF-B2D1-56F1230F2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9E89B4-CC8C-0026-6861-3BE507406013}"/>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6" name="Footer Placeholder 5">
            <a:extLst>
              <a:ext uri="{FF2B5EF4-FFF2-40B4-BE49-F238E27FC236}">
                <a16:creationId xmlns:a16="http://schemas.microsoft.com/office/drawing/2014/main" id="{AF842EFD-F7DD-03DE-DD39-3924298E96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D1653A-A509-5C70-93F5-4EA15F1C0E3E}"/>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143859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3B3DD-B88C-AACB-5918-91AEDAA0D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FF0C3EC-E580-BD6C-A118-B866713AC0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84E0A9C-8738-5DBD-88F1-F29D2741EC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C8FEED-E64F-CD44-4299-1D7C0CAFD7B5}"/>
              </a:ext>
            </a:extLst>
          </p:cNvPr>
          <p:cNvSpPr>
            <a:spLocks noGrp="1"/>
          </p:cNvSpPr>
          <p:nvPr>
            <p:ph type="dt" sz="half" idx="10"/>
          </p:nvPr>
        </p:nvSpPr>
        <p:spPr/>
        <p:txBody>
          <a:bodyPr/>
          <a:lstStyle/>
          <a:p>
            <a:fld id="{FFA05E01-355B-4E2E-B475-E8B703EDDE3D}" type="datetimeFigureOut">
              <a:rPr lang="en-GB" smtClean="0"/>
              <a:t>02/02/2024</a:t>
            </a:fld>
            <a:endParaRPr lang="en-GB"/>
          </a:p>
        </p:txBody>
      </p:sp>
      <p:sp>
        <p:nvSpPr>
          <p:cNvPr id="6" name="Footer Placeholder 5">
            <a:extLst>
              <a:ext uri="{FF2B5EF4-FFF2-40B4-BE49-F238E27FC236}">
                <a16:creationId xmlns:a16="http://schemas.microsoft.com/office/drawing/2014/main" id="{FFF167B4-24F6-FD71-A4F5-DC9A5CDFE79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2F7758-0478-B556-9EA7-A5CA744902A4}"/>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4195580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A675D-30EB-AEA9-5722-E608534DBD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FC716E-37CE-0B1A-EA44-DE63FCA1E2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A6EB12-22B1-2893-C821-9C81F84815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05E01-355B-4E2E-B475-E8B703EDDE3D}" type="datetimeFigureOut">
              <a:rPr lang="en-GB" smtClean="0"/>
              <a:t>02/02/2024</a:t>
            </a:fld>
            <a:endParaRPr lang="en-GB"/>
          </a:p>
        </p:txBody>
      </p:sp>
      <p:sp>
        <p:nvSpPr>
          <p:cNvPr id="5" name="Footer Placeholder 4">
            <a:extLst>
              <a:ext uri="{FF2B5EF4-FFF2-40B4-BE49-F238E27FC236}">
                <a16:creationId xmlns:a16="http://schemas.microsoft.com/office/drawing/2014/main" id="{E13E5BFD-F403-3013-17D3-8183E9FAE3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809429D-01E7-9BDD-A2F8-0F1DF114C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280A7-84D0-49BE-8836-36F7EABF4E5D}" type="slidenum">
              <a:rPr lang="en-GB" smtClean="0"/>
              <a:t>‹#›</a:t>
            </a:fld>
            <a:endParaRPr lang="en-GB"/>
          </a:p>
        </p:txBody>
      </p:sp>
    </p:spTree>
    <p:extLst>
      <p:ext uri="{BB962C8B-B14F-4D97-AF65-F5344CB8AC3E}">
        <p14:creationId xmlns:p14="http://schemas.microsoft.com/office/powerpoint/2010/main" val="2326328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1D90E-41D0-B977-20BC-7C60DF096D50}"/>
              </a:ext>
            </a:extLst>
          </p:cNvPr>
          <p:cNvSpPr>
            <a:spLocks noGrp="1"/>
          </p:cNvSpPr>
          <p:nvPr>
            <p:ph type="ctrTitle"/>
          </p:nvPr>
        </p:nvSpPr>
        <p:spPr/>
        <p:txBody>
          <a:bodyPr>
            <a:normAutofit/>
          </a:bodyPr>
          <a:lstStyle/>
          <a:p>
            <a:pPr algn="l" rtl="0"/>
            <a:r>
              <a:rPr lang="en-GB" dirty="0"/>
              <a:t>Matthew 9 v 18 - 26</a:t>
            </a:r>
            <a:br>
              <a:rPr lang="en-GB" b="0" i="0" u="none" strike="noStrike" baseline="0" dirty="0">
                <a:solidFill>
                  <a:srgbClr val="0000FF"/>
                </a:solidFill>
              </a:rPr>
            </a:br>
            <a:endParaRPr lang="en-GB" dirty="0"/>
          </a:p>
        </p:txBody>
      </p:sp>
      <p:sp>
        <p:nvSpPr>
          <p:cNvPr id="3" name="Subtitle 2">
            <a:extLst>
              <a:ext uri="{FF2B5EF4-FFF2-40B4-BE49-F238E27FC236}">
                <a16:creationId xmlns:a16="http://schemas.microsoft.com/office/drawing/2014/main" id="{B42A5B42-F5FD-4ECB-434D-56C805D790BB}"/>
              </a:ext>
            </a:extLst>
          </p:cNvPr>
          <p:cNvSpPr>
            <a:spLocks noGrp="1"/>
          </p:cNvSpPr>
          <p:nvPr>
            <p:ph type="subTitle" idx="1"/>
          </p:nvPr>
        </p:nvSpPr>
        <p:spPr>
          <a:xfrm>
            <a:off x="1524000" y="3602038"/>
            <a:ext cx="9144000" cy="2387600"/>
          </a:xfrm>
        </p:spPr>
        <p:txBody>
          <a:bodyPr>
            <a:normAutofit/>
          </a:bodyPr>
          <a:lstStyle/>
          <a:p>
            <a:r>
              <a:rPr lang="en-GB" sz="4400" dirty="0"/>
              <a:t>Miracles of healing</a:t>
            </a:r>
            <a:endParaRPr lang="en-GB" dirty="0"/>
          </a:p>
        </p:txBody>
      </p:sp>
    </p:spTree>
    <p:extLst>
      <p:ext uri="{BB962C8B-B14F-4D97-AF65-F5344CB8AC3E}">
        <p14:creationId xmlns:p14="http://schemas.microsoft.com/office/powerpoint/2010/main" val="3452121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47BC2-14F7-081E-3FE5-239AF8AA1C85}"/>
              </a:ext>
            </a:extLst>
          </p:cNvPr>
          <p:cNvSpPr>
            <a:spLocks noGrp="1"/>
          </p:cNvSpPr>
          <p:nvPr>
            <p:ph type="title"/>
          </p:nvPr>
        </p:nvSpPr>
        <p:spPr/>
        <p:txBody>
          <a:bodyPr/>
          <a:lstStyle/>
          <a:p>
            <a:r>
              <a:rPr lang="en-GB" b="1" dirty="0"/>
              <a:t>INTRODUCTION</a:t>
            </a:r>
          </a:p>
        </p:txBody>
      </p:sp>
      <p:sp>
        <p:nvSpPr>
          <p:cNvPr id="3" name="Content Placeholder 2">
            <a:extLst>
              <a:ext uri="{FF2B5EF4-FFF2-40B4-BE49-F238E27FC236}">
                <a16:creationId xmlns:a16="http://schemas.microsoft.com/office/drawing/2014/main" id="{C9F1AB64-0107-3C03-8BA8-5DF1C6CCBD2A}"/>
              </a:ext>
            </a:extLst>
          </p:cNvPr>
          <p:cNvSpPr>
            <a:spLocks noGrp="1"/>
          </p:cNvSpPr>
          <p:nvPr>
            <p:ph idx="1"/>
          </p:nvPr>
        </p:nvSpPr>
        <p:spPr>
          <a:xfrm>
            <a:off x="838200" y="1192696"/>
            <a:ext cx="10515600" cy="5546033"/>
          </a:xfrm>
        </p:spPr>
        <p:txBody>
          <a:bodyPr>
            <a:normAutofit fontScale="77500" lnSpcReduction="20000"/>
          </a:bodyPr>
          <a:lstStyle/>
          <a:p>
            <a:r>
              <a:rPr lang="en-GB" dirty="0"/>
              <a:t>We reached the point where the 2</a:t>
            </a:r>
            <a:r>
              <a:rPr lang="en-GB" baseline="30000" dirty="0"/>
              <a:t>nd</a:t>
            </a:r>
            <a:r>
              <a:rPr lang="en-GB" dirty="0"/>
              <a:t> phase of the investigation of Jesus as a credible candidate for Messiah had started – the interrogation phase.</a:t>
            </a:r>
          </a:p>
          <a:p>
            <a:r>
              <a:rPr lang="en-GB" dirty="0"/>
              <a:t>He had been questioned about fasting and at that juncture, had identified Himself as ‘The Bridegroom’.</a:t>
            </a:r>
          </a:p>
          <a:p>
            <a:r>
              <a:rPr lang="en-GB" dirty="0"/>
              <a:t>We discussed the parallel between Jesus as the bridegroom of the church and the conduct of a Jewish wedding.</a:t>
            </a:r>
          </a:p>
          <a:p>
            <a:r>
              <a:rPr lang="en-GB" dirty="0"/>
              <a:t>He had come for the betrothal, to pay the bride price – His own life.</a:t>
            </a:r>
          </a:p>
          <a:p>
            <a:r>
              <a:rPr lang="en-GB" dirty="0"/>
              <a:t>He would go away for a time but would return for the wedding feast at some future time.</a:t>
            </a:r>
          </a:p>
          <a:p>
            <a:r>
              <a:rPr lang="en-GB" dirty="0"/>
              <a:t>A useful part of the parallel that we did not discuss last week was that the Father of the bride would decide when he was happy with the arrangements in the dwelling place, to send his son back to get his bride and bring her to the wedding feast.</a:t>
            </a:r>
          </a:p>
          <a:p>
            <a:r>
              <a:rPr lang="en-GB" dirty="0"/>
              <a:t>So only the father knew when the second coming would be, not the son</a:t>
            </a:r>
          </a:p>
          <a:p>
            <a:r>
              <a:rPr lang="en-GB" dirty="0"/>
              <a:t>This is as described for the second coming in Matthew 24 v 36.</a:t>
            </a:r>
          </a:p>
          <a:p>
            <a:r>
              <a:rPr lang="en-GB" dirty="0"/>
              <a:t>Jesus then challenged the Scribes’ and the Pharisees’ heart before God by directing them to study and learn from Hosea 6 and used the analogy of a patch of new cloth on an old garment or putting new wine in old wineskins.</a:t>
            </a:r>
          </a:p>
          <a:p>
            <a:r>
              <a:rPr lang="en-GB" dirty="0"/>
              <a:t>The heart had to be renewed before the New Covenant and the New Wine of the Holy Spirit could be enjoyed.</a:t>
            </a:r>
          </a:p>
        </p:txBody>
      </p:sp>
    </p:spTree>
    <p:extLst>
      <p:ext uri="{BB962C8B-B14F-4D97-AF65-F5344CB8AC3E}">
        <p14:creationId xmlns:p14="http://schemas.microsoft.com/office/powerpoint/2010/main" val="3233085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2F845-D1A9-F1C1-E02E-29B0D3061B6E}"/>
              </a:ext>
            </a:extLst>
          </p:cNvPr>
          <p:cNvSpPr>
            <a:spLocks noGrp="1"/>
          </p:cNvSpPr>
          <p:nvPr>
            <p:ph type="title"/>
          </p:nvPr>
        </p:nvSpPr>
        <p:spPr/>
        <p:txBody>
          <a:bodyPr/>
          <a:lstStyle/>
          <a:p>
            <a:r>
              <a:rPr lang="en-GB" dirty="0"/>
              <a:t>Matthew 9 verses 18 - 38</a:t>
            </a:r>
            <a:endParaRPr lang="en-GB" b="1" dirty="0"/>
          </a:p>
        </p:txBody>
      </p:sp>
      <p:sp>
        <p:nvSpPr>
          <p:cNvPr id="3" name="Content Placeholder 2">
            <a:extLst>
              <a:ext uri="{FF2B5EF4-FFF2-40B4-BE49-F238E27FC236}">
                <a16:creationId xmlns:a16="http://schemas.microsoft.com/office/drawing/2014/main" id="{33358E84-CED4-1FE7-E4A5-3687EA68FA77}"/>
              </a:ext>
            </a:extLst>
          </p:cNvPr>
          <p:cNvSpPr>
            <a:spLocks noGrp="1"/>
          </p:cNvSpPr>
          <p:nvPr>
            <p:ph idx="1"/>
          </p:nvPr>
        </p:nvSpPr>
        <p:spPr>
          <a:xfrm>
            <a:off x="838200" y="1291472"/>
            <a:ext cx="10515600" cy="5566528"/>
          </a:xfrm>
        </p:spPr>
        <p:txBody>
          <a:bodyPr>
            <a:noAutofit/>
          </a:bodyPr>
          <a:lstStyle/>
          <a:p>
            <a:r>
              <a:rPr lang="en-GB" sz="2000" dirty="0"/>
              <a:t>As is the pattern of this Gospel, Matthew records after this bit of Jesus’ teaching that he performed a series of miracles.</a:t>
            </a:r>
          </a:p>
          <a:p>
            <a:r>
              <a:rPr lang="en-GB" sz="2000" dirty="0"/>
              <a:t>We learn that a ‘ruler’ – a synagogue or Temple official – came to Him whilst He was saying these things to the gathering of inquisitors.</a:t>
            </a:r>
          </a:p>
          <a:p>
            <a:r>
              <a:rPr lang="en-GB" sz="2000" dirty="0"/>
              <a:t>This event is recorded in three of the Gospels: Matthew chapter 9 v 18, Mark chapter 5 v 21 and Luke chapter 8 v 40.</a:t>
            </a:r>
          </a:p>
          <a:p>
            <a:r>
              <a:rPr lang="en-GB" sz="2000" dirty="0"/>
              <a:t>By conflating these accounts, we know that the ‘ruler’ spoken of was a man called Jairus.</a:t>
            </a:r>
          </a:p>
          <a:p>
            <a:r>
              <a:rPr lang="en-GB" sz="2000" dirty="0"/>
              <a:t>The name means, ‘God Enlightens’ and clearly Jairus had received some enlightenment because he believed that Jesus was able to raise his daughter who was either very near death or had actually died.</a:t>
            </a:r>
          </a:p>
          <a:p>
            <a:r>
              <a:rPr lang="en-GB" sz="2000" dirty="0"/>
              <a:t>From all the accounts it seems he had no doubt about this, so he was fully convinced that Jesus wielded divine power.</a:t>
            </a:r>
          </a:p>
          <a:p>
            <a:r>
              <a:rPr lang="en-GB" sz="2000" dirty="0"/>
              <a:t>Jesus, it seems, readily agreed to go with him and raise up his daughter</a:t>
            </a:r>
          </a:p>
          <a:p>
            <a:r>
              <a:rPr lang="en-GB" sz="2000" dirty="0"/>
              <a:t>However, on the way to Jairus’ house, Jesus was delayed by a woman who needed healing.</a:t>
            </a:r>
          </a:p>
          <a:p>
            <a:r>
              <a:rPr lang="en-GB" sz="2000" dirty="0"/>
              <a:t>It was during that delay, it seems, that Jairus’ daughter died.</a:t>
            </a:r>
          </a:p>
          <a:p>
            <a:r>
              <a:rPr lang="en-GB" sz="2000" dirty="0"/>
              <a:t>A point to remember is  that when you are almighty God, there is no rush – all things are possible.</a:t>
            </a:r>
          </a:p>
          <a:p>
            <a:endParaRPr lang="en-GB" sz="2000" dirty="0"/>
          </a:p>
        </p:txBody>
      </p:sp>
    </p:spTree>
    <p:extLst>
      <p:ext uri="{BB962C8B-B14F-4D97-AF65-F5344CB8AC3E}">
        <p14:creationId xmlns:p14="http://schemas.microsoft.com/office/powerpoint/2010/main" val="80128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13A8D-20F3-3DCA-8ED3-6B151B91E686}"/>
              </a:ext>
            </a:extLst>
          </p:cNvPr>
          <p:cNvSpPr>
            <a:spLocks noGrp="1"/>
          </p:cNvSpPr>
          <p:nvPr>
            <p:ph type="title"/>
          </p:nvPr>
        </p:nvSpPr>
        <p:spPr/>
        <p:txBody>
          <a:bodyPr/>
          <a:lstStyle/>
          <a:p>
            <a:r>
              <a:rPr lang="en-GB" dirty="0"/>
              <a:t>Matthew 9 verses 18 - 38</a:t>
            </a:r>
          </a:p>
        </p:txBody>
      </p:sp>
      <p:sp>
        <p:nvSpPr>
          <p:cNvPr id="3" name="Content Placeholder 2">
            <a:extLst>
              <a:ext uri="{FF2B5EF4-FFF2-40B4-BE49-F238E27FC236}">
                <a16:creationId xmlns:a16="http://schemas.microsoft.com/office/drawing/2014/main" id="{3C09090E-E822-BD83-6F88-74393FD8F1D4}"/>
              </a:ext>
            </a:extLst>
          </p:cNvPr>
          <p:cNvSpPr>
            <a:spLocks noGrp="1"/>
          </p:cNvSpPr>
          <p:nvPr>
            <p:ph idx="1"/>
          </p:nvPr>
        </p:nvSpPr>
        <p:spPr>
          <a:xfrm>
            <a:off x="141401" y="1231735"/>
            <a:ext cx="11943761" cy="5433015"/>
          </a:xfrm>
        </p:spPr>
        <p:txBody>
          <a:bodyPr>
            <a:noAutofit/>
          </a:bodyPr>
          <a:lstStyle/>
          <a:p>
            <a:r>
              <a:rPr lang="en-GB" sz="2200" dirty="0"/>
              <a:t>So, the woman who has had a vaginal haemorrhage for 12 years (Jairus’ daughter was also 12 years old – 12 is the biblical number of governmental perfection), touches the hem of His garment.</a:t>
            </a:r>
          </a:p>
          <a:p>
            <a:r>
              <a:rPr lang="en-GB" sz="2200" dirty="0"/>
              <a:t>It is worthy of note that Jesus did not disregard the woman in favour of the wealthy and eminent official. They were both equally valuable in His sight.</a:t>
            </a:r>
          </a:p>
          <a:p>
            <a:r>
              <a:rPr lang="en-GB" sz="2200" dirty="0"/>
              <a:t>Given that we have already seen that Jesus did not have to be there to effect a cure, we can presume that the death of this child provided an even more compelling witness to Jesus’ divinity.</a:t>
            </a:r>
          </a:p>
          <a:p>
            <a:r>
              <a:rPr lang="en-GB" sz="2200" dirty="0"/>
              <a:t>So, the woman that touched His garment sought to approach Him unnoticed (unlike Jairus).</a:t>
            </a:r>
          </a:p>
          <a:p>
            <a:r>
              <a:rPr lang="en-GB" sz="2200" dirty="0"/>
              <a:t>Reaching through the crowd for a clandestine touch.</a:t>
            </a:r>
          </a:p>
          <a:p>
            <a:r>
              <a:rPr lang="en-GB" sz="2200" dirty="0"/>
              <a:t>She believed so fervently in His power that simply to touch Him would be sufficient for her to receive healing.</a:t>
            </a:r>
          </a:p>
          <a:p>
            <a:r>
              <a:rPr lang="en-GB" sz="2200" dirty="0"/>
              <a:t>A typical robe Jesus would have worn would have had a tassel on each corner and a braided band around the hem. It was likely the tassels or braided band that she touched.</a:t>
            </a:r>
          </a:p>
          <a:p>
            <a:r>
              <a:rPr lang="en-GB" sz="2200" dirty="0"/>
              <a:t>Those gathered around exclaimed when Jesus said , “who touched me”, because of the pressing crowd that was jostling Him. “Of course people have touched you!” “Look at the number pressing in upon you!”</a:t>
            </a:r>
          </a:p>
        </p:txBody>
      </p:sp>
    </p:spTree>
    <p:extLst>
      <p:ext uri="{BB962C8B-B14F-4D97-AF65-F5344CB8AC3E}">
        <p14:creationId xmlns:p14="http://schemas.microsoft.com/office/powerpoint/2010/main" val="4199590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5C8F7-44C0-5732-715E-EAFA66F17DD8}"/>
              </a:ext>
            </a:extLst>
          </p:cNvPr>
          <p:cNvSpPr>
            <a:spLocks noGrp="1"/>
          </p:cNvSpPr>
          <p:nvPr>
            <p:ph type="title"/>
          </p:nvPr>
        </p:nvSpPr>
        <p:spPr/>
        <p:txBody>
          <a:bodyPr/>
          <a:lstStyle/>
          <a:p>
            <a:r>
              <a:rPr lang="en-GB" dirty="0"/>
              <a:t>Matthew 9 verses 18 - 38</a:t>
            </a:r>
          </a:p>
        </p:txBody>
      </p:sp>
      <p:sp>
        <p:nvSpPr>
          <p:cNvPr id="3" name="Content Placeholder 2">
            <a:extLst>
              <a:ext uri="{FF2B5EF4-FFF2-40B4-BE49-F238E27FC236}">
                <a16:creationId xmlns:a16="http://schemas.microsoft.com/office/drawing/2014/main" id="{518FBF8F-8EAC-3C3A-7468-555106F52764}"/>
              </a:ext>
            </a:extLst>
          </p:cNvPr>
          <p:cNvSpPr>
            <a:spLocks noGrp="1"/>
          </p:cNvSpPr>
          <p:nvPr>
            <p:ph idx="1"/>
          </p:nvPr>
        </p:nvSpPr>
        <p:spPr>
          <a:xfrm>
            <a:off x="838200" y="1272210"/>
            <a:ext cx="10515600" cy="5585790"/>
          </a:xfrm>
        </p:spPr>
        <p:txBody>
          <a:bodyPr>
            <a:normAutofit fontScale="85000" lnSpcReduction="10000"/>
          </a:bodyPr>
          <a:lstStyle/>
          <a:p>
            <a:r>
              <a:rPr lang="en-GB" sz="2400" dirty="0"/>
              <a:t>Of course, this touch was different.</a:t>
            </a:r>
          </a:p>
          <a:p>
            <a:r>
              <a:rPr lang="en-GB" sz="2400" dirty="0"/>
              <a:t>It was intentional and purposeful: it was an expression of faith.</a:t>
            </a:r>
          </a:p>
          <a:p>
            <a:r>
              <a:rPr lang="en-GB" sz="2400" dirty="0"/>
              <a:t>There is a model in this for us in that those who reach out to Him from among the atheist majority never go unnoticed, even when they are trying to stay out of the public eye.</a:t>
            </a:r>
          </a:p>
          <a:p>
            <a:r>
              <a:rPr lang="en-GB" sz="2400" dirty="0"/>
              <a:t>This woman was probably trying to keep a low profile because of shame.</a:t>
            </a:r>
          </a:p>
          <a:p>
            <a:r>
              <a:rPr lang="en-GB" sz="2400" dirty="0"/>
              <a:t>She had suffered the same status as a Leper for 12 years.</a:t>
            </a:r>
          </a:p>
          <a:p>
            <a:r>
              <a:rPr lang="en-GB" sz="2400" dirty="0"/>
              <a:t>Leviticus 15 v 19 and following tells us what this woman had suffered over the preceding 12 years.</a:t>
            </a:r>
          </a:p>
          <a:p>
            <a:r>
              <a:rPr lang="en-GB" sz="2400" dirty="0"/>
              <a:t>We do not know whether this woman was married or had children or what her previous circle of friends consisted of.</a:t>
            </a:r>
          </a:p>
          <a:p>
            <a:r>
              <a:rPr lang="en-GB" sz="2400" dirty="0"/>
              <a:t>However, we read that she was to be considered ceremonially unclean for the whole of the 12 years she had suffered.</a:t>
            </a:r>
          </a:p>
          <a:p>
            <a:r>
              <a:rPr lang="en-GB" sz="2400" dirty="0"/>
              <a:t>Everyone who touched her, sat on the same chair as her, touched her bed, brushed up against her etc. was considered to be unclean and had to go through a ceremonial washing/cleansing.</a:t>
            </a:r>
          </a:p>
          <a:p>
            <a:r>
              <a:rPr lang="en-GB" sz="2400" dirty="0"/>
              <a:t>She was a social pariah and because of these constraints, was probably impoverished and destitute.</a:t>
            </a:r>
          </a:p>
          <a:p>
            <a:r>
              <a:rPr lang="en-GB" sz="2400" dirty="0"/>
              <a:t>In some respects, this echoes our condition when we come before the Lord.</a:t>
            </a:r>
          </a:p>
        </p:txBody>
      </p:sp>
    </p:spTree>
    <p:extLst>
      <p:ext uri="{BB962C8B-B14F-4D97-AF65-F5344CB8AC3E}">
        <p14:creationId xmlns:p14="http://schemas.microsoft.com/office/powerpoint/2010/main" val="2879295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7194B-3FE4-8317-8823-6EFA330DE765}"/>
              </a:ext>
            </a:extLst>
          </p:cNvPr>
          <p:cNvSpPr>
            <a:spLocks noGrp="1"/>
          </p:cNvSpPr>
          <p:nvPr>
            <p:ph type="title"/>
          </p:nvPr>
        </p:nvSpPr>
        <p:spPr/>
        <p:txBody>
          <a:bodyPr/>
          <a:lstStyle/>
          <a:p>
            <a:r>
              <a:rPr lang="en-GB" dirty="0"/>
              <a:t>Matthew 9 verses 18 - 38</a:t>
            </a:r>
          </a:p>
        </p:txBody>
      </p:sp>
      <p:sp>
        <p:nvSpPr>
          <p:cNvPr id="3" name="Content Placeholder 2">
            <a:extLst>
              <a:ext uri="{FF2B5EF4-FFF2-40B4-BE49-F238E27FC236}">
                <a16:creationId xmlns:a16="http://schemas.microsoft.com/office/drawing/2014/main" id="{1BF91420-5027-31CF-E868-3C7B409EE90D}"/>
              </a:ext>
            </a:extLst>
          </p:cNvPr>
          <p:cNvSpPr>
            <a:spLocks noGrp="1"/>
          </p:cNvSpPr>
          <p:nvPr>
            <p:ph idx="1"/>
          </p:nvPr>
        </p:nvSpPr>
        <p:spPr>
          <a:xfrm>
            <a:off x="838200" y="1361660"/>
            <a:ext cx="10515600" cy="5496340"/>
          </a:xfrm>
        </p:spPr>
        <p:txBody>
          <a:bodyPr>
            <a:normAutofit fontScale="92500" lnSpcReduction="10000"/>
          </a:bodyPr>
          <a:lstStyle/>
          <a:p>
            <a:pPr marL="0" indent="0">
              <a:buNone/>
            </a:pPr>
            <a:r>
              <a:rPr lang="en-GB" dirty="0"/>
              <a:t>We might ask ourselves why menstrual or any other discharge blood was seen as making the person unclean.</a:t>
            </a:r>
          </a:p>
          <a:p>
            <a:pPr marL="0" indent="0">
              <a:buNone/>
            </a:pPr>
            <a:r>
              <a:rPr lang="en-GB" dirty="0"/>
              <a:t>There was a general presumption that menstruation was a sign, a reminder or even a metaphor for sin.</a:t>
            </a:r>
          </a:p>
          <a:p>
            <a:pPr marL="0" indent="0">
              <a:buNone/>
            </a:pPr>
            <a:r>
              <a:rPr lang="en-GB" dirty="0"/>
              <a:t>A reminder that children were not conceived until after the fall of man, so were conceived in sin and born into sin.</a:t>
            </a:r>
          </a:p>
          <a:p>
            <a:pPr marL="0" indent="0">
              <a:buNone/>
            </a:pPr>
            <a:r>
              <a:rPr lang="en-GB" dirty="0"/>
              <a:t>We know that sins could only be forgiven by the shedding of innocent blood – animals initially and Jesus’ blood finally.</a:t>
            </a:r>
          </a:p>
          <a:p>
            <a:pPr marL="0" indent="0">
              <a:buNone/>
            </a:pPr>
            <a:r>
              <a:rPr lang="en-GB" dirty="0"/>
              <a:t>Menstruation was the shedding of ‘guilty’ blood.</a:t>
            </a:r>
          </a:p>
          <a:p>
            <a:pPr marL="0" indent="0">
              <a:buNone/>
            </a:pPr>
            <a:r>
              <a:rPr lang="en-GB" dirty="0"/>
              <a:t>However, there were different connotations from, let’s say, a cut.</a:t>
            </a:r>
          </a:p>
          <a:p>
            <a:pPr marL="0" indent="0">
              <a:buNone/>
            </a:pPr>
            <a:r>
              <a:rPr lang="en-GB" dirty="0"/>
              <a:t>This was guilty blood shed from the reproductive organs, so was connected to the ongoing propagation of sinful mankind.</a:t>
            </a:r>
          </a:p>
          <a:p>
            <a:pPr marL="0" indent="0">
              <a:buNone/>
            </a:pPr>
            <a:r>
              <a:rPr lang="en-GB" dirty="0"/>
              <a:t>So, the righteous blood of Jesus was, in many ways, the opposite of menstrual blood – the blessing and the curse, perhaps.</a:t>
            </a:r>
          </a:p>
        </p:txBody>
      </p:sp>
    </p:spTree>
    <p:extLst>
      <p:ext uri="{BB962C8B-B14F-4D97-AF65-F5344CB8AC3E}">
        <p14:creationId xmlns:p14="http://schemas.microsoft.com/office/powerpoint/2010/main" val="2744764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B6CB6-02BB-806C-AFFF-6C591963DA2B}"/>
              </a:ext>
            </a:extLst>
          </p:cNvPr>
          <p:cNvSpPr>
            <a:spLocks noGrp="1"/>
          </p:cNvSpPr>
          <p:nvPr>
            <p:ph type="title"/>
          </p:nvPr>
        </p:nvSpPr>
        <p:spPr/>
        <p:txBody>
          <a:bodyPr>
            <a:normAutofit/>
          </a:bodyPr>
          <a:lstStyle/>
          <a:p>
            <a:r>
              <a:rPr lang="en-GB" sz="4800" dirty="0"/>
              <a:t>Matthew 9 verses 18 - 38</a:t>
            </a:r>
            <a:endParaRPr lang="en-GB" sz="4800" b="1" dirty="0"/>
          </a:p>
        </p:txBody>
      </p:sp>
      <p:sp>
        <p:nvSpPr>
          <p:cNvPr id="3" name="Content Placeholder 2">
            <a:extLst>
              <a:ext uri="{FF2B5EF4-FFF2-40B4-BE49-F238E27FC236}">
                <a16:creationId xmlns:a16="http://schemas.microsoft.com/office/drawing/2014/main" id="{4EA9E719-1D6E-D622-0FBD-BA1F0CC622D0}"/>
              </a:ext>
            </a:extLst>
          </p:cNvPr>
          <p:cNvSpPr>
            <a:spLocks noGrp="1"/>
          </p:cNvSpPr>
          <p:nvPr>
            <p:ph idx="1"/>
          </p:nvPr>
        </p:nvSpPr>
        <p:spPr>
          <a:xfrm>
            <a:off x="838200" y="1225685"/>
            <a:ext cx="10515600" cy="5514480"/>
          </a:xfrm>
        </p:spPr>
        <p:txBody>
          <a:bodyPr>
            <a:normAutofit fontScale="85000" lnSpcReduction="10000"/>
          </a:bodyPr>
          <a:lstStyle/>
          <a:p>
            <a:r>
              <a:rPr lang="en-GB" dirty="0"/>
              <a:t>By touching Jesus’ garment, she had rendered it and its wearer unclean under the law.</a:t>
            </a:r>
          </a:p>
          <a:p>
            <a:r>
              <a:rPr lang="en-GB" dirty="0"/>
              <a:t>She must have been terrified when required to explain herself.</a:t>
            </a:r>
          </a:p>
          <a:p>
            <a:r>
              <a:rPr lang="en-GB" dirty="0"/>
              <a:t>Publicly admitting to her condition and to the clandestine nature of her approach.</a:t>
            </a:r>
          </a:p>
          <a:p>
            <a:r>
              <a:rPr lang="en-GB" dirty="0"/>
              <a:t>Jesus’ reaction was one of compassion and He didn’t seem to be bothered about being rendered unclean (as when He touched the Lepers in chapter 8).</a:t>
            </a:r>
          </a:p>
          <a:p>
            <a:r>
              <a:rPr lang="en-GB" dirty="0"/>
              <a:t>He referred to her as ‘Daughter’, often a reference to Daughters of Abraham.</a:t>
            </a:r>
          </a:p>
          <a:p>
            <a:r>
              <a:rPr lang="en-GB" dirty="0"/>
              <a:t>And, of course, the book of Isaiah chapter 9 verse 6 refers to Messiah as “And His name will be called Wonderful Counsellor, Mighty God, Eternal Father, Prince of Peace.”</a:t>
            </a:r>
          </a:p>
          <a:p>
            <a:r>
              <a:rPr lang="en-GB" dirty="0"/>
              <a:t>He had a perfect right to refer to her as ‘daughter’.</a:t>
            </a:r>
          </a:p>
          <a:p>
            <a:r>
              <a:rPr lang="en-GB" dirty="0"/>
              <a:t>All of these references were, in my view, subtly adding to Jesus’ profile as Messiah.</a:t>
            </a:r>
          </a:p>
          <a:p>
            <a:r>
              <a:rPr lang="en-GB" dirty="0"/>
              <a:t>The idea that Jesus was trying to plant in the minds of those investigating Him.  </a:t>
            </a:r>
          </a:p>
          <a:p>
            <a:endParaRPr lang="en-GB" dirty="0"/>
          </a:p>
          <a:p>
            <a:endParaRPr lang="en-GB" dirty="0"/>
          </a:p>
        </p:txBody>
      </p:sp>
    </p:spTree>
    <p:extLst>
      <p:ext uri="{BB962C8B-B14F-4D97-AF65-F5344CB8AC3E}">
        <p14:creationId xmlns:p14="http://schemas.microsoft.com/office/powerpoint/2010/main" val="2593176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D882E-56D6-A575-326A-2C84BE765C1F}"/>
              </a:ext>
            </a:extLst>
          </p:cNvPr>
          <p:cNvSpPr>
            <a:spLocks noGrp="1"/>
          </p:cNvSpPr>
          <p:nvPr>
            <p:ph type="title"/>
          </p:nvPr>
        </p:nvSpPr>
        <p:spPr/>
        <p:txBody>
          <a:bodyPr/>
          <a:lstStyle/>
          <a:p>
            <a:r>
              <a:rPr lang="en-GB" dirty="0"/>
              <a:t>Matthew 9 verses 18 - 38</a:t>
            </a:r>
          </a:p>
        </p:txBody>
      </p:sp>
      <p:sp>
        <p:nvSpPr>
          <p:cNvPr id="3" name="Content Placeholder 2">
            <a:extLst>
              <a:ext uri="{FF2B5EF4-FFF2-40B4-BE49-F238E27FC236}">
                <a16:creationId xmlns:a16="http://schemas.microsoft.com/office/drawing/2014/main" id="{37AB71D6-E622-0866-DF21-38A6547DF988}"/>
              </a:ext>
            </a:extLst>
          </p:cNvPr>
          <p:cNvSpPr>
            <a:spLocks noGrp="1"/>
          </p:cNvSpPr>
          <p:nvPr>
            <p:ph idx="1"/>
          </p:nvPr>
        </p:nvSpPr>
        <p:spPr>
          <a:xfrm>
            <a:off x="838200" y="1282046"/>
            <a:ext cx="10515600" cy="5575954"/>
          </a:xfrm>
        </p:spPr>
        <p:txBody>
          <a:bodyPr>
            <a:noAutofit/>
          </a:bodyPr>
          <a:lstStyle/>
          <a:p>
            <a:r>
              <a:rPr lang="en-GB" sz="2200" dirty="0"/>
              <a:t>So then we come to Jairus’ daughter.</a:t>
            </a:r>
          </a:p>
          <a:p>
            <a:r>
              <a:rPr lang="en-GB" sz="2200" dirty="0"/>
              <a:t>People had arrived from Jairus’ house to tell him that his daughter was dead.</a:t>
            </a:r>
          </a:p>
          <a:p>
            <a:r>
              <a:rPr lang="en-GB" sz="2200" dirty="0"/>
              <a:t>Imagine the frustration! However, Jesus’ response was to encourage him not to lose faith but to continue to believe.</a:t>
            </a:r>
          </a:p>
          <a:p>
            <a:r>
              <a:rPr lang="en-GB" sz="2200" dirty="0"/>
              <a:t>Jesus then had to deal with the mourners.</a:t>
            </a:r>
          </a:p>
          <a:p>
            <a:r>
              <a:rPr lang="en-GB" sz="2200" dirty="0"/>
              <a:t>Jairus was a wealthy religious official so his daughter’s death would have attracted lots of attention and probably a large group of paid mourners.</a:t>
            </a:r>
          </a:p>
          <a:p>
            <a:r>
              <a:rPr lang="en-GB" sz="2200" dirty="0"/>
              <a:t>The wealthier you were the more mourners you would have as a status symbol.</a:t>
            </a:r>
          </a:p>
          <a:p>
            <a:r>
              <a:rPr lang="en-GB" sz="2200" dirty="0"/>
              <a:t>Jesus got rid of all of them saying that she was not dead but was asleep.</a:t>
            </a:r>
          </a:p>
          <a:p>
            <a:r>
              <a:rPr lang="en-GB" sz="2200" dirty="0"/>
              <a:t>Suddenly their (false) mourning turned to laughter, as they ridiculed this statement.</a:t>
            </a:r>
          </a:p>
          <a:p>
            <a:r>
              <a:rPr lang="en-GB" sz="2200" dirty="0"/>
              <a:t>This was a biblical idiom – unbelievers are referred to as dead, believers are referred to as sleeping.</a:t>
            </a:r>
          </a:p>
          <a:p>
            <a:r>
              <a:rPr lang="en-GB" sz="2200" dirty="0"/>
              <a:t>Note, in Luke’s account, verse 53, it says they were laughing because they knew she was dead.</a:t>
            </a:r>
          </a:p>
        </p:txBody>
      </p:sp>
    </p:spTree>
    <p:extLst>
      <p:ext uri="{BB962C8B-B14F-4D97-AF65-F5344CB8AC3E}">
        <p14:creationId xmlns:p14="http://schemas.microsoft.com/office/powerpoint/2010/main" val="4009510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8A598-91EE-B32C-D2C2-C073B9D3101B}"/>
              </a:ext>
            </a:extLst>
          </p:cNvPr>
          <p:cNvSpPr>
            <a:spLocks noGrp="1"/>
          </p:cNvSpPr>
          <p:nvPr>
            <p:ph type="title"/>
          </p:nvPr>
        </p:nvSpPr>
        <p:spPr/>
        <p:txBody>
          <a:bodyPr/>
          <a:lstStyle/>
          <a:p>
            <a:r>
              <a:rPr lang="en-GB" dirty="0"/>
              <a:t>Matthew 9 verses 18 - 38</a:t>
            </a:r>
            <a:endParaRPr lang="en-GB" b="1" dirty="0"/>
          </a:p>
        </p:txBody>
      </p:sp>
      <p:sp>
        <p:nvSpPr>
          <p:cNvPr id="3" name="Content Placeholder 2">
            <a:extLst>
              <a:ext uri="{FF2B5EF4-FFF2-40B4-BE49-F238E27FC236}">
                <a16:creationId xmlns:a16="http://schemas.microsoft.com/office/drawing/2014/main" id="{750119FF-2269-043C-31F8-0B9E1F63A0DA}"/>
              </a:ext>
            </a:extLst>
          </p:cNvPr>
          <p:cNvSpPr>
            <a:spLocks noGrp="1"/>
          </p:cNvSpPr>
          <p:nvPr>
            <p:ph idx="1"/>
          </p:nvPr>
        </p:nvSpPr>
        <p:spPr>
          <a:xfrm>
            <a:off x="838200" y="1244338"/>
            <a:ext cx="10515600" cy="5542961"/>
          </a:xfrm>
        </p:spPr>
        <p:txBody>
          <a:bodyPr>
            <a:normAutofit fontScale="70000" lnSpcReduction="20000"/>
          </a:bodyPr>
          <a:lstStyle/>
          <a:p>
            <a:r>
              <a:rPr lang="en-GB" dirty="0"/>
              <a:t>He excluded all from the room except His disciples – those who were believers and needed to learn from Him.</a:t>
            </a:r>
          </a:p>
          <a:p>
            <a:r>
              <a:rPr lang="en-GB" dirty="0"/>
              <a:t>In raising Jairus’ daughter, He had ensured that His raising of someone from the dead became common knowledge among the rest of religious officialdom.</a:t>
            </a:r>
          </a:p>
          <a:p>
            <a:r>
              <a:rPr lang="en-GB" dirty="0"/>
              <a:t>This would have enhanced His status as a potential Messiah.</a:t>
            </a:r>
          </a:p>
          <a:p>
            <a:r>
              <a:rPr lang="en-GB" dirty="0"/>
              <a:t>They would know from Genesis 2 v 7 that God created mankind and only lived because He breathed the breath of life into him.</a:t>
            </a:r>
          </a:p>
          <a:p>
            <a:r>
              <a:rPr lang="en-GB" dirty="0"/>
              <a:t>They knew that Job knew that God was the source of his life (Job 33 v 4).</a:t>
            </a:r>
          </a:p>
          <a:p>
            <a:r>
              <a:rPr lang="en-GB" dirty="0"/>
              <a:t>Similarly, they would have read Nehemiah 9 v 6, that God is the source of all life.</a:t>
            </a:r>
          </a:p>
          <a:p>
            <a:r>
              <a:rPr lang="en-GB" dirty="0"/>
              <a:t>In 1 Samuel 2 v 6 we read “The Lord kills and makes </a:t>
            </a:r>
            <a:r>
              <a:rPr lang="en-GB" dirty="0" err="1"/>
              <a:t>alive;He</a:t>
            </a:r>
            <a:r>
              <a:rPr lang="en-GB" dirty="0"/>
              <a:t> brings down to </a:t>
            </a:r>
            <a:r>
              <a:rPr lang="en-GB" dirty="0" err="1"/>
              <a:t>Sheol</a:t>
            </a:r>
            <a:r>
              <a:rPr lang="en-GB" dirty="0"/>
              <a:t> and raises up”.</a:t>
            </a:r>
          </a:p>
          <a:p>
            <a:r>
              <a:rPr lang="en-GB" dirty="0"/>
              <a:t>Anyone who can raise the dead has to be divinely anointed, as only God is the source of life.</a:t>
            </a:r>
          </a:p>
          <a:p>
            <a:r>
              <a:rPr lang="en-GB" dirty="0"/>
              <a:t>In John’s Gospel chapter 1 v 3 &amp; 4 we read that Jesus was the source of all things including life itself.</a:t>
            </a:r>
          </a:p>
          <a:p>
            <a:r>
              <a:rPr lang="en-GB" dirty="0"/>
              <a:t>The Jews around Jesus on this day would have been familiar with Deuteronomy 32 v 39, which tells of God’s authority over life and death.</a:t>
            </a:r>
          </a:p>
          <a:p>
            <a:r>
              <a:rPr lang="en-GB" dirty="0"/>
              <a:t>There is only one source of life and only one that can raise the dead: God who created life, who breathed the breath of life into the human race – </a:t>
            </a:r>
            <a:r>
              <a:rPr lang="en-GB"/>
              <a:t>the pre-incarnate </a:t>
            </a:r>
            <a:r>
              <a:rPr lang="en-GB" dirty="0"/>
              <a:t>Lord Jesus.</a:t>
            </a:r>
          </a:p>
          <a:p>
            <a:r>
              <a:rPr lang="en-GB" dirty="0"/>
              <a:t>He would later perform the same miracle at the raising of Lazarus (John 11) as a final sign to them</a:t>
            </a:r>
          </a:p>
        </p:txBody>
      </p:sp>
    </p:spTree>
    <p:extLst>
      <p:ext uri="{BB962C8B-B14F-4D97-AF65-F5344CB8AC3E}">
        <p14:creationId xmlns:p14="http://schemas.microsoft.com/office/powerpoint/2010/main" val="3253952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9DFB62F-8EF3-4A21-B86B-237A8F919ADA}"/>
</file>

<file path=customXml/itemProps2.xml><?xml version="1.0" encoding="utf-8"?>
<ds:datastoreItem xmlns:ds="http://schemas.openxmlformats.org/officeDocument/2006/customXml" ds:itemID="{3CA77322-EBE8-4D94-9F0C-D4C9BF59EF89}"/>
</file>

<file path=customXml/itemProps3.xml><?xml version="1.0" encoding="utf-8"?>
<ds:datastoreItem xmlns:ds="http://schemas.openxmlformats.org/officeDocument/2006/customXml" ds:itemID="{CC1E42DC-F897-4D33-B62C-8380BD08E11F}"/>
</file>

<file path=docProps/app.xml><?xml version="1.0" encoding="utf-8"?>
<Properties xmlns="http://schemas.openxmlformats.org/officeDocument/2006/extended-properties" xmlns:vt="http://schemas.openxmlformats.org/officeDocument/2006/docPropsVTypes">
  <TotalTime>28913</TotalTime>
  <Words>1769</Words>
  <Application>Microsoft Office PowerPoint</Application>
  <PresentationFormat>Widescreen</PresentationFormat>
  <Paragraphs>88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Matthew 9 v 18 - 26 </vt:lpstr>
      <vt:lpstr>INTRODUCTION</vt:lpstr>
      <vt:lpstr>Matthew 9 verses 18 - 38</vt:lpstr>
      <vt:lpstr>Matthew 9 verses 18 - 38</vt:lpstr>
      <vt:lpstr>Matthew 9 verses 18 - 38</vt:lpstr>
      <vt:lpstr>Matthew 9 verses 18 - 38</vt:lpstr>
      <vt:lpstr>Matthew 9 verses 18 - 38</vt:lpstr>
      <vt:lpstr>Matthew 9 verses 18 - 38</vt:lpstr>
      <vt:lpstr>Matthew 9 verses 18 - 38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Israeli/Arab Conflict in Gaza</dc:title>
  <dc:creator>Ray Kelly</dc:creator>
  <cp:lastModifiedBy>Ray Kelly</cp:lastModifiedBy>
  <cp:revision>7</cp:revision>
  <dcterms:created xsi:type="dcterms:W3CDTF">2023-11-21T17:38:10Z</dcterms:created>
  <dcterms:modified xsi:type="dcterms:W3CDTF">2024-02-03T20:20:48Z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