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6" r:id="rId9"/>
    <p:sldId id="264" r:id="rId10"/>
    <p:sldId id="268" r:id="rId11"/>
    <p:sldId id="263"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0B531E-7DE2-4946-B150-272CB2254E6B}" v="6" dt="2024-11-09T11:37:29.8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6" d="100"/>
          <a:sy n="76" d="100"/>
        </p:scale>
        <p:origin x="62"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 Id="rId22"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C20B531E-7DE2-4946-B150-272CB2254E6B}"/>
    <pc:docChg chg="undo custSel addSld delSld modSld sldOrd">
      <pc:chgData name="Ray Kelly" userId="fe8bf2b6eea63579" providerId="LiveId" clId="{C20B531E-7DE2-4946-B150-272CB2254E6B}" dt="2024-11-10T07:22:36.499" v="10166" actId="20577"/>
      <pc:docMkLst>
        <pc:docMk/>
      </pc:docMkLst>
      <pc:sldChg chg="modSp mod">
        <pc:chgData name="Ray Kelly" userId="fe8bf2b6eea63579" providerId="LiveId" clId="{C20B531E-7DE2-4946-B150-272CB2254E6B}" dt="2024-11-08T14:52:26.446" v="44" actId="20577"/>
        <pc:sldMkLst>
          <pc:docMk/>
          <pc:sldMk cId="1084548328" sldId="256"/>
        </pc:sldMkLst>
        <pc:spChg chg="mod">
          <ac:chgData name="Ray Kelly" userId="fe8bf2b6eea63579" providerId="LiveId" clId="{C20B531E-7DE2-4946-B150-272CB2254E6B}" dt="2024-11-08T14:48:38.066" v="18" actId="20577"/>
          <ac:spMkLst>
            <pc:docMk/>
            <pc:sldMk cId="1084548328" sldId="256"/>
            <ac:spMk id="2" creationId="{A17487B6-4A22-8B59-5E7E-778B1D73D463}"/>
          </ac:spMkLst>
        </pc:spChg>
        <pc:spChg chg="mod">
          <ac:chgData name="Ray Kelly" userId="fe8bf2b6eea63579" providerId="LiveId" clId="{C20B531E-7DE2-4946-B150-272CB2254E6B}" dt="2024-11-08T14:52:26.446" v="44" actId="20577"/>
          <ac:spMkLst>
            <pc:docMk/>
            <pc:sldMk cId="1084548328" sldId="256"/>
            <ac:spMk id="3" creationId="{3777722F-7E9B-C9DE-AB39-CEBF1C55A946}"/>
          </ac:spMkLst>
        </pc:spChg>
      </pc:sldChg>
      <pc:sldChg chg="modSp new mod">
        <pc:chgData name="Ray Kelly" userId="fe8bf2b6eea63579" providerId="LiveId" clId="{C20B531E-7DE2-4946-B150-272CB2254E6B}" dt="2024-11-10T07:22:36.499" v="10166" actId="20577"/>
        <pc:sldMkLst>
          <pc:docMk/>
          <pc:sldMk cId="2813476247" sldId="257"/>
        </pc:sldMkLst>
        <pc:spChg chg="mod">
          <ac:chgData name="Ray Kelly" userId="fe8bf2b6eea63579" providerId="LiveId" clId="{C20B531E-7DE2-4946-B150-272CB2254E6B}" dt="2024-11-08T15:00:53.063" v="46"/>
          <ac:spMkLst>
            <pc:docMk/>
            <pc:sldMk cId="2813476247" sldId="257"/>
            <ac:spMk id="2" creationId="{BE0B93BE-996D-12D2-9E72-09A6BF617C95}"/>
          </ac:spMkLst>
        </pc:spChg>
        <pc:spChg chg="mod">
          <ac:chgData name="Ray Kelly" userId="fe8bf2b6eea63579" providerId="LiveId" clId="{C20B531E-7DE2-4946-B150-272CB2254E6B}" dt="2024-11-10T07:22:36.499" v="10166" actId="20577"/>
          <ac:spMkLst>
            <pc:docMk/>
            <pc:sldMk cId="2813476247" sldId="257"/>
            <ac:spMk id="3" creationId="{E00DB8B4-8EF0-1FEF-9985-3613915E31BF}"/>
          </ac:spMkLst>
        </pc:spChg>
      </pc:sldChg>
      <pc:sldChg chg="modSp add mod">
        <pc:chgData name="Ray Kelly" userId="fe8bf2b6eea63579" providerId="LiveId" clId="{C20B531E-7DE2-4946-B150-272CB2254E6B}" dt="2024-11-08T16:29:46.657" v="2277" actId="6549"/>
        <pc:sldMkLst>
          <pc:docMk/>
          <pc:sldMk cId="1950630109" sldId="258"/>
        </pc:sldMkLst>
        <pc:spChg chg="mod">
          <ac:chgData name="Ray Kelly" userId="fe8bf2b6eea63579" providerId="LiveId" clId="{C20B531E-7DE2-4946-B150-272CB2254E6B}" dt="2024-11-08T16:29:46.657" v="2277" actId="6549"/>
          <ac:spMkLst>
            <pc:docMk/>
            <pc:sldMk cId="1950630109" sldId="258"/>
            <ac:spMk id="3" creationId="{121CB62D-11CF-86E1-29B1-29DEA8E4F38A}"/>
          </ac:spMkLst>
        </pc:spChg>
      </pc:sldChg>
      <pc:sldChg chg="add del">
        <pc:chgData name="Ray Kelly" userId="fe8bf2b6eea63579" providerId="LiveId" clId="{C20B531E-7DE2-4946-B150-272CB2254E6B}" dt="2024-11-08T16:28:08.012" v="2272" actId="2890"/>
        <pc:sldMkLst>
          <pc:docMk/>
          <pc:sldMk cId="1423504044" sldId="259"/>
        </pc:sldMkLst>
      </pc:sldChg>
      <pc:sldChg chg="modSp add mod">
        <pc:chgData name="Ray Kelly" userId="fe8bf2b6eea63579" providerId="LiveId" clId="{C20B531E-7DE2-4946-B150-272CB2254E6B}" dt="2024-11-08T17:49:18.693" v="3476" actId="20577"/>
        <pc:sldMkLst>
          <pc:docMk/>
          <pc:sldMk cId="2446129198" sldId="259"/>
        </pc:sldMkLst>
        <pc:spChg chg="mod">
          <ac:chgData name="Ray Kelly" userId="fe8bf2b6eea63579" providerId="LiveId" clId="{C20B531E-7DE2-4946-B150-272CB2254E6B}" dt="2024-11-08T17:49:18.693" v="3476" actId="20577"/>
          <ac:spMkLst>
            <pc:docMk/>
            <pc:sldMk cId="2446129198" sldId="259"/>
            <ac:spMk id="3" creationId="{D3F3B073-CBDE-BEC3-F3FB-9DDE218E7477}"/>
          </ac:spMkLst>
        </pc:spChg>
      </pc:sldChg>
      <pc:sldChg chg="modSp add mod">
        <pc:chgData name="Ray Kelly" userId="fe8bf2b6eea63579" providerId="LiveId" clId="{C20B531E-7DE2-4946-B150-272CB2254E6B}" dt="2024-11-08T20:14:53.992" v="5580" actId="20577"/>
        <pc:sldMkLst>
          <pc:docMk/>
          <pc:sldMk cId="350235220" sldId="260"/>
        </pc:sldMkLst>
        <pc:spChg chg="mod">
          <ac:chgData name="Ray Kelly" userId="fe8bf2b6eea63579" providerId="LiveId" clId="{C20B531E-7DE2-4946-B150-272CB2254E6B}" dt="2024-11-08T20:14:53.992" v="5580" actId="20577"/>
          <ac:spMkLst>
            <pc:docMk/>
            <pc:sldMk cId="350235220" sldId="260"/>
            <ac:spMk id="3" creationId="{3C689023-0656-6462-02C5-E2F9F02F7F4B}"/>
          </ac:spMkLst>
        </pc:spChg>
      </pc:sldChg>
      <pc:sldChg chg="modSp add mod">
        <pc:chgData name="Ray Kelly" userId="fe8bf2b6eea63579" providerId="LiveId" clId="{C20B531E-7DE2-4946-B150-272CB2254E6B}" dt="2024-11-09T07:47:57.101" v="7348" actId="20577"/>
        <pc:sldMkLst>
          <pc:docMk/>
          <pc:sldMk cId="3636203453" sldId="261"/>
        </pc:sldMkLst>
        <pc:spChg chg="mod">
          <ac:chgData name="Ray Kelly" userId="fe8bf2b6eea63579" providerId="LiveId" clId="{C20B531E-7DE2-4946-B150-272CB2254E6B}" dt="2024-11-09T07:47:57.101" v="7348" actId="20577"/>
          <ac:spMkLst>
            <pc:docMk/>
            <pc:sldMk cId="3636203453" sldId="261"/>
            <ac:spMk id="3" creationId="{63192CD0-6FDE-F992-BFC5-A4B9B3B9E46D}"/>
          </ac:spMkLst>
        </pc:spChg>
      </pc:sldChg>
      <pc:sldChg chg="modSp add mod">
        <pc:chgData name="Ray Kelly" userId="fe8bf2b6eea63579" providerId="LiveId" clId="{C20B531E-7DE2-4946-B150-272CB2254E6B}" dt="2024-11-08T21:15:32.525" v="6956" actId="20577"/>
        <pc:sldMkLst>
          <pc:docMk/>
          <pc:sldMk cId="1163880234" sldId="262"/>
        </pc:sldMkLst>
        <pc:spChg chg="mod">
          <ac:chgData name="Ray Kelly" userId="fe8bf2b6eea63579" providerId="LiveId" clId="{C20B531E-7DE2-4946-B150-272CB2254E6B}" dt="2024-11-08T21:15:32.525" v="6956" actId="20577"/>
          <ac:spMkLst>
            <pc:docMk/>
            <pc:sldMk cId="1163880234" sldId="262"/>
            <ac:spMk id="3" creationId="{C7A94C2C-5D45-354C-D008-CD5BBA2BF723}"/>
          </ac:spMkLst>
        </pc:spChg>
      </pc:sldChg>
      <pc:sldChg chg="modSp add mod">
        <pc:chgData name="Ray Kelly" userId="fe8bf2b6eea63579" providerId="LiveId" clId="{C20B531E-7DE2-4946-B150-272CB2254E6B}" dt="2024-11-09T11:32:57.134" v="10109" actId="20577"/>
        <pc:sldMkLst>
          <pc:docMk/>
          <pc:sldMk cId="3581707709" sldId="263"/>
        </pc:sldMkLst>
        <pc:spChg chg="mod">
          <ac:chgData name="Ray Kelly" userId="fe8bf2b6eea63579" providerId="LiveId" clId="{C20B531E-7DE2-4946-B150-272CB2254E6B}" dt="2024-11-09T11:32:57.134" v="10109" actId="20577"/>
          <ac:spMkLst>
            <pc:docMk/>
            <pc:sldMk cId="3581707709" sldId="263"/>
            <ac:spMk id="3" creationId="{ED1AE3C0-1B8C-905C-9584-2E7357A0DAB1}"/>
          </ac:spMkLst>
        </pc:spChg>
      </pc:sldChg>
      <pc:sldChg chg="addSp delSp new mod ord">
        <pc:chgData name="Ray Kelly" userId="fe8bf2b6eea63579" providerId="LiveId" clId="{C20B531E-7DE2-4946-B150-272CB2254E6B}" dt="2024-11-09T11:34:03.772" v="10113"/>
        <pc:sldMkLst>
          <pc:docMk/>
          <pc:sldMk cId="808493252" sldId="264"/>
        </pc:sldMkLst>
        <pc:spChg chg="add del">
          <ac:chgData name="Ray Kelly" userId="fe8bf2b6eea63579" providerId="LiveId" clId="{C20B531E-7DE2-4946-B150-272CB2254E6B}" dt="2024-11-09T07:45:20.943" v="7306" actId="22"/>
          <ac:spMkLst>
            <pc:docMk/>
            <pc:sldMk cId="808493252" sldId="264"/>
            <ac:spMk id="3" creationId="{CF65074C-E3E2-2B4A-41C0-5AAEB24B6229}"/>
          </ac:spMkLst>
        </pc:spChg>
        <pc:picChg chg="add">
          <ac:chgData name="Ray Kelly" userId="fe8bf2b6eea63579" providerId="LiveId" clId="{C20B531E-7DE2-4946-B150-272CB2254E6B}" dt="2024-11-09T07:45:39.094" v="7307"/>
          <ac:picMkLst>
            <pc:docMk/>
            <pc:sldMk cId="808493252" sldId="264"/>
            <ac:picMk id="1026" creationId="{8A598A2B-8BEB-FDFF-FBDF-E50C9F10567A}"/>
          </ac:picMkLst>
        </pc:picChg>
      </pc:sldChg>
      <pc:sldChg chg="addSp new del ord">
        <pc:chgData name="Ray Kelly" userId="fe8bf2b6eea63579" providerId="LiveId" clId="{C20B531E-7DE2-4946-B150-272CB2254E6B}" dt="2024-11-09T11:35:51.020" v="10116" actId="47"/>
        <pc:sldMkLst>
          <pc:docMk/>
          <pc:sldMk cId="659177411" sldId="265"/>
        </pc:sldMkLst>
        <pc:picChg chg="add">
          <ac:chgData name="Ray Kelly" userId="fe8bf2b6eea63579" providerId="LiveId" clId="{C20B531E-7DE2-4946-B150-272CB2254E6B}" dt="2024-11-09T07:56:27.243" v="7740"/>
          <ac:picMkLst>
            <pc:docMk/>
            <pc:sldMk cId="659177411" sldId="265"/>
            <ac:picMk id="2050" creationId="{72C84260-6C96-098C-7391-E6EC5AB3FD1F}"/>
          </ac:picMkLst>
        </pc:picChg>
      </pc:sldChg>
      <pc:sldChg chg="addSp modSp new ord">
        <pc:chgData name="Ray Kelly" userId="fe8bf2b6eea63579" providerId="LiveId" clId="{C20B531E-7DE2-4946-B150-272CB2254E6B}" dt="2024-11-09T11:33:58.568" v="10111"/>
        <pc:sldMkLst>
          <pc:docMk/>
          <pc:sldMk cId="1739811966" sldId="266"/>
        </pc:sldMkLst>
        <pc:picChg chg="add mod">
          <ac:chgData name="Ray Kelly" userId="fe8bf2b6eea63579" providerId="LiveId" clId="{C20B531E-7DE2-4946-B150-272CB2254E6B}" dt="2024-11-09T07:57:50.715" v="7744" actId="14100"/>
          <ac:picMkLst>
            <pc:docMk/>
            <pc:sldMk cId="1739811966" sldId="266"/>
            <ac:picMk id="3074" creationId="{27E0BDB4-B883-FAA8-12B9-0111E0DFB1C5}"/>
          </ac:picMkLst>
        </pc:picChg>
      </pc:sldChg>
      <pc:sldChg chg="modSp add mod">
        <pc:chgData name="Ray Kelly" userId="fe8bf2b6eea63579" providerId="LiveId" clId="{C20B531E-7DE2-4946-B150-272CB2254E6B}" dt="2024-11-09T11:28:38.025" v="10101" actId="20577"/>
        <pc:sldMkLst>
          <pc:docMk/>
          <pc:sldMk cId="29114108" sldId="267"/>
        </pc:sldMkLst>
        <pc:spChg chg="mod">
          <ac:chgData name="Ray Kelly" userId="fe8bf2b6eea63579" providerId="LiveId" clId="{C20B531E-7DE2-4946-B150-272CB2254E6B}" dt="2024-11-09T11:28:38.025" v="10101" actId="20577"/>
          <ac:spMkLst>
            <pc:docMk/>
            <pc:sldMk cId="29114108" sldId="267"/>
            <ac:spMk id="3" creationId="{844E8E13-8ACA-1C81-C739-BD104986877D}"/>
          </ac:spMkLst>
        </pc:spChg>
      </pc:sldChg>
      <pc:sldChg chg="addSp new">
        <pc:chgData name="Ray Kelly" userId="fe8bf2b6eea63579" providerId="LiveId" clId="{C20B531E-7DE2-4946-B150-272CB2254E6B}" dt="2024-11-09T11:37:29.828" v="10118"/>
        <pc:sldMkLst>
          <pc:docMk/>
          <pc:sldMk cId="3330514140" sldId="268"/>
        </pc:sldMkLst>
        <pc:picChg chg="add">
          <ac:chgData name="Ray Kelly" userId="fe8bf2b6eea63579" providerId="LiveId" clId="{C20B531E-7DE2-4946-B150-272CB2254E6B}" dt="2024-11-09T11:37:29.828" v="10118"/>
          <ac:picMkLst>
            <pc:docMk/>
            <pc:sldMk cId="3330514140" sldId="268"/>
            <ac:picMk id="4098" creationId="{1BD535EB-DDAA-F385-C89F-8C14A3BCBA1F}"/>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8354D-FD9B-7682-35DD-64DEA46A59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18B69A6-361C-DF42-433A-B7300F91E7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773F6E1-EDA7-8F05-429B-1EA455A9807F}"/>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5" name="Footer Placeholder 4">
            <a:extLst>
              <a:ext uri="{FF2B5EF4-FFF2-40B4-BE49-F238E27FC236}">
                <a16:creationId xmlns:a16="http://schemas.microsoft.com/office/drawing/2014/main" id="{120D27CF-8272-511B-1F1D-69C8926381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BBC712-C9E5-44E5-3981-50F1256DC9C6}"/>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2773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1D885-E7E9-AFBD-38CE-D0B97E63049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701E2D6-8AE2-1C0C-3615-75AA08AA84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ADF1E2-0BE1-C154-8A0C-7D9B26B76FCF}"/>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5" name="Footer Placeholder 4">
            <a:extLst>
              <a:ext uri="{FF2B5EF4-FFF2-40B4-BE49-F238E27FC236}">
                <a16:creationId xmlns:a16="http://schemas.microsoft.com/office/drawing/2014/main" id="{2000AF61-661F-957A-EF1A-81B11DA183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BDA4C4-2C81-2F1D-8C79-6FF6022FE2D0}"/>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1375784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3B866C-EC23-C956-BD42-7A842127E61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DF22798-6D04-2996-8F95-3F9ABBCBEF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D68FC8-880E-6AC7-1D80-622CFD8B1D0F}"/>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5" name="Footer Placeholder 4">
            <a:extLst>
              <a:ext uri="{FF2B5EF4-FFF2-40B4-BE49-F238E27FC236}">
                <a16:creationId xmlns:a16="http://schemas.microsoft.com/office/drawing/2014/main" id="{3597EC5D-6D8D-8589-2848-FD5ED8D67E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0D7B2C-BCB9-2273-5689-095B67FAF74B}"/>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237764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8652C-83B7-C017-FE91-B684A4FBEF1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3C68BC-C07F-079F-BEEF-B55C3594C6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7DA707-8BE3-ED5A-5B16-BC256A3A7AF6}"/>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5" name="Footer Placeholder 4">
            <a:extLst>
              <a:ext uri="{FF2B5EF4-FFF2-40B4-BE49-F238E27FC236}">
                <a16:creationId xmlns:a16="http://schemas.microsoft.com/office/drawing/2014/main" id="{088224DD-FA0B-DA2A-E0B9-52CE849646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4AF2B5-62C4-606D-BAC0-D08E94DC8C32}"/>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169060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02E2C-5CCC-357C-29DE-20091BC21C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742B822-711F-CBF6-4853-58EA79CBCC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42769E-8D69-8284-12B3-5D66F1FFE3D1}"/>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5" name="Footer Placeholder 4">
            <a:extLst>
              <a:ext uri="{FF2B5EF4-FFF2-40B4-BE49-F238E27FC236}">
                <a16:creationId xmlns:a16="http://schemas.microsoft.com/office/drawing/2014/main" id="{13E050F9-2F0D-DE3E-C9C6-9C44ADF042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A61C84-84C9-DA11-A09F-8F5E53743BD3}"/>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2702746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DAB84-F6D1-4BBE-6017-8235ADDAB6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2886596-B8E0-8035-FDE7-3AD88D6F1A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DCCEE76-B0A2-2A96-4DDB-2918B2030E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3F76A8E-3C2A-39B7-085F-69801C51B030}"/>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6" name="Footer Placeholder 5">
            <a:extLst>
              <a:ext uri="{FF2B5EF4-FFF2-40B4-BE49-F238E27FC236}">
                <a16:creationId xmlns:a16="http://schemas.microsoft.com/office/drawing/2014/main" id="{4AAF745A-7BEE-91EE-754B-3380C0ECBE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E3CC2DB-335B-88B2-F630-326586992943}"/>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2215006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707B1-5377-A58E-D5A6-7E4F3B085FA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7F9CB31-FE7F-5B10-A0B9-57FAD2B3F6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695377-7B78-6B4F-3DFC-B1B80BF602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C2D2C2F-27D1-658B-5430-F149645B2F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D717F39-CE36-9082-9383-E1B89FC1E2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B8250E2-02A1-57DE-E5BD-5EF5F4889E4F}"/>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8" name="Footer Placeholder 7">
            <a:extLst>
              <a:ext uri="{FF2B5EF4-FFF2-40B4-BE49-F238E27FC236}">
                <a16:creationId xmlns:a16="http://schemas.microsoft.com/office/drawing/2014/main" id="{5B5596AF-583D-6EB9-81F8-B9C489FABA5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066693A-7707-E487-2C10-4B1A58B76237}"/>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703059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432F6-D7A5-C841-A62F-C1BD9BB7764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F15F8E1-9F98-5B66-7BD4-05FB67715FCA}"/>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4" name="Footer Placeholder 3">
            <a:extLst>
              <a:ext uri="{FF2B5EF4-FFF2-40B4-BE49-F238E27FC236}">
                <a16:creationId xmlns:a16="http://schemas.microsoft.com/office/drawing/2014/main" id="{BED4FA33-AB26-F365-E1C9-01A3EED97A8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7DC7A1C-0781-25EE-9863-25F6B86CFB60}"/>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4126157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759E93-A4DA-3027-22DF-7C234FB7D758}"/>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3" name="Footer Placeholder 2">
            <a:extLst>
              <a:ext uri="{FF2B5EF4-FFF2-40B4-BE49-F238E27FC236}">
                <a16:creationId xmlns:a16="http://schemas.microsoft.com/office/drawing/2014/main" id="{1B5F1D70-37A2-86E4-8602-23BF559849F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AFE9EBB-ED12-7EA9-9DA0-DDC5A8E5AD63}"/>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2211642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91945-51CF-F6C2-3350-5C042391FF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0313BD4-9B7B-AE23-07EC-07FF2CD930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C067C51-4841-B67C-E6CE-4B9B9D13E8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AA1E5B-8607-B348-B329-02A327F1A0BE}"/>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6" name="Footer Placeholder 5">
            <a:extLst>
              <a:ext uri="{FF2B5EF4-FFF2-40B4-BE49-F238E27FC236}">
                <a16:creationId xmlns:a16="http://schemas.microsoft.com/office/drawing/2014/main" id="{88D12239-AFE4-9AFF-9C7D-37596FD3A6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F6DBFA-7E30-341A-47CC-1B8F0B2610A3}"/>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4156841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BDBC9-311C-E6DA-B45A-6E4D9A8696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6FCAEE4-5933-6245-7375-B9CA198F83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0E3B4AA-AE04-AFCE-57BB-59B259DEFB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2EE058-97F6-235C-C822-7A42150FEFA5}"/>
              </a:ext>
            </a:extLst>
          </p:cNvPr>
          <p:cNvSpPr>
            <a:spLocks noGrp="1"/>
          </p:cNvSpPr>
          <p:nvPr>
            <p:ph type="dt" sz="half" idx="10"/>
          </p:nvPr>
        </p:nvSpPr>
        <p:spPr/>
        <p:txBody>
          <a:bodyPr/>
          <a:lstStyle/>
          <a:p>
            <a:fld id="{A5BA8FB4-52A9-4528-9643-1F0DBA848072}" type="datetimeFigureOut">
              <a:rPr lang="en-GB" smtClean="0"/>
              <a:t>08/11/2024</a:t>
            </a:fld>
            <a:endParaRPr lang="en-GB"/>
          </a:p>
        </p:txBody>
      </p:sp>
      <p:sp>
        <p:nvSpPr>
          <p:cNvPr id="6" name="Footer Placeholder 5">
            <a:extLst>
              <a:ext uri="{FF2B5EF4-FFF2-40B4-BE49-F238E27FC236}">
                <a16:creationId xmlns:a16="http://schemas.microsoft.com/office/drawing/2014/main" id="{D79B1374-5783-DAE0-3D59-04FD2C857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ED0E7B-3CE3-D192-F208-83AF9A4AB9D8}"/>
              </a:ext>
            </a:extLst>
          </p:cNvPr>
          <p:cNvSpPr>
            <a:spLocks noGrp="1"/>
          </p:cNvSpPr>
          <p:nvPr>
            <p:ph type="sldNum" sz="quarter" idx="12"/>
          </p:nvPr>
        </p:nvSpPr>
        <p:spPr/>
        <p:txBody>
          <a:bodyPr/>
          <a:lstStyle/>
          <a:p>
            <a:fld id="{13F2868B-D264-4283-BDDD-5302297277D6}" type="slidenum">
              <a:rPr lang="en-GB" smtClean="0"/>
              <a:t>‹#›</a:t>
            </a:fld>
            <a:endParaRPr lang="en-GB"/>
          </a:p>
        </p:txBody>
      </p:sp>
    </p:spTree>
    <p:extLst>
      <p:ext uri="{BB962C8B-B14F-4D97-AF65-F5344CB8AC3E}">
        <p14:creationId xmlns:p14="http://schemas.microsoft.com/office/powerpoint/2010/main" val="2961140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9EDC0D-5B27-1167-07B0-A5A803E42B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5F3CB0-35C3-665D-049C-7497E742C1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50C80D-98C6-A899-B989-E74DE2A86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5BA8FB4-52A9-4528-9643-1F0DBA848072}" type="datetimeFigureOut">
              <a:rPr lang="en-GB" smtClean="0"/>
              <a:t>08/11/2024</a:t>
            </a:fld>
            <a:endParaRPr lang="en-GB"/>
          </a:p>
        </p:txBody>
      </p:sp>
      <p:sp>
        <p:nvSpPr>
          <p:cNvPr id="5" name="Footer Placeholder 4">
            <a:extLst>
              <a:ext uri="{FF2B5EF4-FFF2-40B4-BE49-F238E27FC236}">
                <a16:creationId xmlns:a16="http://schemas.microsoft.com/office/drawing/2014/main" id="{452E4A11-D251-30A6-5476-3BA3226D60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C5A1385-25A2-DECB-FB4B-C02C636B8E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F2868B-D264-4283-BDDD-5302297277D6}" type="slidenum">
              <a:rPr lang="en-GB" smtClean="0"/>
              <a:t>‹#›</a:t>
            </a:fld>
            <a:endParaRPr lang="en-GB"/>
          </a:p>
        </p:txBody>
      </p:sp>
    </p:spTree>
    <p:extLst>
      <p:ext uri="{BB962C8B-B14F-4D97-AF65-F5344CB8AC3E}">
        <p14:creationId xmlns:p14="http://schemas.microsoft.com/office/powerpoint/2010/main" val="3473670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487B6-4A22-8B59-5E7E-778B1D73D463}"/>
              </a:ext>
            </a:extLst>
          </p:cNvPr>
          <p:cNvSpPr>
            <a:spLocks noGrp="1"/>
          </p:cNvSpPr>
          <p:nvPr>
            <p:ph type="ctrTitle"/>
          </p:nvPr>
        </p:nvSpPr>
        <p:spPr/>
        <p:txBody>
          <a:bodyPr/>
          <a:lstStyle/>
          <a:p>
            <a:r>
              <a:rPr lang="en-GB" dirty="0"/>
              <a:t>Matthew 16 v 1 - 20</a:t>
            </a:r>
          </a:p>
        </p:txBody>
      </p:sp>
      <p:sp>
        <p:nvSpPr>
          <p:cNvPr id="3" name="Subtitle 2">
            <a:extLst>
              <a:ext uri="{FF2B5EF4-FFF2-40B4-BE49-F238E27FC236}">
                <a16:creationId xmlns:a16="http://schemas.microsoft.com/office/drawing/2014/main" id="{3777722F-7E9B-C9DE-AB39-CEBF1C55A946}"/>
              </a:ext>
            </a:extLst>
          </p:cNvPr>
          <p:cNvSpPr>
            <a:spLocks noGrp="1"/>
          </p:cNvSpPr>
          <p:nvPr>
            <p:ph type="subTitle" idx="1"/>
          </p:nvPr>
        </p:nvSpPr>
        <p:spPr/>
        <p:txBody>
          <a:bodyPr/>
          <a:lstStyle/>
          <a:p>
            <a:r>
              <a:rPr lang="en-GB" dirty="0"/>
              <a:t>Who do you say that I am?</a:t>
            </a:r>
          </a:p>
        </p:txBody>
      </p:sp>
    </p:spTree>
    <p:extLst>
      <p:ext uri="{BB962C8B-B14F-4D97-AF65-F5344CB8AC3E}">
        <p14:creationId xmlns:p14="http://schemas.microsoft.com/office/powerpoint/2010/main" val="1084548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aesarea Philippi (BiblePlaces.com)">
            <a:extLst>
              <a:ext uri="{FF2B5EF4-FFF2-40B4-BE49-F238E27FC236}">
                <a16:creationId xmlns:a16="http://schemas.microsoft.com/office/drawing/2014/main" id="{1BD535EB-DDAA-F385-C89F-8C14A3BCBA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85738"/>
            <a:ext cx="9753600" cy="6486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0514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4AA41-2B04-6231-53CF-2F9309E719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A3FD49-ABBF-3DC4-028D-8B75AEFE51D9}"/>
              </a:ext>
            </a:extLst>
          </p:cNvPr>
          <p:cNvSpPr>
            <a:spLocks noGrp="1"/>
          </p:cNvSpPr>
          <p:nvPr>
            <p:ph type="title"/>
          </p:nvPr>
        </p:nvSpPr>
        <p:spPr/>
        <p:txBody>
          <a:bodyPr/>
          <a:lstStyle/>
          <a:p>
            <a:r>
              <a:rPr lang="en-GB" dirty="0"/>
              <a:t>Matthew 16 v 1 - 20</a:t>
            </a:r>
          </a:p>
        </p:txBody>
      </p:sp>
      <p:sp>
        <p:nvSpPr>
          <p:cNvPr id="3" name="Content Placeholder 2">
            <a:extLst>
              <a:ext uri="{FF2B5EF4-FFF2-40B4-BE49-F238E27FC236}">
                <a16:creationId xmlns:a16="http://schemas.microsoft.com/office/drawing/2014/main" id="{ED1AE3C0-1B8C-905C-9584-2E7357A0DAB1}"/>
              </a:ext>
            </a:extLst>
          </p:cNvPr>
          <p:cNvSpPr>
            <a:spLocks noGrp="1"/>
          </p:cNvSpPr>
          <p:nvPr>
            <p:ph idx="1"/>
          </p:nvPr>
        </p:nvSpPr>
        <p:spPr>
          <a:xfrm>
            <a:off x="838200" y="1402838"/>
            <a:ext cx="10515600" cy="5455162"/>
          </a:xfrm>
        </p:spPr>
        <p:txBody>
          <a:bodyPr>
            <a:normAutofit fontScale="70000" lnSpcReduction="20000"/>
          </a:bodyPr>
          <a:lstStyle/>
          <a:p>
            <a:r>
              <a:rPr lang="en-GB" dirty="0"/>
              <a:t>At the end of this section of scripture (verses 18 – 20) we have a source of much unnecessary confusion.</a:t>
            </a:r>
          </a:p>
          <a:p>
            <a:r>
              <a:rPr lang="en-GB" dirty="0"/>
              <a:t>This is still used to this day to support the doctrine of the Roman Catholic Church known as ‘Apostolic Succession’.</a:t>
            </a:r>
          </a:p>
          <a:p>
            <a:r>
              <a:rPr lang="en-GB" dirty="0"/>
              <a:t>Jesus says to Simon, you are Peter – renaming him at this point – and on this rock I will build my church.</a:t>
            </a:r>
          </a:p>
          <a:p>
            <a:r>
              <a:rPr lang="en-GB" dirty="0"/>
              <a:t>They were at Caesarea Phillippi, which is where the headwaters of the river Jordan rise from the ground, before flowing down the Jordan valley to Lake Galilee and on to the Dead Sea.</a:t>
            </a:r>
          </a:p>
          <a:p>
            <a:r>
              <a:rPr lang="en-GB" dirty="0"/>
              <a:t>The large cave at this place was a temple to the Pagan god ‘Pan’. It was also a centre of Baal worship.</a:t>
            </a:r>
          </a:p>
          <a:p>
            <a:r>
              <a:rPr lang="en-GB" dirty="0"/>
              <a:t>We are aware of the story of Peter Pan, Pan Pipes etc. These had their origins with the Pagan god Pan.</a:t>
            </a:r>
          </a:p>
          <a:p>
            <a:r>
              <a:rPr lang="en-GB" dirty="0"/>
              <a:t>Herod the Great had built a temple here for the worship of Pan and Herod Philip, one of his sons, had named the place after himself and the incumbent Caesar (Caesars were viewed as Gods and had to be worshipped), Hence Mark’s reference to the Leaven of Herod.</a:t>
            </a:r>
          </a:p>
          <a:p>
            <a:r>
              <a:rPr lang="en-GB" dirty="0"/>
              <a:t>It was widely believed and feared that entering the cave was a gateway to the underworld (the world of departed souls or ‘Hades’ and that venturing in might result in a person never being able to return.</a:t>
            </a:r>
          </a:p>
          <a:p>
            <a:r>
              <a:rPr lang="en-GB" dirty="0"/>
              <a:t>So, this place was viewed by Pagans as the gates of Hades.</a:t>
            </a:r>
          </a:p>
        </p:txBody>
      </p:sp>
    </p:spTree>
    <p:extLst>
      <p:ext uri="{BB962C8B-B14F-4D97-AF65-F5344CB8AC3E}">
        <p14:creationId xmlns:p14="http://schemas.microsoft.com/office/powerpoint/2010/main" val="3581707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B21B2-0D91-4D3C-FC0E-3A502B9659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4DD897-C571-4179-0031-F3BFBCE486F4}"/>
              </a:ext>
            </a:extLst>
          </p:cNvPr>
          <p:cNvSpPr>
            <a:spLocks noGrp="1"/>
          </p:cNvSpPr>
          <p:nvPr>
            <p:ph type="title"/>
          </p:nvPr>
        </p:nvSpPr>
        <p:spPr/>
        <p:txBody>
          <a:bodyPr/>
          <a:lstStyle/>
          <a:p>
            <a:r>
              <a:rPr lang="en-GB" dirty="0"/>
              <a:t>Matthew 16 v 1 - 20</a:t>
            </a:r>
          </a:p>
        </p:txBody>
      </p:sp>
      <p:sp>
        <p:nvSpPr>
          <p:cNvPr id="3" name="Content Placeholder 2">
            <a:extLst>
              <a:ext uri="{FF2B5EF4-FFF2-40B4-BE49-F238E27FC236}">
                <a16:creationId xmlns:a16="http://schemas.microsoft.com/office/drawing/2014/main" id="{844E8E13-8ACA-1C81-C739-BD104986877D}"/>
              </a:ext>
            </a:extLst>
          </p:cNvPr>
          <p:cNvSpPr>
            <a:spLocks noGrp="1"/>
          </p:cNvSpPr>
          <p:nvPr>
            <p:ph idx="1"/>
          </p:nvPr>
        </p:nvSpPr>
        <p:spPr>
          <a:xfrm>
            <a:off x="838200" y="1402838"/>
            <a:ext cx="10515600" cy="5455162"/>
          </a:xfrm>
        </p:spPr>
        <p:txBody>
          <a:bodyPr>
            <a:normAutofit fontScale="62500" lnSpcReduction="20000"/>
          </a:bodyPr>
          <a:lstStyle/>
          <a:p>
            <a:r>
              <a:rPr lang="en-GB" dirty="0"/>
              <a:t>So, it was in this environment that Jesus said “Simon, you are Peter” (Petros – masculine noun meaning a small stone).</a:t>
            </a:r>
          </a:p>
          <a:p>
            <a:r>
              <a:rPr lang="en-GB" dirty="0"/>
              <a:t>“On this rock” (Petra – feminine noun meaning large rock) “I will build my church”.</a:t>
            </a:r>
          </a:p>
          <a:p>
            <a:r>
              <a:rPr lang="en-GB" dirty="0"/>
              <a:t>So, an exploration of the language reveals that Jesus did not mean He was going to build His Church on Peter the little stone but on a large rock – we can see in the background a large rock for comparison.</a:t>
            </a:r>
          </a:p>
          <a:p>
            <a:r>
              <a:rPr lang="en-GB" dirty="0"/>
              <a:t>This was a metaphor for Jesus Himself – perhaps He might have said, “On this rock” indicating Himself.</a:t>
            </a:r>
          </a:p>
          <a:p>
            <a:r>
              <a:rPr lang="en-GB" dirty="0"/>
              <a:t>In 1 Peter 2 v 8 and Romans 9 v 33 Jesus is referred to as the stumbling stone (</a:t>
            </a:r>
            <a:r>
              <a:rPr lang="en-GB" dirty="0" err="1"/>
              <a:t>Lithos</a:t>
            </a:r>
            <a:r>
              <a:rPr lang="en-GB" dirty="0"/>
              <a:t> - a large fashioned stone(Not a small stone)) and a rock (Petra) of offense.</a:t>
            </a:r>
          </a:p>
          <a:p>
            <a:r>
              <a:rPr lang="en-GB" dirty="0"/>
              <a:t>Paul, writing Romans, was here quoting Isaiah 28 v 16, showing that Jesus (not Peter) was known, prophetically, as ‘The Rock’ in the Old Testament for centuries.</a:t>
            </a:r>
          </a:p>
          <a:p>
            <a:r>
              <a:rPr lang="en-GB" dirty="0"/>
              <a:t>There are prophetic references to Messiah as a great stone in Daniel 2, In Isaiah 8 v 14 and numerous references to this in the New Testament.</a:t>
            </a:r>
          </a:p>
          <a:p>
            <a:r>
              <a:rPr lang="en-GB" dirty="0"/>
              <a:t>So, suddenly there is much more sense in the saying that ‘on this rock Jesus would build His church and the gates of Hades (all the </a:t>
            </a:r>
            <a:r>
              <a:rPr lang="en-GB" dirty="0" err="1"/>
              <a:t>Opagan</a:t>
            </a:r>
            <a:r>
              <a:rPr lang="en-GB" dirty="0"/>
              <a:t> worship etc) would no prevail against it.</a:t>
            </a:r>
          </a:p>
          <a:p>
            <a:r>
              <a:rPr lang="en-GB" dirty="0"/>
              <a:t>Finally, Jesus says He would give them the  keys to the Kingdom of Heaven and whatever they bound and loosed would be bound and loosed in heaven – except that’s not quite what it says, despite the protestations of the word of faith movement.</a:t>
            </a:r>
          </a:p>
          <a:p>
            <a:r>
              <a:rPr lang="en-GB" dirty="0"/>
              <a:t>Peter was being told that things that Heaven had already declared bound or loosed, they, as servants of God, would be able to bind and loose in the earth.</a:t>
            </a:r>
          </a:p>
          <a:p>
            <a:r>
              <a:rPr lang="en-GB" dirty="0"/>
              <a:t>In other words, they were commissioned to bring about the will of God, expressed from Heaven, on the earth.</a:t>
            </a:r>
          </a:p>
          <a:p>
            <a:endParaRPr lang="en-GB" dirty="0"/>
          </a:p>
        </p:txBody>
      </p:sp>
    </p:spTree>
    <p:extLst>
      <p:ext uri="{BB962C8B-B14F-4D97-AF65-F5344CB8AC3E}">
        <p14:creationId xmlns:p14="http://schemas.microsoft.com/office/powerpoint/2010/main" val="29114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B93BE-996D-12D2-9E72-09A6BF617C95}"/>
              </a:ext>
            </a:extLst>
          </p:cNvPr>
          <p:cNvSpPr>
            <a:spLocks noGrp="1"/>
          </p:cNvSpPr>
          <p:nvPr>
            <p:ph type="title"/>
          </p:nvPr>
        </p:nvSpPr>
        <p:spPr/>
        <p:txBody>
          <a:bodyPr/>
          <a:lstStyle/>
          <a:p>
            <a:r>
              <a:rPr lang="en-GB" dirty="0"/>
              <a:t>Matthew 16 v 1 - 20</a:t>
            </a:r>
          </a:p>
        </p:txBody>
      </p:sp>
      <p:sp>
        <p:nvSpPr>
          <p:cNvPr id="3" name="Content Placeholder 2">
            <a:extLst>
              <a:ext uri="{FF2B5EF4-FFF2-40B4-BE49-F238E27FC236}">
                <a16:creationId xmlns:a16="http://schemas.microsoft.com/office/drawing/2014/main" id="{E00DB8B4-8EF0-1FEF-9985-3613915E31BF}"/>
              </a:ext>
            </a:extLst>
          </p:cNvPr>
          <p:cNvSpPr>
            <a:spLocks noGrp="1"/>
          </p:cNvSpPr>
          <p:nvPr>
            <p:ph idx="1"/>
          </p:nvPr>
        </p:nvSpPr>
        <p:spPr>
          <a:xfrm>
            <a:off x="838200" y="1402838"/>
            <a:ext cx="10515600" cy="5455162"/>
          </a:xfrm>
        </p:spPr>
        <p:txBody>
          <a:bodyPr>
            <a:normAutofit fontScale="70000" lnSpcReduction="20000"/>
          </a:bodyPr>
          <a:lstStyle/>
          <a:p>
            <a:r>
              <a:rPr lang="en-GB" dirty="0"/>
              <a:t>So, over the last 2-weeks, we have seen Jesus take His disciples into Gentile territory, Gentile houses and minister to Gentiles, all of which would have made His disciples very uncomfortable.</a:t>
            </a:r>
          </a:p>
          <a:p>
            <a:r>
              <a:rPr lang="en-GB" dirty="0"/>
              <a:t>Contrary to the will of God, The Jews had, for centuries, not provided love and God’s word to the Gentiles.</a:t>
            </a:r>
          </a:p>
          <a:p>
            <a:r>
              <a:rPr lang="en-GB" dirty="0"/>
              <a:t>Jesus had showed them the error of their ways as He ministered to the Canaanite woman in the same region as Elijah had ministered to a Gentile woman centuries earlier.</a:t>
            </a:r>
          </a:p>
          <a:p>
            <a:r>
              <a:rPr lang="en-GB" dirty="0"/>
              <a:t>He then took His disciples into the area of the Decapolis (ten Gentile cities around Galilee) and ministered to and talked to thousand of Gentiles.</a:t>
            </a:r>
          </a:p>
          <a:p>
            <a:r>
              <a:rPr lang="en-GB" dirty="0"/>
              <a:t>He then performed a similar miracle to the feeding of the 5-thousand when He fed them from 7-loaves and a few fish with 7 large baskets full left over.</a:t>
            </a:r>
          </a:p>
          <a:p>
            <a:r>
              <a:rPr lang="en-GB" dirty="0"/>
              <a:t>He then returned to Magadan/</a:t>
            </a:r>
            <a:r>
              <a:rPr lang="en-GB" dirty="0" err="1"/>
              <a:t>Dalmanutha</a:t>
            </a:r>
            <a:r>
              <a:rPr lang="en-GB" dirty="0"/>
              <a:t> where He was met immediately off the boat by a group of Pharisees and Sadducees.</a:t>
            </a:r>
          </a:p>
          <a:p>
            <a:r>
              <a:rPr lang="en-GB" dirty="0"/>
              <a:t>This, in itself, is worthy of comment.</a:t>
            </a:r>
          </a:p>
          <a:p>
            <a:r>
              <a:rPr lang="en-GB" dirty="0"/>
              <a:t>These two groups of Jews did not cooperate on any venture. They were diametrically opposed to one another in many practices and doctrines and usually hated each other.</a:t>
            </a:r>
          </a:p>
          <a:p>
            <a:r>
              <a:rPr lang="en-GB" dirty="0"/>
              <a:t>However, they both came together in opposition to Jesus.</a:t>
            </a:r>
          </a:p>
          <a:p>
            <a:r>
              <a:rPr lang="en-GB" dirty="0"/>
              <a:t>Pharisees revered the Law; Sadducees had no time </a:t>
            </a:r>
            <a:r>
              <a:rPr lang="en-GB"/>
              <a:t>for legalism </a:t>
            </a:r>
            <a:r>
              <a:rPr lang="en-GB" dirty="0"/>
              <a:t>– they were the liberal theologians of their day. Pharisees believed in a bodily resurrection; Sadducees didn’t etc.</a:t>
            </a:r>
          </a:p>
        </p:txBody>
      </p:sp>
    </p:spTree>
    <p:extLst>
      <p:ext uri="{BB962C8B-B14F-4D97-AF65-F5344CB8AC3E}">
        <p14:creationId xmlns:p14="http://schemas.microsoft.com/office/powerpoint/2010/main" val="2813476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4FA66-DFE5-6F5E-289E-666792B4F7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FE9E27-76CE-AE09-D2F9-EFC0C53178F3}"/>
              </a:ext>
            </a:extLst>
          </p:cNvPr>
          <p:cNvSpPr>
            <a:spLocks noGrp="1"/>
          </p:cNvSpPr>
          <p:nvPr>
            <p:ph type="title"/>
          </p:nvPr>
        </p:nvSpPr>
        <p:spPr/>
        <p:txBody>
          <a:bodyPr/>
          <a:lstStyle/>
          <a:p>
            <a:r>
              <a:rPr lang="en-GB" dirty="0"/>
              <a:t>Matthew 16 v 1 - 20</a:t>
            </a:r>
          </a:p>
        </p:txBody>
      </p:sp>
      <p:sp>
        <p:nvSpPr>
          <p:cNvPr id="3" name="Content Placeholder 2">
            <a:extLst>
              <a:ext uri="{FF2B5EF4-FFF2-40B4-BE49-F238E27FC236}">
                <a16:creationId xmlns:a16="http://schemas.microsoft.com/office/drawing/2014/main" id="{121CB62D-11CF-86E1-29B1-29DEA8E4F38A}"/>
              </a:ext>
            </a:extLst>
          </p:cNvPr>
          <p:cNvSpPr>
            <a:spLocks noGrp="1"/>
          </p:cNvSpPr>
          <p:nvPr>
            <p:ph idx="1"/>
          </p:nvPr>
        </p:nvSpPr>
        <p:spPr>
          <a:xfrm>
            <a:off x="838200" y="1402838"/>
            <a:ext cx="10515600" cy="5455162"/>
          </a:xfrm>
        </p:spPr>
        <p:txBody>
          <a:bodyPr>
            <a:normAutofit fontScale="70000" lnSpcReduction="20000"/>
          </a:bodyPr>
          <a:lstStyle/>
          <a:p>
            <a:r>
              <a:rPr lang="en-GB" dirty="0"/>
              <a:t>The one thing upon which they were all united was that they wanted rid of Jesus.</a:t>
            </a:r>
          </a:p>
          <a:p>
            <a:r>
              <a:rPr lang="en-GB" dirty="0"/>
              <a:t>Given the Pharisees’ and the Sadducees’ differing view of Scripture, it’s no surprise that they argued over certain doctrines. The Sadducees rejected a belief in the resurrection of the dead (Matthew 22:23; Mark 12:18–27; Acts 23:8), but the Pharisees did believe in the resurrection. </a:t>
            </a:r>
          </a:p>
          <a:p>
            <a:r>
              <a:rPr lang="en-GB" dirty="0"/>
              <a:t>The Sadducees denied the afterlife, holding that the soul perished at death, but the Pharisees believed in an afterlife and in an appropriate reward and punishment for individuals. </a:t>
            </a:r>
          </a:p>
          <a:p>
            <a:r>
              <a:rPr lang="en-GB" dirty="0"/>
              <a:t>The Sadducees rejected the idea of an unseen, spiritual world, but the Pharisees taught the existence of angels and demons in a spiritual realm.</a:t>
            </a:r>
          </a:p>
          <a:p>
            <a:r>
              <a:rPr lang="en-GB" dirty="0"/>
              <a:t>In Acts 23 v 6 we see Paul using these differences to escape the clutches of the religious dignitaries.</a:t>
            </a:r>
          </a:p>
          <a:p>
            <a:r>
              <a:rPr lang="en-GB" dirty="0"/>
              <a:t>Yet they were united in their hatred of Jesus and their desire to destroy Him.</a:t>
            </a:r>
          </a:p>
          <a:p>
            <a:r>
              <a:rPr lang="en-GB" dirty="0"/>
              <a:t>They then asked Him to show them a sign from heaven – literally, a sign called down out of heaven.</a:t>
            </a:r>
          </a:p>
          <a:p>
            <a:r>
              <a:rPr lang="en-GB" dirty="0"/>
              <a:t>They had already had an answer to this request in Matthew 12 v 38 – 45 and Jesus remained consistent in His response.</a:t>
            </a:r>
          </a:p>
          <a:p>
            <a:r>
              <a:rPr lang="en-GB" dirty="0"/>
              <a:t>On the previous occasion He had said they were an evil and adulterous generation and had pointed out that they were going to go from bad to worse – an increase in demonic activity.</a:t>
            </a:r>
          </a:p>
        </p:txBody>
      </p:sp>
    </p:spTree>
    <p:extLst>
      <p:ext uri="{BB962C8B-B14F-4D97-AF65-F5344CB8AC3E}">
        <p14:creationId xmlns:p14="http://schemas.microsoft.com/office/powerpoint/2010/main" val="1950630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44034-9848-1C66-8F87-B9496216BA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B2AAA9-E4D6-E6BB-EC42-7048D2D24726}"/>
              </a:ext>
            </a:extLst>
          </p:cNvPr>
          <p:cNvSpPr>
            <a:spLocks noGrp="1"/>
          </p:cNvSpPr>
          <p:nvPr>
            <p:ph type="title"/>
          </p:nvPr>
        </p:nvSpPr>
        <p:spPr/>
        <p:txBody>
          <a:bodyPr/>
          <a:lstStyle/>
          <a:p>
            <a:r>
              <a:rPr lang="en-GB" dirty="0"/>
              <a:t>Matthew 16 v 1 - 20</a:t>
            </a:r>
          </a:p>
        </p:txBody>
      </p:sp>
      <p:sp>
        <p:nvSpPr>
          <p:cNvPr id="3" name="Content Placeholder 2">
            <a:extLst>
              <a:ext uri="{FF2B5EF4-FFF2-40B4-BE49-F238E27FC236}">
                <a16:creationId xmlns:a16="http://schemas.microsoft.com/office/drawing/2014/main" id="{D3F3B073-CBDE-BEC3-F3FB-9DDE218E7477}"/>
              </a:ext>
            </a:extLst>
          </p:cNvPr>
          <p:cNvSpPr>
            <a:spLocks noGrp="1"/>
          </p:cNvSpPr>
          <p:nvPr>
            <p:ph idx="1"/>
          </p:nvPr>
        </p:nvSpPr>
        <p:spPr>
          <a:xfrm>
            <a:off x="838200" y="1402838"/>
            <a:ext cx="10515600" cy="5455162"/>
          </a:xfrm>
        </p:spPr>
        <p:txBody>
          <a:bodyPr>
            <a:normAutofit fontScale="77500" lnSpcReduction="20000"/>
          </a:bodyPr>
          <a:lstStyle/>
          <a:p>
            <a:r>
              <a:rPr lang="en-GB" dirty="0"/>
              <a:t>Here, He was shorter in His dealing with them but maintained the same diagnosis and the same promise when it came to their expectation of signs.</a:t>
            </a:r>
          </a:p>
          <a:p>
            <a:r>
              <a:rPr lang="en-GB" dirty="0"/>
              <a:t>The only sign they were going to see was that of resurrection (Jonah).</a:t>
            </a:r>
          </a:p>
          <a:p>
            <a:r>
              <a:rPr lang="en-GB" dirty="0"/>
              <a:t>Even in this case, they would not believe (Luke 16 v 21).</a:t>
            </a:r>
          </a:p>
          <a:p>
            <a:r>
              <a:rPr lang="en-GB" dirty="0"/>
              <a:t>He belittles them – you can read the sky, but you cannot read the signs of the times (even when I’m smacking you in the face with them).</a:t>
            </a:r>
          </a:p>
          <a:p>
            <a:r>
              <a:rPr lang="en-GB" dirty="0"/>
              <a:t>He came on time, of the right lineage, born of a virgin, went into Egypt, settled in Nazareth, performed all the messianic miracles, was visited by Gentile Kings who understood who He was, raised the dead and cast out demons and exercised control over the weather, multiplied the food to feed the multitude and still they wanted a sign!!</a:t>
            </a:r>
          </a:p>
          <a:p>
            <a:r>
              <a:rPr lang="en-GB" dirty="0"/>
              <a:t>The only sign left for them was the raising of the dead (publicly), and even faced with that they would not repent and believe.</a:t>
            </a:r>
          </a:p>
          <a:p>
            <a:r>
              <a:rPr lang="en-GB" dirty="0"/>
              <a:t>We note that, seemingly abruptly, He left them, and His disciples went with Him.</a:t>
            </a:r>
          </a:p>
          <a:p>
            <a:r>
              <a:rPr lang="en-GB" dirty="0"/>
              <a:t>We then come to what appears to be a confused moment.</a:t>
            </a:r>
          </a:p>
          <a:p>
            <a:r>
              <a:rPr lang="en-GB" dirty="0"/>
              <a:t>After they crossed over the lake, the disciples realised that they had forgotten to bring bread – nothing to eat, AGAIN!</a:t>
            </a:r>
          </a:p>
          <a:p>
            <a:endParaRPr lang="en-GB" dirty="0"/>
          </a:p>
        </p:txBody>
      </p:sp>
    </p:spTree>
    <p:extLst>
      <p:ext uri="{BB962C8B-B14F-4D97-AF65-F5344CB8AC3E}">
        <p14:creationId xmlns:p14="http://schemas.microsoft.com/office/powerpoint/2010/main" val="2446129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F358B-D6BF-D83F-519D-C356B2CC94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5BC6F4-459E-99ED-432B-4A1CCF189462}"/>
              </a:ext>
            </a:extLst>
          </p:cNvPr>
          <p:cNvSpPr>
            <a:spLocks noGrp="1"/>
          </p:cNvSpPr>
          <p:nvPr>
            <p:ph type="title"/>
          </p:nvPr>
        </p:nvSpPr>
        <p:spPr/>
        <p:txBody>
          <a:bodyPr/>
          <a:lstStyle/>
          <a:p>
            <a:r>
              <a:rPr lang="en-GB" dirty="0"/>
              <a:t>Matthew 16 v 1 - 20</a:t>
            </a:r>
          </a:p>
        </p:txBody>
      </p:sp>
      <p:sp>
        <p:nvSpPr>
          <p:cNvPr id="3" name="Content Placeholder 2">
            <a:extLst>
              <a:ext uri="{FF2B5EF4-FFF2-40B4-BE49-F238E27FC236}">
                <a16:creationId xmlns:a16="http://schemas.microsoft.com/office/drawing/2014/main" id="{3C689023-0656-6462-02C5-E2F9F02F7F4B}"/>
              </a:ext>
            </a:extLst>
          </p:cNvPr>
          <p:cNvSpPr>
            <a:spLocks noGrp="1"/>
          </p:cNvSpPr>
          <p:nvPr>
            <p:ph idx="1"/>
          </p:nvPr>
        </p:nvSpPr>
        <p:spPr>
          <a:xfrm>
            <a:off x="838200" y="1402838"/>
            <a:ext cx="10515600" cy="5455162"/>
          </a:xfrm>
        </p:spPr>
        <p:txBody>
          <a:bodyPr>
            <a:normAutofit fontScale="70000" lnSpcReduction="20000"/>
          </a:bodyPr>
          <a:lstStyle/>
          <a:p>
            <a:r>
              <a:rPr lang="en-GB" dirty="0"/>
              <a:t>At the same time, Jesus says, “Beware the leaven of the pharisees and Sadducees” (Mark adds Herod into the mix who had also adversely altered the Law).</a:t>
            </a:r>
          </a:p>
          <a:p>
            <a:r>
              <a:rPr lang="en-GB" dirty="0"/>
              <a:t>The disciples seem to think He was having a dig at them for forgetting the bread.</a:t>
            </a:r>
          </a:p>
          <a:p>
            <a:r>
              <a:rPr lang="en-GB" dirty="0"/>
              <a:t>Jesus was quick to correct them in a way that sort of told them off.</a:t>
            </a:r>
          </a:p>
          <a:p>
            <a:r>
              <a:rPr lang="en-GB" dirty="0"/>
              <a:t>“You of little faith, don’t you remember the 5000 and the 4000”.</a:t>
            </a:r>
          </a:p>
          <a:p>
            <a:r>
              <a:rPr lang="en-GB" dirty="0"/>
              <a:t>The source of as much bread as they could possibly eat was there with them, yet they still didn’t get it!</a:t>
            </a:r>
          </a:p>
          <a:p>
            <a:r>
              <a:rPr lang="en-GB" dirty="0"/>
              <a:t>But curiously He said He was warning them about the leaven of the Pharisees and Sadducees </a:t>
            </a:r>
            <a:r>
              <a:rPr lang="en-GB" b="1" u="sng" dirty="0"/>
              <a:t>which is hypocrisy </a:t>
            </a:r>
            <a:r>
              <a:rPr lang="en-GB" dirty="0"/>
              <a:t>(Luke 12 v 1).</a:t>
            </a:r>
          </a:p>
          <a:p>
            <a:r>
              <a:rPr lang="en-GB" dirty="0"/>
              <a:t>This Gospel speaks of the leaven as the ‘doctrine’.</a:t>
            </a:r>
          </a:p>
          <a:p>
            <a:r>
              <a:rPr lang="en-GB" dirty="0"/>
              <a:t>So, let’s dissect this a bit.</a:t>
            </a:r>
          </a:p>
          <a:p>
            <a:r>
              <a:rPr lang="en-GB" dirty="0"/>
              <a:t>The Jews commonly used unleavened bread for their offerings.</a:t>
            </a:r>
          </a:p>
          <a:p>
            <a:r>
              <a:rPr lang="en-GB" dirty="0"/>
              <a:t>The idea that they would allow leaven into their offerings was anathema to them.</a:t>
            </a:r>
          </a:p>
          <a:p>
            <a:r>
              <a:rPr lang="en-GB" dirty="0"/>
              <a:t>However, to be hypocritical was to present in public that which was not true in reality.</a:t>
            </a:r>
          </a:p>
          <a:p>
            <a:r>
              <a:rPr lang="en-GB" dirty="0"/>
              <a:t>So, to insist on fulfilling the Law (of righteousness) whilst seeding the Law with the teachings of men was hypocritical.</a:t>
            </a:r>
          </a:p>
        </p:txBody>
      </p:sp>
    </p:spTree>
    <p:extLst>
      <p:ext uri="{BB962C8B-B14F-4D97-AF65-F5344CB8AC3E}">
        <p14:creationId xmlns:p14="http://schemas.microsoft.com/office/powerpoint/2010/main" val="350235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A5DA9-E712-0A78-655B-B051AA1339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2C5716-C57C-3765-2ADB-86C19E990671}"/>
              </a:ext>
            </a:extLst>
          </p:cNvPr>
          <p:cNvSpPr>
            <a:spLocks noGrp="1"/>
          </p:cNvSpPr>
          <p:nvPr>
            <p:ph type="title"/>
          </p:nvPr>
        </p:nvSpPr>
        <p:spPr/>
        <p:txBody>
          <a:bodyPr/>
          <a:lstStyle/>
          <a:p>
            <a:r>
              <a:rPr lang="en-GB" dirty="0"/>
              <a:t>Matthew 16 v 1 - 20</a:t>
            </a:r>
          </a:p>
        </p:txBody>
      </p:sp>
      <p:sp>
        <p:nvSpPr>
          <p:cNvPr id="3" name="Content Placeholder 2">
            <a:extLst>
              <a:ext uri="{FF2B5EF4-FFF2-40B4-BE49-F238E27FC236}">
                <a16:creationId xmlns:a16="http://schemas.microsoft.com/office/drawing/2014/main" id="{63192CD0-6FDE-F992-BFC5-A4B9B3B9E46D}"/>
              </a:ext>
            </a:extLst>
          </p:cNvPr>
          <p:cNvSpPr>
            <a:spLocks noGrp="1"/>
          </p:cNvSpPr>
          <p:nvPr>
            <p:ph idx="1"/>
          </p:nvPr>
        </p:nvSpPr>
        <p:spPr>
          <a:xfrm>
            <a:off x="838200" y="1402838"/>
            <a:ext cx="10515600" cy="5455162"/>
          </a:xfrm>
        </p:spPr>
        <p:txBody>
          <a:bodyPr>
            <a:normAutofit fontScale="70000" lnSpcReduction="20000"/>
          </a:bodyPr>
          <a:lstStyle/>
          <a:p>
            <a:r>
              <a:rPr lang="en-GB" dirty="0"/>
              <a:t>In Matthew 15 v 9 (Quoting from Isaiah 29 v 13) Jesus spoke harshly to the Pharisees for teaching as doctrines (of God) the precepts of men.</a:t>
            </a:r>
          </a:p>
          <a:p>
            <a:r>
              <a:rPr lang="en-GB" dirty="0"/>
              <a:t>In this passage Jesus also refers to them as hypocrites – teaching what they themselves do not live out.</a:t>
            </a:r>
          </a:p>
          <a:p>
            <a:r>
              <a:rPr lang="en-GB" dirty="0"/>
              <a:t>The bread of the offering was unleavened – nothing was supposed to be added.</a:t>
            </a:r>
          </a:p>
          <a:p>
            <a:r>
              <a:rPr lang="en-GB" dirty="0"/>
              <a:t>Leaven (yeast) adds nothing of any nutrition. But puffs up and looks good.</a:t>
            </a:r>
          </a:p>
          <a:p>
            <a:r>
              <a:rPr lang="en-GB" dirty="0"/>
              <a:t>The Pharisees and the Sadducees added to the Law, puffing it up with non-nutritional extras and demanded that the people live up to this ‘improved’ Law, whilst being unable to achieve this themselves.</a:t>
            </a:r>
          </a:p>
          <a:p>
            <a:r>
              <a:rPr lang="en-GB" dirty="0"/>
              <a:t>Their challenges to Jesus were mostly centred around their additions to the Law – the keeping of an amended Sabbath.</a:t>
            </a:r>
          </a:p>
          <a:p>
            <a:r>
              <a:rPr lang="en-GB" dirty="0"/>
              <a:t>Healing on the Sabbath, plucking grain on the Sabbath and eating with unwashed hands, for example.</a:t>
            </a:r>
          </a:p>
          <a:p>
            <a:r>
              <a:rPr lang="en-GB" dirty="0"/>
              <a:t>The people honour God with their lips, but their hearts are far from Him.</a:t>
            </a:r>
          </a:p>
          <a:p>
            <a:r>
              <a:rPr lang="en-GB" dirty="0"/>
              <a:t>The teaching of the Pharisees and the Sadducees represents the leaven Jesus was referring to – nothing to do with bread, which was merely a metaphor to help them understand.</a:t>
            </a:r>
          </a:p>
          <a:p>
            <a:r>
              <a:rPr lang="en-GB" dirty="0"/>
              <a:t>After they left that place and went to Caesarea Philippi, Jesus asked the disciples, “who do people say that I am?”</a:t>
            </a:r>
          </a:p>
          <a:p>
            <a:r>
              <a:rPr lang="en-GB" dirty="0"/>
              <a:t>This goes to the root of the whole issue and it still does today.</a:t>
            </a:r>
          </a:p>
        </p:txBody>
      </p:sp>
    </p:spTree>
    <p:extLst>
      <p:ext uri="{BB962C8B-B14F-4D97-AF65-F5344CB8AC3E}">
        <p14:creationId xmlns:p14="http://schemas.microsoft.com/office/powerpoint/2010/main" val="3636203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5FB15-ECE5-ACF9-0D69-126E3E7F7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E5843-739F-5070-E1FA-4C74DD3F61BE}"/>
              </a:ext>
            </a:extLst>
          </p:cNvPr>
          <p:cNvSpPr>
            <a:spLocks noGrp="1"/>
          </p:cNvSpPr>
          <p:nvPr>
            <p:ph type="title"/>
          </p:nvPr>
        </p:nvSpPr>
        <p:spPr/>
        <p:txBody>
          <a:bodyPr/>
          <a:lstStyle/>
          <a:p>
            <a:r>
              <a:rPr lang="en-GB" dirty="0"/>
              <a:t>Matthew 16 v 1 - 20</a:t>
            </a:r>
          </a:p>
        </p:txBody>
      </p:sp>
      <p:sp>
        <p:nvSpPr>
          <p:cNvPr id="3" name="Content Placeholder 2">
            <a:extLst>
              <a:ext uri="{FF2B5EF4-FFF2-40B4-BE49-F238E27FC236}">
                <a16:creationId xmlns:a16="http://schemas.microsoft.com/office/drawing/2014/main" id="{C7A94C2C-5D45-354C-D008-CD5BBA2BF723}"/>
              </a:ext>
            </a:extLst>
          </p:cNvPr>
          <p:cNvSpPr>
            <a:spLocks noGrp="1"/>
          </p:cNvSpPr>
          <p:nvPr>
            <p:ph idx="1"/>
          </p:nvPr>
        </p:nvSpPr>
        <p:spPr>
          <a:xfrm>
            <a:off x="838200" y="1402838"/>
            <a:ext cx="10515600" cy="5455162"/>
          </a:xfrm>
        </p:spPr>
        <p:txBody>
          <a:bodyPr>
            <a:normAutofit fontScale="70000" lnSpcReduction="20000"/>
          </a:bodyPr>
          <a:lstStyle/>
          <a:p>
            <a:r>
              <a:rPr lang="en-GB" dirty="0"/>
              <a:t>Their response was a bit better informed than we would produce today. At least they chose Bible characters.</a:t>
            </a:r>
          </a:p>
          <a:p>
            <a:r>
              <a:rPr lang="en-GB" dirty="0"/>
              <a:t>Today we have, some say He is the half-brother of Satan, others the archangel Michael, still others that He was a good man but not God.</a:t>
            </a:r>
          </a:p>
          <a:p>
            <a:r>
              <a:rPr lang="en-GB" dirty="0"/>
              <a:t>The next question is the key.</a:t>
            </a:r>
          </a:p>
          <a:p>
            <a:r>
              <a:rPr lang="en-GB" dirty="0"/>
              <a:t>Who do YOU say that I am?</a:t>
            </a:r>
          </a:p>
          <a:p>
            <a:r>
              <a:rPr lang="en-GB" dirty="0"/>
              <a:t>This has obvious application for all of us and for those we share the Gospel with.</a:t>
            </a:r>
          </a:p>
          <a:p>
            <a:r>
              <a:rPr lang="en-GB" dirty="0"/>
              <a:t>The whole of our eternal security depends upon who we think Jesus is.</a:t>
            </a:r>
          </a:p>
          <a:p>
            <a:r>
              <a:rPr lang="en-GB" dirty="0"/>
              <a:t>Do we believe He is divine (Romans 10 v 9 – 11).</a:t>
            </a:r>
          </a:p>
          <a:p>
            <a:r>
              <a:rPr lang="en-GB" dirty="0"/>
              <a:t>We have already seen that some Gentiles understood who He was and addressed Him as Lord and Son of David (the Canaanite woman, the Roman Centurion and the Magi to give 3 examples).</a:t>
            </a:r>
          </a:p>
          <a:p>
            <a:r>
              <a:rPr lang="en-GB" dirty="0"/>
              <a:t>It would seem that it is only at this point that the disciples understand fully the implications of who Jesus really is.</a:t>
            </a:r>
          </a:p>
          <a:p>
            <a:r>
              <a:rPr lang="en-GB" dirty="0"/>
              <a:t>When Peter, as spokesman for the rest, said, “ you are the Christ, the son of the living God” it had finally dawned on them with whom they were dealing.</a:t>
            </a:r>
          </a:p>
          <a:p>
            <a:r>
              <a:rPr lang="en-GB" dirty="0"/>
              <a:t>Jesus says, “Blessed are you, Simon </a:t>
            </a:r>
            <a:r>
              <a:rPr lang="en-GB" dirty="0" err="1"/>
              <a:t>Barjona</a:t>
            </a:r>
            <a:r>
              <a:rPr lang="en-GB" dirty="0"/>
              <a:t>, because flesh and blood did not reveal this to you, but My Father who is in heaven”. </a:t>
            </a:r>
          </a:p>
        </p:txBody>
      </p:sp>
    </p:spTree>
    <p:extLst>
      <p:ext uri="{BB962C8B-B14F-4D97-AF65-F5344CB8AC3E}">
        <p14:creationId xmlns:p14="http://schemas.microsoft.com/office/powerpoint/2010/main" val="1163880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aesarea Philippi Map">
            <a:extLst>
              <a:ext uri="{FF2B5EF4-FFF2-40B4-BE49-F238E27FC236}">
                <a16:creationId xmlns:a16="http://schemas.microsoft.com/office/drawing/2014/main" id="{27E0BDB4-B883-FAA8-12B9-0111E0DFB1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5617" y="422788"/>
            <a:ext cx="8813227" cy="6292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9811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esarea Philippi Israel Map">
            <a:extLst>
              <a:ext uri="{FF2B5EF4-FFF2-40B4-BE49-F238E27FC236}">
                <a16:creationId xmlns:a16="http://schemas.microsoft.com/office/drawing/2014/main" id="{8A598A2B-8BEB-FDFF-FBDF-E50C9F1056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4513" y="371475"/>
            <a:ext cx="8562975" cy="6115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84932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ADC8A02-C42B-4F3C-9527-97A979153117}"/>
</file>

<file path=customXml/itemProps2.xml><?xml version="1.0" encoding="utf-8"?>
<ds:datastoreItem xmlns:ds="http://schemas.openxmlformats.org/officeDocument/2006/customXml" ds:itemID="{9DC226D5-DBBD-4DB6-ACAE-DBB135FF057D}"/>
</file>

<file path=customXml/itemProps3.xml><?xml version="1.0" encoding="utf-8"?>
<ds:datastoreItem xmlns:ds="http://schemas.openxmlformats.org/officeDocument/2006/customXml" ds:itemID="{48E860D5-D49C-4D8F-8B55-14DDC1A49500}"/>
</file>

<file path=docProps/app.xml><?xml version="1.0" encoding="utf-8"?>
<Properties xmlns="http://schemas.openxmlformats.org/officeDocument/2006/extended-properties" xmlns:vt="http://schemas.openxmlformats.org/officeDocument/2006/docPropsVTypes">
  <TotalTime>2436</TotalTime>
  <Words>2125</Words>
  <Application>Microsoft Office PowerPoint</Application>
  <PresentationFormat>Widescreen</PresentationFormat>
  <Paragraphs>92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Matthew 16 v 1 - 20</vt:lpstr>
      <vt:lpstr>Matthew 16 v 1 - 20</vt:lpstr>
      <vt:lpstr>Matthew 16 v 1 - 20</vt:lpstr>
      <vt:lpstr>Matthew 16 v 1 - 20</vt:lpstr>
      <vt:lpstr>Matthew 16 v 1 - 20</vt:lpstr>
      <vt:lpstr>Matthew 16 v 1 - 20</vt:lpstr>
      <vt:lpstr>Matthew 16 v 1 - 20</vt:lpstr>
      <vt:lpstr>PowerPoint Presentation</vt:lpstr>
      <vt:lpstr>PowerPoint Presentation</vt:lpstr>
      <vt:lpstr>PowerPoint Presentation</vt:lpstr>
      <vt:lpstr>Matthew 16 v 1 - 20</vt:lpstr>
      <vt:lpstr>Matthew 16 v 1 - 20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2024-11-08T14:46:29Z</dcterms:created>
  <dcterms:modified xsi:type="dcterms:W3CDTF">2024-11-10T07:22:39Z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